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av" ContentType="audio/wav"/>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24"/>
  </p:notesMasterIdLst>
  <p:sldIdLst>
    <p:sldId id="258" r:id="rId3"/>
    <p:sldId id="261" r:id="rId4"/>
    <p:sldId id="271" r:id="rId5"/>
    <p:sldId id="285" r:id="rId6"/>
    <p:sldId id="286" r:id="rId7"/>
    <p:sldId id="272" r:id="rId8"/>
    <p:sldId id="287" r:id="rId9"/>
    <p:sldId id="284" r:id="rId10"/>
    <p:sldId id="274" r:id="rId11"/>
    <p:sldId id="276" r:id="rId12"/>
    <p:sldId id="275" r:id="rId13"/>
    <p:sldId id="277" r:id="rId14"/>
    <p:sldId id="273" r:id="rId15"/>
    <p:sldId id="278" r:id="rId16"/>
    <p:sldId id="279" r:id="rId17"/>
    <p:sldId id="280" r:id="rId18"/>
    <p:sldId id="281" r:id="rId19"/>
    <p:sldId id="282" r:id="rId20"/>
    <p:sldId id="283" r:id="rId21"/>
    <p:sldId id="270" r:id="rId22"/>
    <p:sldId id="268"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3E"/>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553" autoAdjust="0"/>
  </p:normalViewPr>
  <p:slideViewPr>
    <p:cSldViewPr>
      <p:cViewPr varScale="1">
        <p:scale>
          <a:sx n="71" d="100"/>
          <a:sy n="71" d="100"/>
        </p:scale>
        <p:origin x="-8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3F3F2-22EB-4D2E-9051-B874F1BD853C}" type="datetimeFigureOut">
              <a:rPr lang="en-GB" smtClean="0"/>
              <a:pPr/>
              <a:t>25/01/2016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71F31-3014-45C1-8201-D6B4E38F8239}" type="slidenum">
              <a:rPr lang="en-GB" smtClean="0"/>
              <a:pPr/>
              <a:t>‹#›</a:t>
            </a:fld>
            <a:endParaRPr lang="en-GB"/>
          </a:p>
        </p:txBody>
      </p:sp>
    </p:spTree>
    <p:extLst>
      <p:ext uri="{BB962C8B-B14F-4D97-AF65-F5344CB8AC3E}">
        <p14:creationId xmlns="" xmlns:p14="http://schemas.microsoft.com/office/powerpoint/2010/main" val="120093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IDENTIFIER SLIDE, FROM THIS POINT ON CLICK</a:t>
            </a:r>
            <a:r>
              <a:rPr lang="en-US" baseline="0" dirty="0" smtClean="0"/>
              <a:t> TO ADVANCE SLIDE</a:t>
            </a:r>
            <a:endParaRPr lang="en-GB" dirty="0" smtClean="0"/>
          </a:p>
        </p:txBody>
      </p:sp>
      <p:sp>
        <p:nvSpPr>
          <p:cNvPr id="4" name="Slide Number Placeholder 3"/>
          <p:cNvSpPr>
            <a:spLocks noGrp="1"/>
          </p:cNvSpPr>
          <p:nvPr>
            <p:ph type="sldNum" sz="quarter" idx="10"/>
          </p:nvPr>
        </p:nvSpPr>
        <p:spPr/>
        <p:txBody>
          <a:bodyPr/>
          <a:lstStyle/>
          <a:p>
            <a:fld id="{02471F31-3014-45C1-8201-D6B4E38F8239}" type="slidenum">
              <a:rPr lang="en-GB" smtClean="0"/>
              <a:pPr/>
              <a:t>1</a:t>
            </a:fld>
            <a:endParaRPr lang="en-GB"/>
          </a:p>
        </p:txBody>
      </p:sp>
    </p:spTree>
    <p:extLst>
      <p:ext uri="{BB962C8B-B14F-4D97-AF65-F5344CB8AC3E}">
        <p14:creationId xmlns="" xmlns:p14="http://schemas.microsoft.com/office/powerpoint/2010/main" val="90486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471F31-3014-45C1-8201-D6B4E38F8239}" type="slidenum">
              <a:rPr lang="en-GB" smtClean="0"/>
              <a:pPr/>
              <a:t>2</a:t>
            </a:fld>
            <a:endParaRPr lang="en-GB"/>
          </a:p>
        </p:txBody>
      </p:sp>
    </p:spTree>
    <p:extLst>
      <p:ext uri="{BB962C8B-B14F-4D97-AF65-F5344CB8AC3E}">
        <p14:creationId xmlns="" xmlns:p14="http://schemas.microsoft.com/office/powerpoint/2010/main" val="375187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471F31-3014-45C1-8201-D6B4E38F8239}" type="slidenum">
              <a:rPr lang="en-GB" smtClean="0"/>
              <a:pPr/>
              <a:t>3</a:t>
            </a:fld>
            <a:endParaRPr lang="en-GB"/>
          </a:p>
        </p:txBody>
      </p:sp>
    </p:spTree>
    <p:extLst>
      <p:ext uri="{BB962C8B-B14F-4D97-AF65-F5344CB8AC3E}">
        <p14:creationId xmlns="" xmlns:p14="http://schemas.microsoft.com/office/powerpoint/2010/main" val="129025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dirty="0" smtClean="0"/>
              <a:t>The CDM Strategy and</a:t>
            </a:r>
            <a:r>
              <a:rPr lang="en-029" baseline="0" dirty="0" smtClean="0"/>
              <a:t> Framework identifies priority outcomes for 2014 to 2024 with respect to achieving resilience in the region </a:t>
            </a:r>
            <a:endParaRPr lang="en-029" dirty="0"/>
          </a:p>
        </p:txBody>
      </p:sp>
      <p:sp>
        <p:nvSpPr>
          <p:cNvPr id="4" name="Slide Number Placeholder 3"/>
          <p:cNvSpPr>
            <a:spLocks noGrp="1"/>
          </p:cNvSpPr>
          <p:nvPr>
            <p:ph type="sldNum" sz="quarter" idx="10"/>
          </p:nvPr>
        </p:nvSpPr>
        <p:spPr/>
        <p:txBody>
          <a:bodyPr/>
          <a:lstStyle/>
          <a:p>
            <a:fld id="{02471F31-3014-45C1-8201-D6B4E38F8239}"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471F31-3014-45C1-8201-D6B4E38F8239}" type="slidenum">
              <a:rPr lang="en-GB" smtClean="0"/>
              <a:pPr/>
              <a:t>8</a:t>
            </a:fld>
            <a:endParaRPr lang="en-GB"/>
          </a:p>
        </p:txBody>
      </p:sp>
    </p:spTree>
    <p:extLst>
      <p:ext uri="{BB962C8B-B14F-4D97-AF65-F5344CB8AC3E}">
        <p14:creationId xmlns="" xmlns:p14="http://schemas.microsoft.com/office/powerpoint/2010/main" val="1290259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3" Type="http://schemas.microsoft.com/office/2007/relationships/media" Target="../media/media1.wav"/><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audio" Target="../media/media1.wav"/><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4243415"/>
            <a:ext cx="6400800" cy="1090586"/>
          </a:xfrm>
        </p:spPr>
        <p:txBody>
          <a:bodyPr>
            <a:noAutofit/>
          </a:bodyPr>
          <a:lstStyle>
            <a:lvl1pPr algn="ctr">
              <a:lnSpc>
                <a:spcPts val="3400"/>
              </a:lnSpc>
              <a:defRPr sz="36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334000"/>
            <a:ext cx="6400800" cy="838200"/>
          </a:xfrm>
        </p:spPr>
        <p:txBody>
          <a:bodyPr>
            <a:noAutofit/>
          </a:bodyPr>
          <a:lstStyle>
            <a:lvl1pPr marL="0" indent="0" algn="ctr">
              <a:spcAft>
                <a:spcPts val="0"/>
              </a:spcAft>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34200" y="6400800"/>
            <a:ext cx="2133600" cy="365125"/>
          </a:xfrm>
        </p:spPr>
        <p:txBody>
          <a:bodyPr/>
          <a:lstStyle/>
          <a:p>
            <a:fld id="{4D1C6540-F2DE-4829-AABA-2FAD25452034}" type="slidenum">
              <a:rPr lang="en-US" smtClean="0"/>
              <a:pPr/>
              <a:t>‹#›</a:t>
            </a:fld>
            <a:endParaRPr lang="en-US"/>
          </a:p>
        </p:txBody>
      </p: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352800" y="1650313"/>
            <a:ext cx="2438400" cy="2587144"/>
          </a:xfrm>
          <a:prstGeom prst="rect">
            <a:avLst/>
          </a:prstGeom>
        </p:spPr>
      </p:pic>
      <p:pic>
        <p:nvPicPr>
          <p:cNvPr id="4" name="Picture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77" y="0"/>
            <a:ext cx="9143245" cy="2608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970973558"/>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Content - BLUE">
    <p:bg>
      <p:bgPr>
        <a:gradFill>
          <a:gsLst>
            <a:gs pos="0">
              <a:schemeClr val="accent2">
                <a:lumMod val="60000"/>
                <a:lumOff val="40000"/>
              </a:schemeClr>
            </a:gs>
            <a:gs pos="55000">
              <a:schemeClr val="accent2">
                <a:lumMod val="75000"/>
              </a:schemeClr>
            </a:gs>
            <a:gs pos="93000">
              <a:srgbClr val="00283E"/>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467600" cy="533400"/>
          </a:xfrm>
        </p:spPr>
        <p:txBody>
          <a:bodyPr vert="horz" lIns="91440" tIns="45720" rIns="91440" bIns="45720" rtlCol="0" anchor="t">
            <a:noAutofit/>
          </a:bodyPr>
          <a:lstStyle>
            <a:lvl1pPr>
              <a:defRPr lang="en-US" sz="3000" b="0" kern="1200" dirty="0">
                <a:solidFill>
                  <a:srgbClr val="FFFFCC"/>
                </a:solidFill>
                <a:effectLst>
                  <a:outerShdw blurRad="38100" dist="38100" dir="2700000" algn="tl">
                    <a:srgbClr val="000000">
                      <a:alpha val="43137"/>
                    </a:srgbClr>
                  </a:outerShdw>
                </a:effectLst>
                <a:latin typeface="+mj-lt"/>
                <a:ea typeface="+mj-ea"/>
                <a:cs typeface="+mj-cs"/>
              </a:defRPr>
            </a:lvl1pPr>
          </a:lstStyle>
          <a:p>
            <a:pPr lvl="0" algn="l"/>
            <a:r>
              <a:rPr lang="en-US" smtClean="0"/>
              <a:t>Click to edit Master title style</a:t>
            </a:r>
            <a:endParaRPr lang="en-US" dirty="0"/>
          </a:p>
        </p:txBody>
      </p:sp>
      <p:sp>
        <p:nvSpPr>
          <p:cNvPr id="4" name="Content Placeholder 3"/>
          <p:cNvSpPr>
            <a:spLocks noGrp="1"/>
          </p:cNvSpPr>
          <p:nvPr>
            <p:ph sz="half" idx="2"/>
          </p:nvPr>
        </p:nvSpPr>
        <p:spPr>
          <a:xfrm>
            <a:off x="914400" y="2057400"/>
            <a:ext cx="3810000" cy="43434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Slide Number Placeholder 6"/>
          <p:cNvSpPr>
            <a:spLocks noGrp="1"/>
          </p:cNvSpPr>
          <p:nvPr>
            <p:ph type="sldNum" sz="quarter" idx="12"/>
          </p:nvPr>
        </p:nvSpPr>
        <p:spPr/>
        <p:txBody>
          <a:bodyPr/>
          <a:lstStyle/>
          <a:p>
            <a:fld id="{4D1C6540-F2DE-4829-AABA-2FAD25452034}" type="slidenum">
              <a:rPr lang="en-US" smtClean="0"/>
              <a:pPr/>
              <a:t>‹#›</a:t>
            </a:fld>
            <a:endParaRPr lang="en-US"/>
          </a:p>
        </p:txBody>
      </p:sp>
      <p:sp>
        <p:nvSpPr>
          <p:cNvPr id="13" name="Text Placeholder 12"/>
          <p:cNvSpPr>
            <a:spLocks noGrp="1"/>
          </p:cNvSpPr>
          <p:nvPr>
            <p:ph type="body" sz="quarter" idx="13"/>
          </p:nvPr>
        </p:nvSpPr>
        <p:spPr>
          <a:xfrm>
            <a:off x="914400" y="1447800"/>
            <a:ext cx="7467600" cy="457200"/>
          </a:xfrm>
        </p:spPr>
        <p:txBody>
          <a:bodyPr/>
          <a:lstStyle>
            <a:lvl1pPr marL="0" indent="0">
              <a:lnSpc>
                <a:spcPts val="3000"/>
              </a:lnSpc>
              <a:spcAft>
                <a:spcPts val="0"/>
              </a:spcAft>
              <a:buNone/>
              <a:defRPr sz="3000" b="1">
                <a:solidFill>
                  <a:srgbClr val="FFFFCC"/>
                </a:solidFill>
              </a:defRPr>
            </a:lvl1pPr>
          </a:lstStyle>
          <a:p>
            <a:pPr lvl="0"/>
            <a:r>
              <a:rPr lang="en-US" smtClean="0"/>
              <a:t>Click to edit Master text styles</a:t>
            </a:r>
          </a:p>
        </p:txBody>
      </p:sp>
      <p:sp>
        <p:nvSpPr>
          <p:cNvPr id="6" name="Picture Placeholder 5"/>
          <p:cNvSpPr>
            <a:spLocks noGrp="1"/>
          </p:cNvSpPr>
          <p:nvPr>
            <p:ph type="pic" sz="quarter" idx="14"/>
          </p:nvPr>
        </p:nvSpPr>
        <p:spPr>
          <a:xfrm>
            <a:off x="4800600" y="2057400"/>
            <a:ext cx="3581400" cy="4343400"/>
          </a:xfrm>
        </p:spPr>
        <p:txBody>
          <a:bodyPr/>
          <a:lstStyle>
            <a:lvl1pPr marL="0" indent="0">
              <a:buNone/>
              <a:defRPr>
                <a:solidFill>
                  <a:srgbClr val="FFFFCC"/>
                </a:solidFill>
              </a:defRPr>
            </a:lvl1pPr>
          </a:lstStyle>
          <a:p>
            <a:r>
              <a:rPr lang="en-US" smtClean="0"/>
              <a:t>Click icon to add picture</a:t>
            </a:r>
            <a:endParaRPr lang="en-GB" dirty="0"/>
          </a:p>
        </p:txBody>
      </p:sp>
      <p:pic>
        <p:nvPicPr>
          <p:cNvPr id="12" name="Picture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76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5923560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85800"/>
            <a:ext cx="9144000" cy="6172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76200"/>
            <a:ext cx="5867400" cy="647091"/>
          </a:xfrm>
        </p:spPr>
        <p:txBody>
          <a:bodyPr/>
          <a:lstStyle>
            <a:lvl1pPr marL="0" indent="0">
              <a:lnSpc>
                <a:spcPts val="1800"/>
              </a:lnSpc>
              <a:spcAft>
                <a:spcPts val="6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30440" y="0"/>
            <a:ext cx="1508760" cy="647091"/>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63882" y="0"/>
            <a:ext cx="521623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315200" y="1066800"/>
            <a:ext cx="1474124" cy="5562600"/>
          </a:xfrm>
        </p:spPr>
        <p:txBody>
          <a:bodyPr/>
          <a:lstStyle>
            <a:lvl1pPr marL="0" indent="0">
              <a:lnSpc>
                <a:spcPts val="1800"/>
              </a:lnSpc>
              <a:spcAft>
                <a:spcPts val="6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30440" y="0"/>
            <a:ext cx="1508760" cy="647091"/>
          </a:xfrm>
          <a:prstGeom prst="rect">
            <a:avLst/>
          </a:prstGeom>
        </p:spPr>
      </p:pic>
    </p:spTree>
    <p:extLst>
      <p:ext uri="{BB962C8B-B14F-4D97-AF65-F5344CB8AC3E}">
        <p14:creationId xmlns="" xmlns:p14="http://schemas.microsoft.com/office/powerpoint/2010/main" val="18114795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76200"/>
            <a:ext cx="5867400" cy="647091"/>
          </a:xfrm>
        </p:spPr>
        <p:txBody>
          <a:bodyPr/>
          <a:lstStyle>
            <a:lvl1pPr marL="0" indent="0">
              <a:lnSpc>
                <a:spcPts val="1800"/>
              </a:lnSpc>
              <a:spcAft>
                <a:spcPts val="6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330440" y="0"/>
            <a:ext cx="1508760" cy="647091"/>
          </a:xfrm>
          <a:prstGeom prst="rect">
            <a:avLst/>
          </a:prstGeom>
        </p:spPr>
      </p:pic>
      <p:sp>
        <p:nvSpPr>
          <p:cNvPr id="5" name="Content Placeholder 4"/>
          <p:cNvSpPr>
            <a:spLocks noGrp="1"/>
          </p:cNvSpPr>
          <p:nvPr>
            <p:ph sz="quarter" idx="10"/>
          </p:nvPr>
        </p:nvSpPr>
        <p:spPr>
          <a:xfrm>
            <a:off x="914400" y="685800"/>
            <a:ext cx="7848600" cy="5486400"/>
          </a:xfrm>
        </p:spPr>
        <p:txBody>
          <a:bodyPr/>
          <a:lstStyle>
            <a:lvl1pPr marL="0" indent="0">
              <a:buNone/>
              <a:defRPr/>
            </a:lvl1pPr>
          </a:lstStyle>
          <a:p>
            <a:pPr lvl="0"/>
            <a:r>
              <a:rPr lang="en-US" smtClean="0"/>
              <a:t>Click to edit Master text styles</a:t>
            </a:r>
          </a:p>
        </p:txBody>
      </p:sp>
    </p:spTree>
    <p:extLst>
      <p:ext uri="{BB962C8B-B14F-4D97-AF65-F5344CB8AC3E}">
        <p14:creationId xmlns="" xmlns:p14="http://schemas.microsoft.com/office/powerpoint/2010/main" val="1515867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1C6540-F2DE-4829-AABA-2FAD254520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BLUE">
    <p:bg>
      <p:bgPr>
        <a:gradFill>
          <a:gsLst>
            <a:gs pos="0">
              <a:schemeClr val="accent2">
                <a:lumMod val="60000"/>
                <a:lumOff val="40000"/>
              </a:schemeClr>
            </a:gs>
            <a:gs pos="55000">
              <a:schemeClr val="accent2">
                <a:lumMod val="75000"/>
              </a:schemeClr>
            </a:gs>
            <a:gs pos="93000">
              <a:srgbClr val="00283E"/>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1C6540-F2DE-4829-AABA-2FAD25452034}" type="slidenum">
              <a:rPr lang="en-US" smtClean="0"/>
              <a:pPr/>
              <a:t>‹#›</a:t>
            </a:fld>
            <a:endParaRPr lang="en-US"/>
          </a:p>
        </p:txBody>
      </p:sp>
    </p:spTree>
    <p:extLst>
      <p:ext uri="{BB962C8B-B14F-4D97-AF65-F5344CB8AC3E}">
        <p14:creationId xmlns="" xmlns:p14="http://schemas.microsoft.com/office/powerpoint/2010/main" val="18591393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LDING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41939"/>
          <a:stretch/>
        </p:blipFill>
        <p:spPr>
          <a:xfrm>
            <a:off x="0" y="0"/>
            <a:ext cx="9144000" cy="3981796"/>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39874"/>
          <a:stretch/>
        </p:blipFill>
        <p:spPr>
          <a:xfrm>
            <a:off x="0" y="2734594"/>
            <a:ext cx="9144000" cy="4123405"/>
          </a:xfrm>
          <a:prstGeom prst="rect">
            <a:avLst/>
          </a:prstGeom>
        </p:spPr>
      </p:pic>
      <p:pic>
        <p:nvPicPr>
          <p:cNvPr id="2" name="Picture 1"/>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447800" y="2734595"/>
            <a:ext cx="6172200" cy="1059561"/>
          </a:xfrm>
          <a:prstGeom prst="rect">
            <a:avLst/>
          </a:prstGeom>
          <a:ln>
            <a:no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IMATION- DO NOT TOUCH">
    <p:bg>
      <p:bgPr>
        <a:solidFill>
          <a:schemeClr val="bg1"/>
        </a:solidFill>
        <a:effectLst/>
      </p:bgPr>
    </p:bg>
    <p:spTree>
      <p:nvGrpSpPr>
        <p:cNvPr id="1" name=""/>
        <p:cNvGrpSpPr/>
        <p:nvPr/>
      </p:nvGrpSpPr>
      <p:grpSpPr>
        <a:xfrm>
          <a:off x="0" y="0"/>
          <a:ext cx="0" cy="0"/>
          <a:chOff x="0" y="0"/>
          <a:chExt cx="0" cy="0"/>
        </a:xfrm>
      </p:grpSpPr>
      <p:pic>
        <p:nvPicPr>
          <p:cNvPr id="2" name="000842313-CDEMA-SMALLER.wav">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stretch>
            <a:fillRect/>
          </a:stretch>
        </p:blipFill>
        <p:spPr>
          <a:xfrm>
            <a:off x="76200" y="6553200"/>
            <a:ext cx="228600" cy="228600"/>
          </a:xfrm>
          <a:prstGeom prst="rect">
            <a:avLst/>
          </a:prstGeom>
        </p:spPr>
      </p:pic>
      <p:pic>
        <p:nvPicPr>
          <p:cNvPr id="17" name="Picture 16"/>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20724" b="25410"/>
          <a:stretch/>
        </p:blipFill>
        <p:spPr>
          <a:xfrm>
            <a:off x="377" y="1421393"/>
            <a:ext cx="9143245" cy="3693815"/>
          </a:xfrm>
          <a:prstGeom prst="rect">
            <a:avLst/>
          </a:prstGeom>
        </p:spPr>
      </p:pic>
      <p:pic>
        <p:nvPicPr>
          <p:cNvPr id="18" name="Picture 17"/>
          <p:cNvPicPr>
            <a:picLocks noChangeAspect="1"/>
          </p:cNvPicPr>
          <p:nvPr userDrawn="1"/>
        </p:nvPicPr>
        <p:blipFill rotWithShape="1">
          <a:blip r:embed="rId6" cstate="print">
            <a:extLst>
              <a:ext uri="{28A0092B-C50C-407E-A947-70E740481C1C}">
                <a14:useLocalDpi xmlns="" xmlns:a14="http://schemas.microsoft.com/office/drawing/2010/main" val="0"/>
              </a:ext>
            </a:extLst>
          </a:blip>
          <a:srcRect r="84953" b="33200"/>
          <a:stretch/>
        </p:blipFill>
        <p:spPr>
          <a:xfrm>
            <a:off x="378" y="283"/>
            <a:ext cx="1375750" cy="4580770"/>
          </a:xfrm>
          <a:prstGeom prst="rect">
            <a:avLst/>
          </a:prstGeom>
        </p:spPr>
      </p:pic>
      <p:pic>
        <p:nvPicPr>
          <p:cNvPr id="19" name="Picture 18"/>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l="13165" r="70893" b="25411"/>
          <a:stretch/>
        </p:blipFill>
        <p:spPr>
          <a:xfrm>
            <a:off x="1204112" y="283"/>
            <a:ext cx="1457608" cy="5114925"/>
          </a:xfrm>
          <a:prstGeom prst="rect">
            <a:avLst/>
          </a:prstGeom>
        </p:spPr>
      </p:pic>
      <p:pic>
        <p:nvPicPr>
          <p:cNvPr id="20" name="Picture 19"/>
          <p:cNvPicPr>
            <a:picLocks noChangeAspect="1"/>
          </p:cNvPicPr>
          <p:nvPr userDrawn="1"/>
        </p:nvPicPr>
        <p:blipFill rotWithShape="1">
          <a:blip r:embed="rId8" cstate="print">
            <a:extLst>
              <a:ext uri="{28A0092B-C50C-407E-A947-70E740481C1C}">
                <a14:useLocalDpi xmlns="" xmlns:a14="http://schemas.microsoft.com/office/drawing/2010/main" val="0"/>
              </a:ext>
            </a:extLst>
          </a:blip>
          <a:srcRect l="28117" r="56337" b="23022"/>
          <a:stretch/>
        </p:blipFill>
        <p:spPr>
          <a:xfrm>
            <a:off x="2571184" y="283"/>
            <a:ext cx="1421394" cy="5278700"/>
          </a:xfrm>
          <a:prstGeom prst="rect">
            <a:avLst/>
          </a:prstGeom>
        </p:spPr>
      </p:pic>
      <p:pic>
        <p:nvPicPr>
          <p:cNvPr id="21" name="Picture 20"/>
          <p:cNvPicPr>
            <a:picLocks noChangeAspect="1"/>
          </p:cNvPicPr>
          <p:nvPr userDrawn="1"/>
        </p:nvPicPr>
        <p:blipFill rotWithShape="1">
          <a:blip r:embed="rId9" cstate="print">
            <a:extLst>
              <a:ext uri="{28A0092B-C50C-407E-A947-70E740481C1C}">
                <a14:useLocalDpi xmlns="" xmlns:a14="http://schemas.microsoft.com/office/drawing/2010/main" val="0"/>
              </a:ext>
            </a:extLst>
          </a:blip>
          <a:srcRect l="42177" r="42178" b="35554"/>
          <a:stretch/>
        </p:blipFill>
        <p:spPr>
          <a:xfrm>
            <a:off x="3856776" y="283"/>
            <a:ext cx="1430448" cy="4419317"/>
          </a:xfrm>
          <a:prstGeom prst="rect">
            <a:avLst/>
          </a:prstGeom>
        </p:spPr>
      </p:pic>
      <p:pic>
        <p:nvPicPr>
          <p:cNvPr id="22" name="Picture 21"/>
          <p:cNvPicPr>
            <a:picLocks noChangeAspect="1"/>
          </p:cNvPicPr>
          <p:nvPr userDrawn="1"/>
        </p:nvPicPr>
        <p:blipFill rotWithShape="1">
          <a:blip r:embed="rId10" cstate="print">
            <a:extLst>
              <a:ext uri="{28A0092B-C50C-407E-A947-70E740481C1C}">
                <a14:useLocalDpi xmlns="" xmlns:a14="http://schemas.microsoft.com/office/drawing/2010/main" val="0"/>
              </a:ext>
            </a:extLst>
          </a:blip>
          <a:srcRect l="56238" r="28018" b="23022"/>
          <a:stretch/>
        </p:blipFill>
        <p:spPr>
          <a:xfrm>
            <a:off x="5142368" y="283"/>
            <a:ext cx="1439501" cy="5278700"/>
          </a:xfrm>
          <a:prstGeom prst="rect">
            <a:avLst/>
          </a:prstGeom>
        </p:spPr>
      </p:pic>
      <p:pic>
        <p:nvPicPr>
          <p:cNvPr id="23" name="Picture 22"/>
          <p:cNvPicPr>
            <a:picLocks noChangeAspect="1"/>
          </p:cNvPicPr>
          <p:nvPr userDrawn="1"/>
        </p:nvPicPr>
        <p:blipFill rotWithShape="1">
          <a:blip r:embed="rId11" cstate="print">
            <a:extLst>
              <a:ext uri="{28A0092B-C50C-407E-A947-70E740481C1C}">
                <a14:useLocalDpi xmlns="" xmlns:a14="http://schemas.microsoft.com/office/drawing/2010/main" val="0"/>
              </a:ext>
            </a:extLst>
          </a:blip>
          <a:srcRect l="70000" r="13660" b="23022"/>
          <a:stretch/>
        </p:blipFill>
        <p:spPr>
          <a:xfrm>
            <a:off x="6400649" y="283"/>
            <a:ext cx="1493973" cy="5278700"/>
          </a:xfrm>
          <a:prstGeom prst="rect">
            <a:avLst/>
          </a:prstGeom>
        </p:spPr>
      </p:pic>
      <p:pic>
        <p:nvPicPr>
          <p:cNvPr id="24" name="Picture 23"/>
          <p:cNvPicPr>
            <a:picLocks noChangeAspect="1"/>
          </p:cNvPicPr>
          <p:nvPr userDrawn="1"/>
        </p:nvPicPr>
        <p:blipFill rotWithShape="1">
          <a:blip r:embed="rId12" cstate="print">
            <a:extLst>
              <a:ext uri="{28A0092B-C50C-407E-A947-70E740481C1C}">
                <a14:useLocalDpi xmlns="" xmlns:a14="http://schemas.microsoft.com/office/drawing/2010/main" val="0"/>
              </a:ext>
            </a:extLst>
          </a:blip>
          <a:srcRect l="84953" b="23022"/>
          <a:stretch/>
        </p:blipFill>
        <p:spPr>
          <a:xfrm>
            <a:off x="7767873" y="283"/>
            <a:ext cx="1375749" cy="5278700"/>
          </a:xfrm>
          <a:prstGeom prst="rect">
            <a:avLst/>
          </a:prstGeom>
        </p:spPr>
      </p:pic>
      <p:pic>
        <p:nvPicPr>
          <p:cNvPr id="25" name="Picture 24"/>
          <p:cNvPicPr>
            <a:picLocks noChangeAspect="1"/>
          </p:cNvPicPr>
          <p:nvPr userDrawn="1"/>
        </p:nvPicPr>
        <p:blipFill rotWithShape="1">
          <a:blip r:embed="rId13" cstate="print">
            <a:extLst>
              <a:ext uri="{28A0092B-C50C-407E-A947-70E740481C1C}">
                <a14:useLocalDpi xmlns="" xmlns:a14="http://schemas.microsoft.com/office/drawing/2010/main" val="0"/>
              </a:ext>
            </a:extLst>
          </a:blip>
          <a:srcRect b="41939"/>
          <a:stretch/>
        </p:blipFill>
        <p:spPr>
          <a:xfrm>
            <a:off x="0" y="0"/>
            <a:ext cx="9144000" cy="3981796"/>
          </a:xfrm>
          <a:prstGeom prst="rect">
            <a:avLst/>
          </a:prstGeom>
        </p:spPr>
      </p:pic>
      <p:pic>
        <p:nvPicPr>
          <p:cNvPr id="26" name="Picture 25"/>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t="39874"/>
          <a:stretch/>
        </p:blipFill>
        <p:spPr>
          <a:xfrm>
            <a:off x="0" y="2734594"/>
            <a:ext cx="9144000" cy="4123405"/>
          </a:xfrm>
          <a:prstGeom prst="rect">
            <a:avLst/>
          </a:prstGeom>
        </p:spPr>
      </p:pic>
    </p:spTree>
    <p:extLst>
      <p:ext uri="{BB962C8B-B14F-4D97-AF65-F5344CB8AC3E}">
        <p14:creationId xmlns="" xmlns:p14="http://schemas.microsoft.com/office/powerpoint/2010/main" val="1499246473"/>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800" fill="hold"/>
                                        <p:tgtEl>
                                          <p:spTgt spid="25"/>
                                        </p:tgtEl>
                                      </p:cBhvr>
                                      <p:by x="100000" y="55000"/>
                                    </p:animScale>
                                  </p:childTnLst>
                                </p:cTn>
                              </p:par>
                              <p:par>
                                <p:cTn id="7" presetID="42" presetClass="path" presetSubtype="0" accel="50000" decel="50000" fill="hold" nodeType="withEffect">
                                  <p:stCondLst>
                                    <p:cond delay="0"/>
                                  </p:stCondLst>
                                  <p:childTnLst>
                                    <p:animMotion origin="layout" path="M 0 2.22222E-6 L 0 0.32083 " pathEditMode="relative" rAng="0" ptsTypes="AA">
                                      <p:cBhvr>
                                        <p:cTn id="8" dur="1300" fill="hold"/>
                                        <p:tgtEl>
                                          <p:spTgt spid="25"/>
                                        </p:tgtEl>
                                        <p:attrNameLst>
                                          <p:attrName>ppt_x</p:attrName>
                                          <p:attrName>ppt_y</p:attrName>
                                        </p:attrNameLst>
                                      </p:cBhvr>
                                      <p:rCtr x="0" y="16042"/>
                                    </p:animMotion>
                                  </p:childTnLst>
                                </p:cTn>
                              </p:par>
                              <p:par>
                                <p:cTn id="9" presetID="3" presetClass="exit" presetSubtype="5" fill="hold" nodeType="withEffect">
                                  <p:stCondLst>
                                    <p:cond delay="1100"/>
                                  </p:stCondLst>
                                  <p:childTnLst>
                                    <p:animEffect transition="out" filter="blinds(vertical)">
                                      <p:cBhvr>
                                        <p:cTn id="10" dur="250"/>
                                        <p:tgtEl>
                                          <p:spTgt spid="25"/>
                                        </p:tgtEl>
                                      </p:cBhvr>
                                    </p:animEffect>
                                    <p:set>
                                      <p:cBhvr>
                                        <p:cTn id="11" dur="1" fill="hold">
                                          <p:stCondLst>
                                            <p:cond delay="249"/>
                                          </p:stCondLst>
                                        </p:cTn>
                                        <p:tgtEl>
                                          <p:spTgt spid="25"/>
                                        </p:tgtEl>
                                        <p:attrNameLst>
                                          <p:attrName>style.visibility</p:attrName>
                                        </p:attrNameLst>
                                      </p:cBhvr>
                                      <p:to>
                                        <p:strVal val="hidden"/>
                                      </p:to>
                                    </p:set>
                                  </p:childTnLst>
                                </p:cTn>
                              </p:par>
                              <p:par>
                                <p:cTn id="12" presetID="6" presetClass="emph" presetSubtype="0" fill="hold" nodeType="withEffect">
                                  <p:stCondLst>
                                    <p:cond delay="0"/>
                                  </p:stCondLst>
                                  <p:childTnLst>
                                    <p:animScale>
                                      <p:cBhvr>
                                        <p:cTn id="13" dur="750" fill="hold"/>
                                        <p:tgtEl>
                                          <p:spTgt spid="26"/>
                                        </p:tgtEl>
                                      </p:cBhvr>
                                      <p:by x="100000" y="55000"/>
                                    </p:animScale>
                                  </p:childTnLst>
                                </p:cTn>
                              </p:par>
                              <p:par>
                                <p:cTn id="14" presetID="64" presetClass="path" presetSubtype="0" accel="50000" decel="50000" fill="hold" nodeType="withEffect">
                                  <p:stCondLst>
                                    <p:cond delay="0"/>
                                  </p:stCondLst>
                                  <p:childTnLst>
                                    <p:animMotion origin="layout" path="M 0 4.44444E-6 L 0 -0.33264 " pathEditMode="relative" rAng="0" ptsTypes="AA">
                                      <p:cBhvr>
                                        <p:cTn id="15" dur="1250" fill="hold"/>
                                        <p:tgtEl>
                                          <p:spTgt spid="26"/>
                                        </p:tgtEl>
                                        <p:attrNameLst>
                                          <p:attrName>ppt_x</p:attrName>
                                          <p:attrName>ppt_y</p:attrName>
                                        </p:attrNameLst>
                                      </p:cBhvr>
                                      <p:rCtr x="0" y="-16644"/>
                                    </p:animMotion>
                                  </p:childTnLst>
                                </p:cTn>
                              </p:par>
                              <p:par>
                                <p:cTn id="16" presetID="3" presetClass="exit" presetSubtype="5" fill="hold" nodeType="withEffect">
                                  <p:stCondLst>
                                    <p:cond delay="1100"/>
                                  </p:stCondLst>
                                  <p:childTnLst>
                                    <p:animEffect transition="out" filter="blinds(vertical)">
                                      <p:cBhvr>
                                        <p:cTn id="17" dur="250"/>
                                        <p:tgtEl>
                                          <p:spTgt spid="26"/>
                                        </p:tgtEl>
                                      </p:cBhvr>
                                    </p:animEffect>
                                    <p:set>
                                      <p:cBhvr>
                                        <p:cTn id="18" dur="1" fill="hold">
                                          <p:stCondLst>
                                            <p:cond delay="249"/>
                                          </p:stCondLst>
                                        </p:cTn>
                                        <p:tgtEl>
                                          <p:spTgt spid="26"/>
                                        </p:tgtEl>
                                        <p:attrNameLst>
                                          <p:attrName>style.visibility</p:attrName>
                                        </p:attrNameLst>
                                      </p:cBhvr>
                                      <p:to>
                                        <p:strVal val="hidden"/>
                                      </p:to>
                                    </p:set>
                                  </p:childTnLst>
                                </p:cTn>
                              </p:par>
                              <p:par>
                                <p:cTn id="19" presetID="3" presetClass="entr" presetSubtype="5" fill="hold" nodeType="withEffect">
                                  <p:stCondLst>
                                    <p:cond delay="850"/>
                                  </p:stCondLst>
                                  <p:childTnLst>
                                    <p:set>
                                      <p:cBhvr>
                                        <p:cTn id="20" dur="1" fill="hold">
                                          <p:stCondLst>
                                            <p:cond delay="0"/>
                                          </p:stCondLst>
                                        </p:cTn>
                                        <p:tgtEl>
                                          <p:spTgt spid="17"/>
                                        </p:tgtEl>
                                        <p:attrNameLst>
                                          <p:attrName>style.visibility</p:attrName>
                                        </p:attrNameLst>
                                      </p:cBhvr>
                                      <p:to>
                                        <p:strVal val="visible"/>
                                      </p:to>
                                    </p:set>
                                    <p:animEffect transition="in" filter="blinds(vertical)">
                                      <p:cBhvr>
                                        <p:cTn id="21" dur="1150"/>
                                        <p:tgtEl>
                                          <p:spTgt spid="17"/>
                                        </p:tgtEl>
                                      </p:cBhvr>
                                    </p:animEffect>
                                  </p:childTnLst>
                                </p:cTn>
                              </p:par>
                              <p:par>
                                <p:cTn id="22" presetID="1" presetClass="mediacall" presetSubtype="0" fill="hold" nodeType="withEffect">
                                  <p:stCondLst>
                                    <p:cond delay="0"/>
                                  </p:stCondLst>
                                  <p:childTnLst>
                                    <p:cmd type="call" cmd="playFrom(0.0)">
                                      <p:cBhvr>
                                        <p:cTn id="23" dur="1" fill="hold"/>
                                        <p:tgtEl>
                                          <p:spTgt spid="2"/>
                                        </p:tgtEl>
                                      </p:cBhvr>
                                    </p:cmd>
                                  </p:childTnLst>
                                </p:cTn>
                              </p:par>
                              <p:par>
                                <p:cTn id="24" presetID="17" presetClass="entr" presetSubtype="2" fill="hold" nodeType="withEffect">
                                  <p:stCondLst>
                                    <p:cond delay="225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ppt_w/2"/>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cTn>
                              </p:par>
                              <p:par>
                                <p:cTn id="30" presetID="17" presetClass="entr" presetSubtype="8" fill="hold" nodeType="withEffect">
                                  <p:stCondLst>
                                    <p:cond delay="3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ppt_x</p:attrName>
                                        </p:attrNameLst>
                                      </p:cBhvr>
                                      <p:tavLst>
                                        <p:tav tm="0">
                                          <p:val>
                                            <p:strVal val="#ppt_x-#ppt_w/2"/>
                                          </p:val>
                                        </p:tav>
                                        <p:tav tm="100000">
                                          <p:val>
                                            <p:strVal val="#ppt_x"/>
                                          </p:val>
                                        </p:tav>
                                      </p:tavLst>
                                    </p:anim>
                                    <p:anim calcmode="lin" valueType="num">
                                      <p:cBhvr>
                                        <p:cTn id="33" dur="500" fill="hold"/>
                                        <p:tgtEl>
                                          <p:spTgt spid="19"/>
                                        </p:tgtEl>
                                        <p:attrNameLst>
                                          <p:attrName>ppt_y</p:attrName>
                                        </p:attrNameLst>
                                      </p:cBhvr>
                                      <p:tavLst>
                                        <p:tav tm="0">
                                          <p:val>
                                            <p:strVal val="#ppt_y"/>
                                          </p:val>
                                        </p:tav>
                                        <p:tav tm="100000">
                                          <p:val>
                                            <p:strVal val="#ppt_y"/>
                                          </p:val>
                                        </p:tav>
                                      </p:tavLst>
                                    </p:anim>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strVal val="#ppt_h"/>
                                          </p:val>
                                        </p:tav>
                                        <p:tav tm="100000">
                                          <p:val>
                                            <p:strVal val="#ppt_h"/>
                                          </p:val>
                                        </p:tav>
                                      </p:tavLst>
                                    </p:anim>
                                  </p:childTnLst>
                                </p:cTn>
                              </p:par>
                              <p:par>
                                <p:cTn id="36" presetID="17" presetClass="entr" presetSubtype="10" fill="hold" nodeType="withEffect">
                                  <p:stCondLst>
                                    <p:cond delay="425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17" presetClass="entr" presetSubtype="8" fill="hold" nodeType="withEffect">
                                  <p:stCondLst>
                                    <p:cond delay="225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ppt_x</p:attrName>
                                        </p:attrNameLst>
                                      </p:cBhvr>
                                      <p:tavLst>
                                        <p:tav tm="0">
                                          <p:val>
                                            <p:strVal val="#ppt_x-#ppt_w/2"/>
                                          </p:val>
                                        </p:tav>
                                        <p:tav tm="100000">
                                          <p:val>
                                            <p:strVal val="#ppt_x"/>
                                          </p:val>
                                        </p:tav>
                                      </p:tavLst>
                                    </p:anim>
                                    <p:anim calcmode="lin" valueType="num">
                                      <p:cBhvr>
                                        <p:cTn id="43" dur="500" fill="hold"/>
                                        <p:tgtEl>
                                          <p:spTgt spid="21"/>
                                        </p:tgtEl>
                                        <p:attrNameLst>
                                          <p:attrName>ppt_y</p:attrName>
                                        </p:attrNameLst>
                                      </p:cBhvr>
                                      <p:tavLst>
                                        <p:tav tm="0">
                                          <p:val>
                                            <p:strVal val="#ppt_y"/>
                                          </p:val>
                                        </p:tav>
                                        <p:tav tm="100000">
                                          <p:val>
                                            <p:strVal val="#ppt_y"/>
                                          </p:val>
                                        </p:tav>
                                      </p:tavLst>
                                    </p:anim>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strVal val="#ppt_h"/>
                                          </p:val>
                                        </p:tav>
                                        <p:tav tm="100000">
                                          <p:val>
                                            <p:strVal val="#ppt_h"/>
                                          </p:val>
                                        </p:tav>
                                      </p:tavLst>
                                    </p:anim>
                                  </p:childTnLst>
                                </p:cTn>
                              </p:par>
                              <p:par>
                                <p:cTn id="46" presetID="17" presetClass="entr" presetSubtype="8" fill="hold" nodeType="withEffect">
                                  <p:stCondLst>
                                    <p:cond delay="275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ppt_x</p:attrName>
                                        </p:attrNameLst>
                                      </p:cBhvr>
                                      <p:tavLst>
                                        <p:tav tm="0">
                                          <p:val>
                                            <p:strVal val="#ppt_x-#ppt_w/2"/>
                                          </p:val>
                                        </p:tav>
                                        <p:tav tm="100000">
                                          <p:val>
                                            <p:strVal val="#ppt_x"/>
                                          </p:val>
                                        </p:tav>
                                      </p:tavLst>
                                    </p:anim>
                                    <p:anim calcmode="lin" valueType="num">
                                      <p:cBhvr>
                                        <p:cTn id="49" dur="500" fill="hold"/>
                                        <p:tgtEl>
                                          <p:spTgt spid="22"/>
                                        </p:tgtEl>
                                        <p:attrNameLst>
                                          <p:attrName>ppt_y</p:attrName>
                                        </p:attrNameLst>
                                      </p:cBhvr>
                                      <p:tavLst>
                                        <p:tav tm="0">
                                          <p:val>
                                            <p:strVal val="#ppt_y"/>
                                          </p:val>
                                        </p:tav>
                                        <p:tav tm="100000">
                                          <p:val>
                                            <p:strVal val="#ppt_y"/>
                                          </p:val>
                                        </p:tav>
                                      </p:tavLst>
                                    </p:anim>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325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strVal val="#ppt_h"/>
                                          </p:val>
                                        </p:tav>
                                        <p:tav tm="100000">
                                          <p:val>
                                            <p:strVal val="#ppt_h"/>
                                          </p:val>
                                        </p:tav>
                                      </p:tavLst>
                                    </p:anim>
                                  </p:childTnLst>
                                </p:cTn>
                              </p:par>
                              <p:par>
                                <p:cTn id="56" presetID="17" presetClass="entr" presetSubtype="8" fill="hold" nodeType="withEffect">
                                  <p:stCondLst>
                                    <p:cond delay="375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4">
                <p:cTn id="62" fill="hold" display="0">
                  <p:stCondLst>
                    <p:cond delay="indefinite"/>
                  </p:stCondLst>
                  <p:endCondLst>
                    <p:cond evt="onStopAudio" delay="0">
                      <p:tgtEl>
                        <p:sldTgt/>
                      </p:tgtEl>
                    </p:cond>
                  </p:endCondLst>
                </p:cTn>
                <p:tgtEl>
                  <p:spTgt spid="2"/>
                </p:tgtEl>
              </p:cMediaNode>
            </p:audio>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IMATION-2- DO NOT TOUCH">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1560" b="25352"/>
          <a:stretch/>
        </p:blipFill>
        <p:spPr>
          <a:xfrm>
            <a:off x="755" y="1478422"/>
            <a:ext cx="9143245" cy="3640509"/>
          </a:xfrm>
          <a:prstGeom prst="rect">
            <a:avLst/>
          </a:prstGeom>
          <a:noFill/>
          <a:ln>
            <a:noFill/>
          </a:ln>
        </p:spPr>
      </p:pic>
      <p:pic>
        <p:nvPicPr>
          <p:cNvPr id="21" name="Picture 20"/>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39681" r="40079" b="76773"/>
          <a:stretch/>
        </p:blipFill>
        <p:spPr>
          <a:xfrm>
            <a:off x="4194629" y="1579017"/>
            <a:ext cx="740228" cy="859383"/>
          </a:xfrm>
          <a:prstGeom prst="rect">
            <a:avLst/>
          </a:prstGeom>
        </p:spPr>
      </p:pic>
      <p:pic>
        <p:nvPicPr>
          <p:cNvPr id="22" name="Picture 21"/>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9681" t="19304" r="40079" b="55001"/>
          <a:stretch/>
        </p:blipFill>
        <p:spPr>
          <a:xfrm>
            <a:off x="4194629" y="2293257"/>
            <a:ext cx="740228" cy="950686"/>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t="19304" r="55755" b="60690"/>
          <a:stretch/>
        </p:blipFill>
        <p:spPr>
          <a:xfrm>
            <a:off x="2743351" y="2293257"/>
            <a:ext cx="1618192" cy="740229"/>
          </a:xfrm>
          <a:prstGeom prst="rect">
            <a:avLst/>
          </a:prstGeom>
        </p:spPr>
      </p:pic>
      <p:pic>
        <p:nvPicPr>
          <p:cNvPr id="24" name="Picture 23"/>
          <p:cNvPicPr>
            <a:picLocks noChangeAspect="1"/>
          </p:cNvPicPr>
          <p:nvPr userDrawn="1"/>
        </p:nvPicPr>
        <p:blipFill rotWithShape="1">
          <a:blip r:embed="rId6" cstate="print">
            <a:extLst>
              <a:ext uri="{28A0092B-C50C-407E-A947-70E740481C1C}">
                <a14:useLocalDpi xmlns="" xmlns:a14="http://schemas.microsoft.com/office/drawing/2010/main" val="0"/>
              </a:ext>
            </a:extLst>
          </a:blip>
          <a:srcRect l="56350" t="19304" b="60690"/>
          <a:stretch/>
        </p:blipFill>
        <p:spPr>
          <a:xfrm>
            <a:off x="4804229" y="2293257"/>
            <a:ext cx="1596419" cy="740229"/>
          </a:xfrm>
          <a:prstGeom prst="rect">
            <a:avLst/>
          </a:prstGeom>
        </p:spPr>
      </p:pic>
      <p:pic>
        <p:nvPicPr>
          <p:cNvPr id="25" name="Picture 24"/>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44998" r="74407" b="35584"/>
          <a:stretch/>
        </p:blipFill>
        <p:spPr>
          <a:xfrm>
            <a:off x="2743351" y="3243943"/>
            <a:ext cx="936020" cy="718457"/>
          </a:xfrm>
          <a:prstGeom prst="rect">
            <a:avLst/>
          </a:prstGeom>
        </p:spPr>
      </p:pic>
      <p:pic>
        <p:nvPicPr>
          <p:cNvPr id="26" name="Picture 25"/>
          <p:cNvPicPr>
            <a:picLocks noChangeAspect="1"/>
          </p:cNvPicPr>
          <p:nvPr userDrawn="1"/>
        </p:nvPicPr>
        <p:blipFill rotWithShape="1">
          <a:blip r:embed="rId8" cstate="print">
            <a:extLst>
              <a:ext uri="{28A0092B-C50C-407E-A947-70E740481C1C}">
                <a14:useLocalDpi xmlns="" xmlns:a14="http://schemas.microsoft.com/office/drawing/2010/main" val="0"/>
              </a:ext>
            </a:extLst>
          </a:blip>
          <a:srcRect l="24006" t="43429" r="57143" b="33426"/>
          <a:stretch/>
        </p:blipFill>
        <p:spPr>
          <a:xfrm>
            <a:off x="3621313" y="3185886"/>
            <a:ext cx="689429" cy="856344"/>
          </a:xfrm>
          <a:prstGeom prst="rect">
            <a:avLst/>
          </a:prstGeom>
        </p:spPr>
      </p:pic>
      <p:pic>
        <p:nvPicPr>
          <p:cNvPr id="27" name="Picture 26"/>
          <p:cNvPicPr>
            <a:picLocks noChangeAspect="1"/>
          </p:cNvPicPr>
          <p:nvPr userDrawn="1"/>
        </p:nvPicPr>
        <p:blipFill rotWithShape="1">
          <a:blip r:embed="rId9" cstate="print">
            <a:extLst>
              <a:ext uri="{28A0092B-C50C-407E-A947-70E740481C1C}">
                <a14:useLocalDpi xmlns="" xmlns:a14="http://schemas.microsoft.com/office/drawing/2010/main" val="0"/>
              </a:ext>
            </a:extLst>
          </a:blip>
          <a:srcRect l="39682" t="44998" r="45237" b="33426"/>
          <a:stretch/>
        </p:blipFill>
        <p:spPr>
          <a:xfrm>
            <a:off x="4194629" y="3243943"/>
            <a:ext cx="551542" cy="798287"/>
          </a:xfrm>
          <a:prstGeom prst="rect">
            <a:avLst/>
          </a:prstGeom>
        </p:spPr>
      </p:pic>
      <p:pic>
        <p:nvPicPr>
          <p:cNvPr id="28" name="Picture 27"/>
          <p:cNvPicPr>
            <a:picLocks noChangeAspect="1"/>
          </p:cNvPicPr>
          <p:nvPr userDrawn="1"/>
        </p:nvPicPr>
        <p:blipFill rotWithShape="1">
          <a:blip r:embed="rId10" cstate="print">
            <a:extLst>
              <a:ext uri="{28A0092B-C50C-407E-A947-70E740481C1C}">
                <a14:useLocalDpi xmlns="" xmlns:a14="http://schemas.microsoft.com/office/drawing/2010/main" val="0"/>
              </a:ext>
            </a:extLst>
          </a:blip>
          <a:srcRect l="52381" t="44998" r="25000" b="33426"/>
          <a:stretch/>
        </p:blipFill>
        <p:spPr>
          <a:xfrm>
            <a:off x="4659086" y="3243943"/>
            <a:ext cx="827238" cy="798287"/>
          </a:xfrm>
          <a:prstGeom prst="rect">
            <a:avLst/>
          </a:prstGeom>
        </p:spPr>
      </p:pic>
      <p:pic>
        <p:nvPicPr>
          <p:cNvPr id="29" name="Picture 28"/>
          <p:cNvPicPr>
            <a:picLocks noChangeAspect="1"/>
          </p:cNvPicPr>
          <p:nvPr userDrawn="1"/>
        </p:nvPicPr>
        <p:blipFill rotWithShape="1">
          <a:blip r:embed="rId11" cstate="print">
            <a:extLst>
              <a:ext uri="{28A0092B-C50C-407E-A947-70E740481C1C}">
                <a14:useLocalDpi xmlns="" xmlns:a14="http://schemas.microsoft.com/office/drawing/2010/main" val="0"/>
              </a:ext>
            </a:extLst>
          </a:blip>
          <a:srcRect l="72422" t="43429" b="33426"/>
          <a:stretch/>
        </p:blipFill>
        <p:spPr>
          <a:xfrm>
            <a:off x="5392057" y="3185885"/>
            <a:ext cx="1008592" cy="856345"/>
          </a:xfrm>
          <a:prstGeom prst="rect">
            <a:avLst/>
          </a:prstGeom>
        </p:spPr>
      </p:pic>
      <p:pic>
        <p:nvPicPr>
          <p:cNvPr id="30" name="Picture 29"/>
          <p:cNvPicPr>
            <a:picLocks noChangeAspect="1"/>
          </p:cNvPicPr>
          <p:nvPr userDrawn="1"/>
        </p:nvPicPr>
        <p:blipFill rotWithShape="1">
          <a:blip r:embed="rId12" cstate="print">
            <a:extLst>
              <a:ext uri="{28A0092B-C50C-407E-A947-70E740481C1C}">
                <a14:useLocalDpi xmlns="" xmlns:a14="http://schemas.microsoft.com/office/drawing/2010/main" val="0"/>
              </a:ext>
            </a:extLst>
          </a:blip>
          <a:srcRect t="64416" b="14204"/>
          <a:stretch/>
        </p:blipFill>
        <p:spPr>
          <a:xfrm>
            <a:off x="2743351" y="3962400"/>
            <a:ext cx="3657298" cy="791030"/>
          </a:xfrm>
          <a:prstGeom prst="rect">
            <a:avLst/>
          </a:prstGeom>
        </p:spPr>
      </p:pic>
      <p:pic>
        <p:nvPicPr>
          <p:cNvPr id="35" name="Picture 34"/>
          <p:cNvPicPr>
            <a:picLocks noChangeAspect="1"/>
          </p:cNvPicPr>
          <p:nvPr userDrawn="1"/>
        </p:nvPicPr>
        <p:blipFill rotWithShape="1">
          <a:blip r:embed="rId13" cstate="print">
            <a:extLst>
              <a:ext uri="{28A0092B-C50C-407E-A947-70E740481C1C}">
                <a14:useLocalDpi xmlns="" xmlns:a14="http://schemas.microsoft.com/office/drawing/2010/main" val="0"/>
              </a:ext>
            </a:extLst>
          </a:blip>
          <a:srcRect t="85796"/>
          <a:stretch/>
        </p:blipFill>
        <p:spPr>
          <a:xfrm>
            <a:off x="2743351" y="4753429"/>
            <a:ext cx="3657298" cy="525553"/>
          </a:xfrm>
          <a:prstGeom prst="rect">
            <a:avLst/>
          </a:prstGeom>
        </p:spPr>
      </p:pic>
    </p:spTree>
    <p:extLst>
      <p:ext uri="{BB962C8B-B14F-4D97-AF65-F5344CB8AC3E}">
        <p14:creationId xmlns="" xmlns:p14="http://schemas.microsoft.com/office/powerpoint/2010/main" val="3145549261"/>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20"/>
                                        </p:tgtEl>
                                      </p:cBhvr>
                                      <p:by x="5000" y="100000"/>
                                    </p:animScale>
                                  </p:childTnLst>
                                </p:cTn>
                              </p:par>
                              <p:par>
                                <p:cTn id="7" presetID="14" presetClass="exit" presetSubtype="5" fill="hold" nodeType="withEffect">
                                  <p:stCondLst>
                                    <p:cond delay="600"/>
                                  </p:stCondLst>
                                  <p:childTnLst>
                                    <p:animEffect transition="out" filter="randombar(vertical)">
                                      <p:cBhvr>
                                        <p:cTn id="8" dur="950"/>
                                        <p:tgtEl>
                                          <p:spTgt spid="20"/>
                                        </p:tgtEl>
                                      </p:cBhvr>
                                    </p:animEffect>
                                    <p:set>
                                      <p:cBhvr>
                                        <p:cTn id="9" dur="1" fill="hold">
                                          <p:stCondLst>
                                            <p:cond delay="949"/>
                                          </p:stCondLst>
                                        </p:cTn>
                                        <p:tgtEl>
                                          <p:spTgt spid="20"/>
                                        </p:tgtEl>
                                        <p:attrNameLst>
                                          <p:attrName>style.visibility</p:attrName>
                                        </p:attrNameLst>
                                      </p:cBhvr>
                                      <p:to>
                                        <p:strVal val="hidden"/>
                                      </p:to>
                                    </p:set>
                                  </p:childTnLst>
                                </p:cTn>
                              </p:par>
                            </p:childTnLst>
                          </p:cTn>
                        </p:par>
                        <p:par>
                          <p:cTn id="10" fill="hold">
                            <p:stCondLst>
                              <p:cond delay="155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550"/>
                            </p:stCondLst>
                            <p:childTnLst>
                              <p:par>
                                <p:cTn id="20" presetID="17" presetClass="entr" presetSubtype="1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strVal val="#ppt_h"/>
                                          </p:val>
                                        </p:tav>
                                        <p:tav tm="100000">
                                          <p:val>
                                            <p:strVal val="#ppt_h"/>
                                          </p:val>
                                        </p:tav>
                                      </p:tavLst>
                                    </p:anim>
                                  </p:childTnLst>
                                </p:cTn>
                              </p:par>
                            </p:childTnLst>
                          </p:cTn>
                        </p:par>
                        <p:par>
                          <p:cTn id="28" fill="hold">
                            <p:stCondLst>
                              <p:cond delay="3050"/>
                            </p:stCondLst>
                            <p:childTnLst>
                              <p:par>
                                <p:cTn id="29" presetID="17" presetClass="entr" presetSubtype="1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childTnLst>
                                </p:cTn>
                              </p:par>
                            </p:childTnLst>
                          </p:cTn>
                        </p:par>
                        <p:par>
                          <p:cTn id="33" fill="hold">
                            <p:stCondLst>
                              <p:cond delay="3550"/>
                            </p:stCondLst>
                            <p:childTnLst>
                              <p:par>
                                <p:cTn id="34" presetID="17"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strVal val="#ppt_h"/>
                                          </p:val>
                                        </p:tav>
                                        <p:tav tm="100000">
                                          <p:val>
                                            <p:strVal val="#ppt_h"/>
                                          </p:val>
                                        </p:tav>
                                      </p:tavLst>
                                    </p:anim>
                                  </p:childTnLst>
                                </p:cTn>
                              </p:par>
                            </p:childTnLst>
                          </p:cTn>
                        </p:par>
                        <p:par>
                          <p:cTn id="38" fill="hold">
                            <p:stCondLst>
                              <p:cond delay="4050"/>
                            </p:stCondLst>
                            <p:childTnLst>
                              <p:par>
                                <p:cTn id="39" presetID="17" presetClass="entr" presetSubtype="1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strVal val="#ppt_h"/>
                                          </p:val>
                                        </p:tav>
                                        <p:tav tm="100000">
                                          <p:val>
                                            <p:strVal val="#ppt_h"/>
                                          </p:val>
                                        </p:tav>
                                      </p:tavLst>
                                    </p:anim>
                                  </p:childTnLst>
                                </p:cTn>
                              </p:par>
                            </p:childTnLst>
                          </p:cTn>
                        </p:par>
                        <p:par>
                          <p:cTn id="43" fill="hold">
                            <p:stCondLst>
                              <p:cond delay="4550"/>
                            </p:stCondLst>
                            <p:childTnLst>
                              <p:par>
                                <p:cTn id="44" presetID="17" presetClass="entr" presetSubtype="1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strVal val="#ppt_h"/>
                                          </p:val>
                                        </p:tav>
                                        <p:tav tm="100000">
                                          <p:val>
                                            <p:strVal val="#ppt_h"/>
                                          </p:val>
                                        </p:tav>
                                      </p:tavLst>
                                    </p:anim>
                                  </p:childTnLst>
                                </p:cTn>
                              </p:par>
                            </p:childTnLst>
                          </p:cTn>
                        </p:par>
                        <p:par>
                          <p:cTn id="48" fill="hold">
                            <p:stCondLst>
                              <p:cond delay="5050"/>
                            </p:stCondLst>
                            <p:childTnLst>
                              <p:par>
                                <p:cTn id="49" presetID="17" presetClass="entr" presetSubtype="1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strVal val="#ppt_h"/>
                                          </p:val>
                                        </p:tav>
                                        <p:tav tm="100000">
                                          <p:val>
                                            <p:strVal val="#ppt_h"/>
                                          </p:val>
                                        </p:tav>
                                      </p:tavLst>
                                    </p:anim>
                                  </p:childTnLst>
                                </p:cTn>
                              </p:par>
                            </p:childTnLst>
                          </p:cTn>
                        </p:par>
                        <p:par>
                          <p:cTn id="53" fill="hold">
                            <p:stCondLst>
                              <p:cond delay="5550"/>
                            </p:stCondLst>
                            <p:childTnLst>
                              <p:par>
                                <p:cTn id="54" presetID="1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slide(fromTop)">
                                      <p:cBhvr>
                                        <p:cTn id="56" dur="600"/>
                                        <p:tgtEl>
                                          <p:spTgt spid="30"/>
                                        </p:tgtEl>
                                      </p:cBhvr>
                                    </p:animEffect>
                                  </p:childTnLst>
                                </p:cTn>
                              </p:par>
                            </p:childTnLst>
                          </p:cTn>
                        </p:par>
                        <p:par>
                          <p:cTn id="57" fill="hold">
                            <p:stCondLst>
                              <p:cond delay="6150"/>
                            </p:stCondLst>
                            <p:childTnLst>
                              <p:par>
                                <p:cTn id="58" presetID="22" presetClass="entr" presetSubtype="8"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IMATION IDENTIFIER- DO NOT TOUCH">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295400" y="3505200"/>
            <a:ext cx="6553200" cy="1754326"/>
          </a:xfrm>
          <a:prstGeom prst="rect">
            <a:avLst/>
          </a:prstGeom>
          <a:noFill/>
        </p:spPr>
        <p:txBody>
          <a:bodyPr wrap="square" rtlCol="0">
            <a:spAutoFit/>
          </a:bodyPr>
          <a:lstStyle/>
          <a:p>
            <a:pPr algn="ctr"/>
            <a:r>
              <a:rPr lang="en-GB" b="1" dirty="0" smtClean="0">
                <a:solidFill>
                  <a:schemeClr val="accent2"/>
                </a:solidFill>
              </a:rPr>
              <a:t>Participating States: </a:t>
            </a:r>
          </a:p>
          <a:p>
            <a:pPr algn="ctr"/>
            <a:r>
              <a:rPr lang="en-GB" dirty="0" smtClean="0">
                <a:solidFill>
                  <a:schemeClr val="accent2"/>
                </a:solidFill>
              </a:rPr>
              <a:t>Anguilla, Antigua and Barbuda, The Commonwealth of The Bahamas,</a:t>
            </a:r>
            <a:r>
              <a:rPr lang="en-GB" baseline="0" dirty="0" smtClean="0">
                <a:solidFill>
                  <a:schemeClr val="accent2"/>
                </a:solidFill>
              </a:rPr>
              <a:t> </a:t>
            </a:r>
            <a:r>
              <a:rPr lang="en-GB" dirty="0" smtClean="0">
                <a:solidFill>
                  <a:schemeClr val="accent2"/>
                </a:solidFill>
              </a:rPr>
              <a:t>Barbados, Belize, British Virgin Islands, The Commonwealth of Dominica, </a:t>
            </a:r>
          </a:p>
          <a:p>
            <a:pPr algn="ctr"/>
            <a:r>
              <a:rPr lang="en-GB" dirty="0" smtClean="0">
                <a:solidFill>
                  <a:schemeClr val="accent2"/>
                </a:solidFill>
              </a:rPr>
              <a:t>Grenada, Republic of Guyana, Haiti, Jamaica, Montserrat,</a:t>
            </a:r>
          </a:p>
          <a:p>
            <a:pPr algn="ctr"/>
            <a:r>
              <a:rPr lang="en-GB" dirty="0" smtClean="0">
                <a:solidFill>
                  <a:schemeClr val="accent2"/>
                </a:solidFill>
              </a:rPr>
              <a:t>St. Kitts and Nevis, Saint Lucia, St. Vincent and the Grenadines, Suriname, Republic of Trinidad and Tobago, Turks and Caicos Islands. </a:t>
            </a:r>
            <a:endParaRPr lang="en-GB" dirty="0">
              <a:solidFill>
                <a:schemeClr val="accent2"/>
              </a:solidFill>
            </a:endParaRPr>
          </a:p>
        </p:txBody>
      </p:sp>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73729" b="57062"/>
          <a:stretch/>
        </p:blipFill>
        <p:spPr>
          <a:xfrm>
            <a:off x="377" y="5791200"/>
            <a:ext cx="2402001" cy="1203960"/>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3725" r="48637" b="57062"/>
          <a:stretch/>
        </p:blipFill>
        <p:spPr>
          <a:xfrm>
            <a:off x="2169622" y="5791200"/>
            <a:ext cx="2527069" cy="120396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48272" r="24362" b="57062"/>
          <a:stretch/>
        </p:blipFill>
        <p:spPr>
          <a:xfrm>
            <a:off x="4414058" y="5791200"/>
            <a:ext cx="2502132" cy="1203960"/>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l="73093" b="57062"/>
          <a:stretch/>
        </p:blipFill>
        <p:spPr>
          <a:xfrm>
            <a:off x="6683433" y="5791200"/>
            <a:ext cx="2460189" cy="1203960"/>
          </a:xfrm>
          <a:prstGeom prst="rect">
            <a:avLst/>
          </a:prstGeom>
        </p:spPr>
      </p:pic>
      <p:pic>
        <p:nvPicPr>
          <p:cNvPr id="15" name="Picture 1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2946862" y="76199"/>
            <a:ext cx="3250276" cy="3448545"/>
          </a:xfrm>
          <a:prstGeom prst="rect">
            <a:avLst/>
          </a:prstGeom>
        </p:spPr>
      </p:pic>
    </p:spTree>
    <p:extLst>
      <p:ext uri="{BB962C8B-B14F-4D97-AF65-F5344CB8AC3E}">
        <p14:creationId xmlns="" xmlns:p14="http://schemas.microsoft.com/office/powerpoint/2010/main" val="1225343669"/>
      </p:ext>
    </p:extLst>
  </p:cSld>
  <p:clrMapOvr>
    <a:masterClrMapping/>
  </p:clrMapOvr>
  <mc:AlternateContent xmlns:mc="http://schemas.openxmlformats.org/markup-compatibility/2006">
    <mc:Choice xmlns=""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876800"/>
            <a:ext cx="6705601" cy="838200"/>
          </a:xfrm>
        </p:spPr>
        <p:txBody>
          <a:bodyPr anchor="t"/>
          <a:lstStyle>
            <a:lvl1pPr algn="ctr">
              <a:lnSpc>
                <a:spcPts val="3200"/>
              </a:lnSpc>
              <a:defRPr sz="3200" b="0" cap="all"/>
            </a:lvl1pPr>
          </a:lstStyle>
          <a:p>
            <a:r>
              <a:rPr lang="en-US" dirty="0" smtClean="0"/>
              <a:t>Click to edit Master SECTION style</a:t>
            </a:r>
            <a:endParaRPr lang="en-US" dirty="0"/>
          </a:p>
        </p:txBody>
      </p:sp>
      <p:sp>
        <p:nvSpPr>
          <p:cNvPr id="3" name="Text Placeholder 2"/>
          <p:cNvSpPr>
            <a:spLocks noGrp="1"/>
          </p:cNvSpPr>
          <p:nvPr>
            <p:ph type="body" idx="1"/>
          </p:nvPr>
        </p:nvSpPr>
        <p:spPr>
          <a:xfrm>
            <a:off x="1219201" y="5715000"/>
            <a:ext cx="6705600" cy="661987"/>
          </a:xfrm>
        </p:spPr>
        <p:txBody>
          <a:bodyPr anchor="t"/>
          <a:lstStyle>
            <a:lvl1pPr marL="0" indent="0" algn="ctr">
              <a:buNone/>
              <a:defRPr lang="en-US" sz="2800" kern="1200" dirty="0" smtClean="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D1C6540-F2DE-4829-AABA-2FAD25452034}"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0724" b="31999"/>
          <a:stretch/>
        </p:blipFill>
        <p:spPr>
          <a:xfrm>
            <a:off x="377" y="1421475"/>
            <a:ext cx="9143245" cy="324196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733800" y="0"/>
            <a:ext cx="1651837" cy="175260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ION-LOGO- DO NOT TOUCH">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39681" r="40079" b="76773"/>
          <a:stretch/>
        </p:blipFill>
        <p:spPr>
          <a:xfrm>
            <a:off x="4194629" y="1579017"/>
            <a:ext cx="740228" cy="859383"/>
          </a:xfrm>
          <a:prstGeom prst="rect">
            <a:avLst/>
          </a:prstGeom>
        </p:spPr>
      </p:pic>
      <p:pic>
        <p:nvPicPr>
          <p:cNvPr id="22" name="Picture 2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39681" t="19304" r="40079" b="55001"/>
          <a:stretch/>
        </p:blipFill>
        <p:spPr>
          <a:xfrm>
            <a:off x="4194629" y="2293257"/>
            <a:ext cx="740228" cy="950686"/>
          </a:xfrm>
          <a:prstGeom prst="rect">
            <a:avLst/>
          </a:prstGeom>
        </p:spPr>
      </p:pic>
      <p:pic>
        <p:nvPicPr>
          <p:cNvPr id="23" name="Picture 22"/>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19304" r="55755" b="60690"/>
          <a:stretch/>
        </p:blipFill>
        <p:spPr>
          <a:xfrm>
            <a:off x="2743351" y="2293257"/>
            <a:ext cx="1618192" cy="740229"/>
          </a:xfrm>
          <a:prstGeom prst="rect">
            <a:avLst/>
          </a:prstGeom>
        </p:spPr>
      </p:pic>
      <p:pic>
        <p:nvPicPr>
          <p:cNvPr id="24" name="Picture 23"/>
          <p:cNvPicPr>
            <a:picLocks noChangeAspect="1"/>
          </p:cNvPicPr>
          <p:nvPr userDrawn="1"/>
        </p:nvPicPr>
        <p:blipFill rotWithShape="1">
          <a:blip r:embed="rId5" cstate="print">
            <a:extLst>
              <a:ext uri="{28A0092B-C50C-407E-A947-70E740481C1C}">
                <a14:useLocalDpi xmlns="" xmlns:a14="http://schemas.microsoft.com/office/drawing/2010/main" val="0"/>
              </a:ext>
            </a:extLst>
          </a:blip>
          <a:srcRect l="56350" t="19304" b="60690"/>
          <a:stretch/>
        </p:blipFill>
        <p:spPr>
          <a:xfrm>
            <a:off x="4804229" y="2293257"/>
            <a:ext cx="1596419" cy="740229"/>
          </a:xfrm>
          <a:prstGeom prst="rect">
            <a:avLst/>
          </a:prstGeom>
        </p:spPr>
      </p:pic>
      <p:pic>
        <p:nvPicPr>
          <p:cNvPr id="25" name="Picture 24"/>
          <p:cNvPicPr>
            <a:picLocks noChangeAspect="1"/>
          </p:cNvPicPr>
          <p:nvPr userDrawn="1"/>
        </p:nvPicPr>
        <p:blipFill rotWithShape="1">
          <a:blip r:embed="rId6" cstate="print">
            <a:extLst>
              <a:ext uri="{28A0092B-C50C-407E-A947-70E740481C1C}">
                <a14:useLocalDpi xmlns="" xmlns:a14="http://schemas.microsoft.com/office/drawing/2010/main" val="0"/>
              </a:ext>
            </a:extLst>
          </a:blip>
          <a:srcRect t="44998" r="74407" b="35584"/>
          <a:stretch/>
        </p:blipFill>
        <p:spPr>
          <a:xfrm>
            <a:off x="2743351" y="3243943"/>
            <a:ext cx="936020" cy="718457"/>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l="24006" t="43429" r="57143" b="33426"/>
          <a:stretch/>
        </p:blipFill>
        <p:spPr>
          <a:xfrm>
            <a:off x="3621313" y="3185886"/>
            <a:ext cx="689429" cy="856344"/>
          </a:xfrm>
          <a:prstGeom prst="rect">
            <a:avLst/>
          </a:prstGeom>
        </p:spPr>
      </p:pic>
      <p:pic>
        <p:nvPicPr>
          <p:cNvPr id="27" name="Picture 26"/>
          <p:cNvPicPr>
            <a:picLocks noChangeAspect="1"/>
          </p:cNvPicPr>
          <p:nvPr userDrawn="1"/>
        </p:nvPicPr>
        <p:blipFill rotWithShape="1">
          <a:blip r:embed="rId8" cstate="print">
            <a:extLst>
              <a:ext uri="{28A0092B-C50C-407E-A947-70E740481C1C}">
                <a14:useLocalDpi xmlns="" xmlns:a14="http://schemas.microsoft.com/office/drawing/2010/main" val="0"/>
              </a:ext>
            </a:extLst>
          </a:blip>
          <a:srcRect l="39682" t="44998" r="45237" b="33426"/>
          <a:stretch/>
        </p:blipFill>
        <p:spPr>
          <a:xfrm>
            <a:off x="4194629" y="3243943"/>
            <a:ext cx="551542" cy="798287"/>
          </a:xfrm>
          <a:prstGeom prst="rect">
            <a:avLst/>
          </a:prstGeom>
        </p:spPr>
      </p:pic>
      <p:pic>
        <p:nvPicPr>
          <p:cNvPr id="28" name="Picture 27"/>
          <p:cNvPicPr>
            <a:picLocks noChangeAspect="1"/>
          </p:cNvPicPr>
          <p:nvPr userDrawn="1"/>
        </p:nvPicPr>
        <p:blipFill rotWithShape="1">
          <a:blip r:embed="rId9" cstate="print">
            <a:extLst>
              <a:ext uri="{28A0092B-C50C-407E-A947-70E740481C1C}">
                <a14:useLocalDpi xmlns="" xmlns:a14="http://schemas.microsoft.com/office/drawing/2010/main" val="0"/>
              </a:ext>
            </a:extLst>
          </a:blip>
          <a:srcRect l="52381" t="44998" r="25000" b="33426"/>
          <a:stretch/>
        </p:blipFill>
        <p:spPr>
          <a:xfrm>
            <a:off x="4659086" y="3243943"/>
            <a:ext cx="827238" cy="798287"/>
          </a:xfrm>
          <a:prstGeom prst="rect">
            <a:avLst/>
          </a:prstGeom>
        </p:spPr>
      </p:pic>
      <p:pic>
        <p:nvPicPr>
          <p:cNvPr id="29" name="Picture 28"/>
          <p:cNvPicPr>
            <a:picLocks noChangeAspect="1"/>
          </p:cNvPicPr>
          <p:nvPr userDrawn="1"/>
        </p:nvPicPr>
        <p:blipFill rotWithShape="1">
          <a:blip r:embed="rId10" cstate="print">
            <a:extLst>
              <a:ext uri="{28A0092B-C50C-407E-A947-70E740481C1C}">
                <a14:useLocalDpi xmlns="" xmlns:a14="http://schemas.microsoft.com/office/drawing/2010/main" val="0"/>
              </a:ext>
            </a:extLst>
          </a:blip>
          <a:srcRect l="72422" t="43429" b="33426"/>
          <a:stretch/>
        </p:blipFill>
        <p:spPr>
          <a:xfrm>
            <a:off x="5392057" y="3185885"/>
            <a:ext cx="1008592" cy="856345"/>
          </a:xfrm>
          <a:prstGeom prst="rect">
            <a:avLst/>
          </a:prstGeom>
        </p:spPr>
      </p:pic>
      <p:pic>
        <p:nvPicPr>
          <p:cNvPr id="30" name="Picture 29"/>
          <p:cNvPicPr>
            <a:picLocks noChangeAspect="1"/>
          </p:cNvPicPr>
          <p:nvPr userDrawn="1"/>
        </p:nvPicPr>
        <p:blipFill rotWithShape="1">
          <a:blip r:embed="rId11" cstate="print">
            <a:extLst>
              <a:ext uri="{28A0092B-C50C-407E-A947-70E740481C1C}">
                <a14:useLocalDpi xmlns="" xmlns:a14="http://schemas.microsoft.com/office/drawing/2010/main" val="0"/>
              </a:ext>
            </a:extLst>
          </a:blip>
          <a:srcRect t="64416" b="14204"/>
          <a:stretch/>
        </p:blipFill>
        <p:spPr>
          <a:xfrm>
            <a:off x="2743351" y="3962400"/>
            <a:ext cx="3657298" cy="791030"/>
          </a:xfrm>
          <a:prstGeom prst="rect">
            <a:avLst/>
          </a:prstGeom>
        </p:spPr>
      </p:pic>
      <p:pic>
        <p:nvPicPr>
          <p:cNvPr id="35" name="Picture 34"/>
          <p:cNvPicPr>
            <a:picLocks noChangeAspect="1"/>
          </p:cNvPicPr>
          <p:nvPr userDrawn="1"/>
        </p:nvPicPr>
        <p:blipFill rotWithShape="1">
          <a:blip r:embed="rId12" cstate="print">
            <a:extLst>
              <a:ext uri="{28A0092B-C50C-407E-A947-70E740481C1C}">
                <a14:useLocalDpi xmlns="" xmlns:a14="http://schemas.microsoft.com/office/drawing/2010/main" val="0"/>
              </a:ext>
            </a:extLst>
          </a:blip>
          <a:srcRect t="85796"/>
          <a:stretch/>
        </p:blipFill>
        <p:spPr>
          <a:xfrm>
            <a:off x="2743351" y="4753429"/>
            <a:ext cx="3657298" cy="525553"/>
          </a:xfrm>
          <a:prstGeom prst="rect">
            <a:avLst/>
          </a:prstGeom>
        </p:spPr>
      </p:pic>
      <p:pic>
        <p:nvPicPr>
          <p:cNvPr id="3" name="Picture 2"/>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743351" y="1579017"/>
            <a:ext cx="3657298" cy="3699966"/>
          </a:xfrm>
          <a:prstGeom prst="rect">
            <a:avLst/>
          </a:prstGeom>
        </p:spPr>
      </p:pic>
    </p:spTree>
    <p:extLst>
      <p:ext uri="{BB962C8B-B14F-4D97-AF65-F5344CB8AC3E}">
        <p14:creationId xmlns="" xmlns:p14="http://schemas.microsoft.com/office/powerpoint/2010/main" val="5468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17" presetClass="entr" presetSubtype="1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17" presetClass="entr" presetSubtype="1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17" presetClass="entr" presetSubtype="1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strVal val="#ppt_h"/>
                                          </p:val>
                                        </p:tav>
                                        <p:tav tm="100000">
                                          <p:val>
                                            <p:strVal val="#ppt_h"/>
                                          </p:val>
                                        </p:tav>
                                      </p:tavLst>
                                    </p:anim>
                                  </p:childTnLst>
                                </p:cTn>
                              </p:par>
                            </p:childTnLst>
                          </p:cTn>
                        </p:par>
                        <p:par>
                          <p:cTn id="47" fill="hold">
                            <p:stCondLst>
                              <p:cond delay="4000"/>
                            </p:stCondLst>
                            <p:childTnLst>
                              <p:par>
                                <p:cTn id="48" presetID="12" presetClass="entr" presetSubtype="1"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slide(fromTop)">
                                      <p:cBhvr>
                                        <p:cTn id="50" dur="1000"/>
                                        <p:tgtEl>
                                          <p:spTgt spid="30"/>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1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IMATION  LOGO SMALLl- DO NOT TOUCH">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743351" y="1579017"/>
            <a:ext cx="3657298" cy="3699966"/>
          </a:xfrm>
          <a:prstGeom prst="rect">
            <a:avLst/>
          </a:prstGeom>
        </p:spPr>
      </p:pic>
    </p:spTree>
    <p:extLst>
      <p:ext uri="{BB962C8B-B14F-4D97-AF65-F5344CB8AC3E}">
        <p14:creationId xmlns="" xmlns:p14="http://schemas.microsoft.com/office/powerpoint/2010/main" val="7704338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75000" y="75000"/>
                                    </p:animScale>
                                  </p:childTnLst>
                                </p:cTn>
                              </p:par>
                              <p:par>
                                <p:cTn id="7" presetID="64" presetClass="path" presetSubtype="0" fill="hold" nodeType="withEffect">
                                  <p:stCondLst>
                                    <p:cond delay="0"/>
                                  </p:stCondLst>
                                  <p:childTnLst>
                                    <p:animMotion origin="layout" path="M 0 0 L 0 -0.24444 " pathEditMode="relative" rAng="0" ptsTypes="AA">
                                      <p:cBhvr>
                                        <p:cTn id="8" dur="2000" fill="hold"/>
                                        <p:tgtEl>
                                          <p:spTgt spid="2"/>
                                        </p:tgtEl>
                                        <p:attrNameLst>
                                          <p:attrName>ppt_x</p:attrName>
                                          <p:attrName>ppt_y</p:attrName>
                                        </p:attrNameLst>
                                      </p:cBhvr>
                                      <p:rCtr x="0"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0">
              <a:schemeClr val="accent2">
                <a:lumMod val="60000"/>
                <a:lumOff val="40000"/>
              </a:schemeClr>
            </a:gs>
            <a:gs pos="55000">
              <a:schemeClr val="accent2">
                <a:lumMod val="75000"/>
              </a:schemeClr>
            </a:gs>
            <a:gs pos="93000">
              <a:srgbClr val="00283E"/>
            </a:gs>
          </a:gsLst>
          <a:path path="circle">
            <a:fillToRect l="50000" t="50000" r="50000" b="50000"/>
          </a:path>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4122" b="29818"/>
          <a:stretch/>
        </p:blipFill>
        <p:spPr>
          <a:xfrm>
            <a:off x="0" y="1489363"/>
            <a:ext cx="9144000" cy="315883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1219200" y="4876800"/>
            <a:ext cx="6705600" cy="838200"/>
          </a:xfrm>
        </p:spPr>
        <p:txBody>
          <a:bodyPr anchor="t"/>
          <a:lstStyle>
            <a:lvl1pPr algn="ctr">
              <a:lnSpc>
                <a:spcPts val="3200"/>
              </a:lnSpc>
              <a:defRPr sz="3200" b="0" cap="all">
                <a:solidFill>
                  <a:schemeClr val="bg1"/>
                </a:solidFill>
                <a:effectLst>
                  <a:outerShdw blurRad="38100" dist="38100" dir="2700000" algn="tl">
                    <a:srgbClr val="000000">
                      <a:alpha val="43137"/>
                    </a:srgbClr>
                  </a:outerShdw>
                </a:effectLst>
              </a:defRPr>
            </a:lvl1pPr>
          </a:lstStyle>
          <a:p>
            <a:r>
              <a:rPr lang="en-US" dirty="0" smtClean="0"/>
              <a:t>Click to edit Master SECTION style</a:t>
            </a:r>
            <a:endParaRPr lang="en-US" dirty="0"/>
          </a:p>
        </p:txBody>
      </p:sp>
      <p:sp>
        <p:nvSpPr>
          <p:cNvPr id="3" name="Text Placeholder 2"/>
          <p:cNvSpPr>
            <a:spLocks noGrp="1"/>
          </p:cNvSpPr>
          <p:nvPr>
            <p:ph type="body" idx="1"/>
          </p:nvPr>
        </p:nvSpPr>
        <p:spPr>
          <a:xfrm>
            <a:off x="1219201" y="5715000"/>
            <a:ext cx="6705600" cy="661987"/>
          </a:xfrm>
        </p:spPr>
        <p:txBody>
          <a:bodyPr anchor="t"/>
          <a:lstStyle>
            <a:lvl1pPr marL="0" indent="0" algn="ctr">
              <a:buNone/>
              <a:defRPr lang="en-US" sz="2800" kern="1200" dirty="0" smtClean="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D1C6540-F2DE-4829-AABA-2FAD25452034}"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733800" y="0"/>
            <a:ext cx="1651837" cy="1752600"/>
          </a:xfrm>
          <a:prstGeom prst="rect">
            <a:avLst/>
          </a:prstGeom>
        </p:spPr>
      </p:pic>
    </p:spTree>
    <p:extLst>
      <p:ext uri="{BB962C8B-B14F-4D97-AF65-F5344CB8AC3E}">
        <p14:creationId xmlns="" xmlns:p14="http://schemas.microsoft.com/office/powerpoint/2010/main" val="3586343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RED">
    <p:bg>
      <p:bgPr>
        <a:gradFill>
          <a:gsLst>
            <a:gs pos="0">
              <a:schemeClr val="accent3">
                <a:lumMod val="60000"/>
                <a:lumOff val="40000"/>
              </a:schemeClr>
            </a:gs>
            <a:gs pos="55000">
              <a:schemeClr val="accent1"/>
            </a:gs>
            <a:gs pos="93000">
              <a:schemeClr val="accent1">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19199" y="4876800"/>
            <a:ext cx="6705601" cy="838200"/>
          </a:xfrm>
        </p:spPr>
        <p:txBody>
          <a:bodyPr anchor="t"/>
          <a:lstStyle>
            <a:lvl1pPr algn="ctr">
              <a:lnSpc>
                <a:spcPts val="3400"/>
              </a:lnSpc>
              <a:defRPr sz="3600" b="0" cap="all">
                <a:solidFill>
                  <a:schemeClr val="bg1"/>
                </a:solidFill>
                <a:effectLst>
                  <a:outerShdw blurRad="38100" dist="38100" dir="2700000" algn="tl">
                    <a:srgbClr val="000000">
                      <a:alpha val="43137"/>
                    </a:srgbClr>
                  </a:outerShdw>
                </a:effectLst>
              </a:defRPr>
            </a:lvl1pPr>
          </a:lstStyle>
          <a:p>
            <a:r>
              <a:rPr lang="en-US" dirty="0" smtClean="0"/>
              <a:t>Click to edit Master SECTION style</a:t>
            </a:r>
            <a:endParaRPr lang="en-US" dirty="0"/>
          </a:p>
        </p:txBody>
      </p:sp>
      <p:sp>
        <p:nvSpPr>
          <p:cNvPr id="3" name="Text Placeholder 2"/>
          <p:cNvSpPr>
            <a:spLocks noGrp="1"/>
          </p:cNvSpPr>
          <p:nvPr>
            <p:ph type="body" idx="1"/>
          </p:nvPr>
        </p:nvSpPr>
        <p:spPr>
          <a:xfrm>
            <a:off x="1219201" y="5715000"/>
            <a:ext cx="6705600" cy="661987"/>
          </a:xfrm>
        </p:spPr>
        <p:txBody>
          <a:bodyPr anchor="t"/>
          <a:lstStyle>
            <a:lvl1pPr marL="0" indent="0" algn="ctr">
              <a:buNone/>
              <a:defRPr lang="en-US" sz="2800" kern="1200" dirty="0" smtClean="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D1C6540-F2DE-4829-AABA-2FAD25452034}" type="slidenum">
              <a:rPr lang="en-US" smtClean="0"/>
              <a:pPr/>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24000" b="29819"/>
          <a:stretch/>
        </p:blipFill>
        <p:spPr>
          <a:xfrm>
            <a:off x="0" y="1481051"/>
            <a:ext cx="9144000" cy="316714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733800" y="0"/>
            <a:ext cx="1651837" cy="1752600"/>
          </a:xfrm>
          <a:prstGeom prst="rect">
            <a:avLst/>
          </a:prstGeom>
        </p:spPr>
      </p:pic>
    </p:spTree>
    <p:extLst>
      <p:ext uri="{BB962C8B-B14F-4D97-AF65-F5344CB8AC3E}">
        <p14:creationId xmlns="" xmlns:p14="http://schemas.microsoft.com/office/powerpoint/2010/main" val="2011216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543800" cy="533400"/>
          </a:xfrm>
        </p:spPr>
        <p:txBody>
          <a:bodyPr anchor="t"/>
          <a:lstStyle>
            <a:lvl1pPr algn="l">
              <a:lnSpc>
                <a:spcPts val="3000"/>
              </a:lnSpc>
              <a:defRPr sz="3000" b="0">
                <a:solidFill>
                  <a:schemeClr val="accent1"/>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7543800" cy="4038600"/>
          </a:xfrm>
        </p:spPr>
        <p:txBody>
          <a:bodyPr/>
          <a:lstStyle>
            <a:lvl1pPr>
              <a:defRPr b="0">
                <a:solidFill>
                  <a:schemeClr val="accent2"/>
                </a:solidFill>
              </a:defRPr>
            </a:lvl1pPr>
            <a:lvl2pPr marL="635000" indent="-285750">
              <a:defRPr b="0">
                <a:solidFill>
                  <a:schemeClr val="accent2"/>
                </a:solidFill>
              </a:defRPr>
            </a:lvl2pPr>
            <a:lvl3pPr marL="917575" indent="-228600">
              <a:defRPr b="0">
                <a:solidFill>
                  <a:schemeClr val="accent2"/>
                </a:solidFill>
              </a:defRPr>
            </a:lvl3pPr>
            <a:lvl4pPr marL="1150938" indent="-228600">
              <a:defRPr b="0">
                <a:solidFill>
                  <a:schemeClr val="accent2"/>
                </a:solidFill>
              </a:defRPr>
            </a:lvl4pPr>
            <a:lvl5pPr>
              <a:defRPr b="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D1C6540-F2DE-4829-AABA-2FAD25452034}" type="slidenum">
              <a:rPr lang="en-US" smtClean="0"/>
              <a:pPr/>
              <a:t>‹#›</a:t>
            </a:fld>
            <a:endParaRPr lang="en-US"/>
          </a:p>
        </p:txBody>
      </p:sp>
      <p:sp>
        <p:nvSpPr>
          <p:cNvPr id="11" name="Text Placeholder 10"/>
          <p:cNvSpPr>
            <a:spLocks noGrp="1"/>
          </p:cNvSpPr>
          <p:nvPr>
            <p:ph type="body" sz="quarter" idx="13" hasCustomPrompt="1"/>
          </p:nvPr>
        </p:nvSpPr>
        <p:spPr>
          <a:xfrm>
            <a:off x="914400" y="1676400"/>
            <a:ext cx="7543800" cy="457200"/>
          </a:xfrm>
        </p:spPr>
        <p:txBody>
          <a:bodyPr/>
          <a:lstStyle>
            <a:lvl1pPr marL="0" indent="0">
              <a:lnSpc>
                <a:spcPts val="3000"/>
              </a:lnSpc>
              <a:spcAft>
                <a:spcPts val="0"/>
              </a:spcAft>
              <a:buNone/>
              <a:defRPr sz="3000" b="1">
                <a:solidFill>
                  <a:schemeClr val="bg1"/>
                </a:solidFill>
              </a:defRPr>
            </a:lvl1pPr>
          </a:lstStyle>
          <a:p>
            <a:pPr lvl="0"/>
            <a:r>
              <a:rPr lang="en-US" dirty="0" smtClean="0"/>
              <a:t>Click to edit Master subtext styles</a:t>
            </a:r>
            <a:endParaRPr lang="en-GB" dirty="0"/>
          </a:p>
        </p:txBody>
      </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018032"/>
          </a:xfrm>
          <a:prstGeom prst="rect">
            <a:avLst/>
          </a:prstGeom>
          <a:ln>
            <a:noFill/>
          </a:ln>
          <a:effectLst>
            <a:outerShdw blurRad="292100" dist="114300" dir="2700000" algn="tl" rotWithShape="0">
              <a:schemeClr val="bg2">
                <a:lumMod val="75000"/>
                <a:alpha val="72000"/>
              </a:schemeClr>
            </a:outerShdw>
          </a:effectLst>
        </p:spPr>
      </p:pic>
    </p:spTree>
    <p:extLst>
      <p:ext uri="{BB962C8B-B14F-4D97-AF65-F5344CB8AC3E}">
        <p14:creationId xmlns="" xmlns:p14="http://schemas.microsoft.com/office/powerpoint/2010/main" val="38228960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a:gsLst>
            <a:gs pos="0">
              <a:schemeClr val="accent2">
                <a:lumMod val="60000"/>
                <a:lumOff val="40000"/>
              </a:schemeClr>
            </a:gs>
            <a:gs pos="55000">
              <a:schemeClr val="accent2">
                <a:lumMod val="75000"/>
              </a:schemeClr>
            </a:gs>
            <a:gs pos="93000">
              <a:srgbClr val="00283E"/>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543800" cy="533400"/>
          </a:xfrm>
        </p:spPr>
        <p:txBody>
          <a:bodyPr anchor="t"/>
          <a:lstStyle>
            <a:lvl1pPr algn="l">
              <a:lnSpc>
                <a:spcPts val="3000"/>
              </a:lnSpc>
              <a:defRPr sz="3000" b="0">
                <a:solidFill>
                  <a:srgbClr val="FFFFCC"/>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7543800" cy="4114800"/>
          </a:xfrm>
        </p:spPr>
        <p:txBody>
          <a:bodyPr/>
          <a:lstStyle>
            <a:lvl1pPr>
              <a:defRPr b="0">
                <a:solidFill>
                  <a:schemeClr val="tx1"/>
                </a:solidFill>
              </a:defRPr>
            </a:lvl1pPr>
            <a:lvl2pPr marL="635000" indent="-285750">
              <a:defRPr b="0">
                <a:solidFill>
                  <a:schemeClr val="tx1"/>
                </a:solidFill>
              </a:defRPr>
            </a:lvl2pPr>
            <a:lvl3pPr marL="917575" indent="-228600">
              <a:defRPr b="0">
                <a:solidFill>
                  <a:schemeClr val="tx1"/>
                </a:solidFill>
              </a:defRPr>
            </a:lvl3pPr>
            <a:lvl4pPr marL="1150938" indent="-228600">
              <a:defRPr b="0">
                <a:solidFill>
                  <a:schemeClr val="tx1"/>
                </a:solidFill>
              </a:defRPr>
            </a:lvl4pPr>
            <a:lvl5pPr>
              <a:defRPr b="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D1C6540-F2DE-4829-AABA-2FAD25452034}" type="slidenum">
              <a:rPr lang="en-US" smtClean="0"/>
              <a:pPr/>
              <a:t>‹#›</a:t>
            </a:fld>
            <a:endParaRPr lang="en-US"/>
          </a:p>
        </p:txBody>
      </p:sp>
      <p:sp>
        <p:nvSpPr>
          <p:cNvPr id="11" name="Text Placeholder 10"/>
          <p:cNvSpPr>
            <a:spLocks noGrp="1"/>
          </p:cNvSpPr>
          <p:nvPr>
            <p:ph type="body" sz="quarter" idx="13" hasCustomPrompt="1"/>
          </p:nvPr>
        </p:nvSpPr>
        <p:spPr>
          <a:xfrm>
            <a:off x="914400" y="1676400"/>
            <a:ext cx="7543800" cy="457200"/>
          </a:xfrm>
        </p:spPr>
        <p:txBody>
          <a:bodyPr/>
          <a:lstStyle>
            <a:lvl1pPr marL="0" indent="0">
              <a:lnSpc>
                <a:spcPts val="3000"/>
              </a:lnSpc>
              <a:spcAft>
                <a:spcPts val="0"/>
              </a:spcAft>
              <a:buNone/>
              <a:defRPr sz="3000" b="1">
                <a:solidFill>
                  <a:srgbClr val="FFFFCC"/>
                </a:solidFill>
              </a:defRPr>
            </a:lvl1pPr>
          </a:lstStyle>
          <a:p>
            <a:pPr lvl="0"/>
            <a:r>
              <a:rPr lang="en-US" dirty="0" smtClean="0"/>
              <a:t>Click to edit Master subtext styles</a:t>
            </a:r>
            <a:endParaRPr lang="en-GB"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018032"/>
          </a:xfrm>
          <a:prstGeom prst="rect">
            <a:avLst/>
          </a:prstGeom>
          <a:ln>
            <a:noFill/>
          </a:ln>
          <a:effectLst>
            <a:outerShdw blurRad="292100" dist="114300" dir="2700000" algn="tl" rotWithShape="0">
              <a:srgbClr val="00283E">
                <a:alpha val="72000"/>
              </a:srgbClr>
            </a:outerShdw>
          </a:effectLst>
        </p:spPr>
      </p:pic>
    </p:spTree>
    <p:extLst>
      <p:ext uri="{BB962C8B-B14F-4D97-AF65-F5344CB8AC3E}">
        <p14:creationId xmlns="" xmlns:p14="http://schemas.microsoft.com/office/powerpoint/2010/main" val="1725377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467600" cy="533400"/>
          </a:xfrm>
        </p:spPr>
        <p:txBody>
          <a:bodyPr vert="horz" lIns="91440" tIns="45720" rIns="91440" bIns="45720" rtlCol="0" anchor="t">
            <a:noAutofit/>
          </a:bodyPr>
          <a:lstStyle>
            <a:lvl1pPr>
              <a:defRPr lang="en-US" sz="3000" b="0" kern="1200" dirty="0">
                <a:solidFill>
                  <a:schemeClr val="accent1"/>
                </a:solidFill>
                <a:effectLst/>
                <a:latin typeface="+mj-lt"/>
                <a:ea typeface="+mj-ea"/>
                <a:cs typeface="+mj-cs"/>
              </a:defRPr>
            </a:lvl1pPr>
          </a:lstStyle>
          <a:p>
            <a:pPr lvl="0" algn="l"/>
            <a:r>
              <a:rPr lang="en-US" smtClean="0"/>
              <a:t>Click to edit Master title style</a:t>
            </a:r>
            <a:endParaRPr lang="en-US" dirty="0"/>
          </a:p>
        </p:txBody>
      </p:sp>
      <p:sp>
        <p:nvSpPr>
          <p:cNvPr id="3" name="Content Placeholder 2"/>
          <p:cNvSpPr>
            <a:spLocks noGrp="1"/>
          </p:cNvSpPr>
          <p:nvPr>
            <p:ph sz="half" idx="1"/>
          </p:nvPr>
        </p:nvSpPr>
        <p:spPr>
          <a:xfrm>
            <a:off x="914400" y="2286000"/>
            <a:ext cx="3581400" cy="41148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2286000"/>
            <a:ext cx="3581400" cy="41148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Slide Number Placeholder 6"/>
          <p:cNvSpPr>
            <a:spLocks noGrp="1"/>
          </p:cNvSpPr>
          <p:nvPr>
            <p:ph type="sldNum" sz="quarter" idx="12"/>
          </p:nvPr>
        </p:nvSpPr>
        <p:spPr/>
        <p:txBody>
          <a:bodyPr/>
          <a:lstStyle/>
          <a:p>
            <a:fld id="{4D1C6540-F2DE-4829-AABA-2FAD25452034}" type="slidenum">
              <a:rPr lang="en-US" smtClean="0"/>
              <a:pPr/>
              <a:t>‹#›</a:t>
            </a:fld>
            <a:endParaRPr lang="en-US"/>
          </a:p>
        </p:txBody>
      </p:sp>
      <p:sp>
        <p:nvSpPr>
          <p:cNvPr id="13" name="Text Placeholder 12"/>
          <p:cNvSpPr>
            <a:spLocks noGrp="1"/>
          </p:cNvSpPr>
          <p:nvPr>
            <p:ph type="body" sz="quarter" idx="13"/>
          </p:nvPr>
        </p:nvSpPr>
        <p:spPr>
          <a:xfrm>
            <a:off x="914400" y="1676400"/>
            <a:ext cx="7467600" cy="457200"/>
          </a:xfrm>
        </p:spPr>
        <p:txBody>
          <a:bodyPr/>
          <a:lstStyle>
            <a:lvl1pPr marL="0" indent="0">
              <a:lnSpc>
                <a:spcPts val="3000"/>
              </a:lnSpc>
              <a:spcAft>
                <a:spcPts val="0"/>
              </a:spcAft>
              <a:buNone/>
              <a:defRPr sz="3000" b="1">
                <a:solidFill>
                  <a:schemeClr val="tx1"/>
                </a:solidFill>
              </a:defRPr>
            </a:lvl1pPr>
          </a:lstStyle>
          <a:p>
            <a:pPr lvl="0"/>
            <a:r>
              <a:rPr lang="en-US"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018032"/>
          </a:xfrm>
          <a:prstGeom prst="rect">
            <a:avLst/>
          </a:prstGeom>
          <a:ln>
            <a:noFill/>
          </a:ln>
          <a:effectLst>
            <a:outerShdw blurRad="292100" dist="114300" dir="2700000" algn="tl" rotWithShape="0">
              <a:schemeClr val="tx1">
                <a:lumMod val="65000"/>
                <a:lumOff val="35000"/>
                <a:alpha val="72000"/>
              </a:schemeClr>
            </a:outerShdw>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UE">
    <p:bg>
      <p:bgPr>
        <a:gradFill>
          <a:gsLst>
            <a:gs pos="0">
              <a:schemeClr val="accent2">
                <a:lumMod val="60000"/>
                <a:lumOff val="40000"/>
              </a:schemeClr>
            </a:gs>
            <a:gs pos="55000">
              <a:schemeClr val="accent2">
                <a:lumMod val="75000"/>
              </a:schemeClr>
            </a:gs>
            <a:gs pos="93000">
              <a:srgbClr val="00283E"/>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467600" cy="533400"/>
          </a:xfrm>
        </p:spPr>
        <p:txBody>
          <a:bodyPr vert="horz" lIns="91440" tIns="45720" rIns="91440" bIns="45720" rtlCol="0" anchor="t">
            <a:noAutofit/>
          </a:bodyPr>
          <a:lstStyle>
            <a:lvl1pPr algn="l">
              <a:defRPr lang="en-US" sz="3000" b="0" kern="1200" dirty="0">
                <a:solidFill>
                  <a:srgbClr val="FFFFCC"/>
                </a:solidFill>
                <a:effectLst>
                  <a:outerShdw blurRad="38100" dist="38100" dir="2700000" algn="tl">
                    <a:srgbClr val="000000">
                      <a:alpha val="43137"/>
                    </a:srgbClr>
                  </a:outerShdw>
                </a:effectLst>
                <a:latin typeface="+mj-lt"/>
                <a:ea typeface="+mj-ea"/>
                <a:cs typeface="+mj-cs"/>
              </a:defRPr>
            </a:lvl1pPr>
          </a:lstStyle>
          <a:p>
            <a:pPr lvl="0" algn="l"/>
            <a:r>
              <a:rPr lang="en-US" smtClean="0"/>
              <a:t>Click to edit Master title style</a:t>
            </a:r>
            <a:endParaRPr lang="en-US" dirty="0"/>
          </a:p>
        </p:txBody>
      </p:sp>
      <p:sp>
        <p:nvSpPr>
          <p:cNvPr id="3" name="Content Placeholder 2"/>
          <p:cNvSpPr>
            <a:spLocks noGrp="1"/>
          </p:cNvSpPr>
          <p:nvPr>
            <p:ph sz="half" idx="1"/>
          </p:nvPr>
        </p:nvSpPr>
        <p:spPr>
          <a:xfrm>
            <a:off x="914400" y="2286000"/>
            <a:ext cx="3581400" cy="41148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2286000"/>
            <a:ext cx="3657600" cy="4114800"/>
          </a:xfrm>
        </p:spPr>
        <p:txBody>
          <a:bodyPr/>
          <a:lstStyle>
            <a:lvl1pPr>
              <a:defRPr sz="2800">
                <a:solidFill>
                  <a:schemeClr val="bg1"/>
                </a:solidFill>
              </a:defRPr>
            </a:lvl1pPr>
            <a:lvl2pPr>
              <a:defRPr sz="2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Slide Number Placeholder 6"/>
          <p:cNvSpPr>
            <a:spLocks noGrp="1"/>
          </p:cNvSpPr>
          <p:nvPr>
            <p:ph type="sldNum" sz="quarter" idx="12"/>
          </p:nvPr>
        </p:nvSpPr>
        <p:spPr/>
        <p:txBody>
          <a:bodyPr/>
          <a:lstStyle/>
          <a:p>
            <a:fld id="{4D1C6540-F2DE-4829-AABA-2FAD25452034}" type="slidenum">
              <a:rPr lang="en-US" smtClean="0"/>
              <a:pPr/>
              <a:t>‹#›</a:t>
            </a:fld>
            <a:endParaRPr lang="en-US"/>
          </a:p>
        </p:txBody>
      </p:sp>
      <p:sp>
        <p:nvSpPr>
          <p:cNvPr id="13" name="Text Placeholder 12"/>
          <p:cNvSpPr>
            <a:spLocks noGrp="1"/>
          </p:cNvSpPr>
          <p:nvPr>
            <p:ph type="body" sz="quarter" idx="13"/>
          </p:nvPr>
        </p:nvSpPr>
        <p:spPr>
          <a:xfrm>
            <a:off x="914400" y="1676400"/>
            <a:ext cx="7467600" cy="457200"/>
          </a:xfrm>
        </p:spPr>
        <p:txBody>
          <a:bodyPr/>
          <a:lstStyle>
            <a:lvl1pPr marL="0" indent="0">
              <a:lnSpc>
                <a:spcPts val="3000"/>
              </a:lnSpc>
              <a:spcAft>
                <a:spcPts val="0"/>
              </a:spcAft>
              <a:buNone/>
              <a:defRPr sz="3000" b="1">
                <a:solidFill>
                  <a:srgbClr val="FFFFCC"/>
                </a:solidFill>
              </a:defRPr>
            </a:lvl1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1018032"/>
          </a:xfrm>
          <a:prstGeom prst="rect">
            <a:avLst/>
          </a:prstGeom>
          <a:ln>
            <a:noFill/>
          </a:ln>
          <a:effectLst>
            <a:outerShdw blurRad="292100" dist="114300" dir="2700000" algn="tl" rotWithShape="0">
              <a:srgbClr val="00283E">
                <a:alpha val="72000"/>
              </a:srgbClr>
            </a:outerShdw>
          </a:effectLst>
        </p:spPr>
      </p:pic>
    </p:spTree>
    <p:extLst>
      <p:ext uri="{BB962C8B-B14F-4D97-AF65-F5344CB8AC3E}">
        <p14:creationId xmlns="" xmlns:p14="http://schemas.microsoft.com/office/powerpoint/2010/main" val="2125874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467600" cy="533400"/>
          </a:xfrm>
        </p:spPr>
        <p:txBody>
          <a:bodyPr vert="horz" lIns="91440" tIns="45720" rIns="91440" bIns="45720" rtlCol="0" anchor="t">
            <a:noAutofit/>
          </a:bodyPr>
          <a:lstStyle>
            <a:lvl1pPr algn="l">
              <a:defRPr lang="en-US" sz="3000" b="0" kern="1200" dirty="0">
                <a:solidFill>
                  <a:schemeClr val="accent1"/>
                </a:solidFill>
                <a:effectLst/>
                <a:latin typeface="+mj-lt"/>
                <a:ea typeface="+mj-ea"/>
                <a:cs typeface="+mj-cs"/>
              </a:defRPr>
            </a:lvl1pPr>
          </a:lstStyle>
          <a:p>
            <a:pPr lvl="0" algn="l"/>
            <a:r>
              <a:rPr lang="en-US" smtClean="0"/>
              <a:t>Click to edit Master title style</a:t>
            </a:r>
            <a:endParaRPr lang="en-US" dirty="0"/>
          </a:p>
        </p:txBody>
      </p:sp>
      <p:sp>
        <p:nvSpPr>
          <p:cNvPr id="4" name="Content Placeholder 3"/>
          <p:cNvSpPr>
            <a:spLocks noGrp="1"/>
          </p:cNvSpPr>
          <p:nvPr>
            <p:ph sz="half" idx="2"/>
          </p:nvPr>
        </p:nvSpPr>
        <p:spPr>
          <a:xfrm>
            <a:off x="914400" y="2057400"/>
            <a:ext cx="3810000" cy="4343400"/>
          </a:xfrm>
        </p:spPr>
        <p:txBody>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Slide Number Placeholder 6"/>
          <p:cNvSpPr>
            <a:spLocks noGrp="1"/>
          </p:cNvSpPr>
          <p:nvPr>
            <p:ph type="sldNum" sz="quarter" idx="12"/>
          </p:nvPr>
        </p:nvSpPr>
        <p:spPr/>
        <p:txBody>
          <a:bodyPr/>
          <a:lstStyle/>
          <a:p>
            <a:fld id="{4D1C6540-F2DE-4829-AABA-2FAD25452034}" type="slidenum">
              <a:rPr lang="en-US" smtClean="0"/>
              <a:pPr/>
              <a:t>‹#›</a:t>
            </a:fld>
            <a:endParaRPr lang="en-US"/>
          </a:p>
        </p:txBody>
      </p:sp>
      <p:sp>
        <p:nvSpPr>
          <p:cNvPr id="13" name="Text Placeholder 12"/>
          <p:cNvSpPr>
            <a:spLocks noGrp="1"/>
          </p:cNvSpPr>
          <p:nvPr>
            <p:ph type="body" sz="quarter" idx="13"/>
          </p:nvPr>
        </p:nvSpPr>
        <p:spPr>
          <a:xfrm>
            <a:off x="914400" y="1447800"/>
            <a:ext cx="7467600" cy="457200"/>
          </a:xfrm>
        </p:spPr>
        <p:txBody>
          <a:bodyPr/>
          <a:lstStyle>
            <a:lvl1pPr marL="0" indent="0" algn="l">
              <a:lnSpc>
                <a:spcPts val="3000"/>
              </a:lnSpc>
              <a:spcAft>
                <a:spcPts val="0"/>
              </a:spcAft>
              <a:buNone/>
              <a:defRPr sz="3000" b="1">
                <a:solidFill>
                  <a:schemeClr val="tx1"/>
                </a:solidFill>
              </a:defRPr>
            </a:lvl1pPr>
          </a:lstStyle>
          <a:p>
            <a:pPr lvl="0"/>
            <a:r>
              <a:rPr lang="en-US" smtClean="0"/>
              <a:t>Click to edit Master text styles</a:t>
            </a:r>
          </a:p>
        </p:txBody>
      </p:sp>
      <p:sp>
        <p:nvSpPr>
          <p:cNvPr id="6" name="Picture Placeholder 5"/>
          <p:cNvSpPr>
            <a:spLocks noGrp="1"/>
          </p:cNvSpPr>
          <p:nvPr>
            <p:ph type="pic" sz="quarter" idx="14"/>
          </p:nvPr>
        </p:nvSpPr>
        <p:spPr>
          <a:xfrm>
            <a:off x="4876800" y="2057400"/>
            <a:ext cx="3505200" cy="4343400"/>
          </a:xfrm>
        </p:spPr>
        <p:txBody>
          <a:bodyPr/>
          <a:lstStyle>
            <a:lvl1pPr marL="0" indent="0">
              <a:buNone/>
              <a:defRPr/>
            </a:lvl1pPr>
          </a:lstStyle>
          <a:p>
            <a:r>
              <a:rPr lang="en-US" smtClean="0"/>
              <a:t>Click icon to add picture</a:t>
            </a:r>
            <a:endParaRPr lang="en-GB"/>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76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81186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6EF1F-3E2C-4C56-89A3-BBD927B877AD}" type="datetimeFigureOut">
              <a:rPr lang="en-US" smtClean="0"/>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C6540-F2DE-4829-AABA-2FAD254520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51" r:id="rId2"/>
    <p:sldLayoutId id="2147483678" r:id="rId3"/>
    <p:sldLayoutId id="2147483679" r:id="rId4"/>
    <p:sldLayoutId id="2147483672" r:id="rId5"/>
    <p:sldLayoutId id="2147483680" r:id="rId6"/>
    <p:sldLayoutId id="2147483652" r:id="rId7"/>
    <p:sldLayoutId id="2147483681" r:id="rId8"/>
    <p:sldLayoutId id="2147483682" r:id="rId9"/>
    <p:sldLayoutId id="2147483683" r:id="rId10"/>
    <p:sldLayoutId id="2147483657" r:id="rId11"/>
    <p:sldLayoutId id="2147483677" r:id="rId12"/>
    <p:sldLayoutId id="2147483686" r:id="rId13"/>
    <p:sldLayoutId id="2147483655" r:id="rId14"/>
    <p:sldLayoutId id="2147483684" r:id="rId15"/>
    <p:sldLayoutId id="2147483649" r:id="rId16"/>
  </p:sldLayoutIdLst>
  <p:timing>
    <p:tnLst>
      <p:par>
        <p:cTn id="1" dur="indefinite" restart="never" nodeType="tmRoot"/>
      </p:par>
    </p:tnLst>
  </p:timing>
  <p:txStyles>
    <p:titleStyle>
      <a:lvl1pPr algn="l" defTabSz="914400" rtl="0" eaLnBrk="1" latinLnBrk="0" hangingPunct="1">
        <a:lnSpc>
          <a:spcPts val="3200"/>
        </a:lnSpc>
        <a:spcBef>
          <a:spcPct val="0"/>
        </a:spcBef>
        <a:buNone/>
        <a:defRPr sz="3200" kern="1200">
          <a:solidFill>
            <a:schemeClr val="accent1"/>
          </a:solidFill>
          <a:latin typeface="+mj-lt"/>
          <a:ea typeface="+mj-ea"/>
          <a:cs typeface="+mj-cs"/>
        </a:defRPr>
      </a:lvl1pPr>
    </p:titleStyle>
    <p:bodyStyle>
      <a:lvl1pPr marL="342900" indent="-342900" algn="l" defTabSz="914400" rtl="0" eaLnBrk="1" latinLnBrk="0" hangingPunct="1">
        <a:lnSpc>
          <a:spcPts val="2800"/>
        </a:lnSpc>
        <a:spcBef>
          <a:spcPts val="0"/>
        </a:spcBef>
        <a:spcAft>
          <a:spcPts val="1000"/>
        </a:spcAft>
        <a:buClr>
          <a:schemeClr val="accent1"/>
        </a:buClr>
        <a:buSzPct val="70000"/>
        <a:buFont typeface="Wingdings" panose="05000000000000000000" pitchFamily="2" charset="2"/>
        <a:buChar char="v"/>
        <a:defRPr sz="2800" kern="1200">
          <a:solidFill>
            <a:schemeClr val="accent2"/>
          </a:solidFill>
          <a:latin typeface="+mn-lt"/>
          <a:ea typeface="+mn-ea"/>
          <a:cs typeface="+mn-cs"/>
        </a:defRPr>
      </a:lvl1pPr>
      <a:lvl2pPr marL="635000" indent="-285750" algn="l" defTabSz="914400" rtl="0" eaLnBrk="1" latinLnBrk="0" hangingPunct="1">
        <a:lnSpc>
          <a:spcPts val="2800"/>
        </a:lnSpc>
        <a:spcBef>
          <a:spcPts val="0"/>
        </a:spcBef>
        <a:spcAft>
          <a:spcPts val="1000"/>
        </a:spcAft>
        <a:buClr>
          <a:schemeClr val="accent3"/>
        </a:buClr>
        <a:buSzPct val="110000"/>
        <a:buFont typeface="Wingdings" panose="05000000000000000000" pitchFamily="2" charset="2"/>
        <a:buChar char="§"/>
        <a:defRPr sz="2800" kern="1200">
          <a:solidFill>
            <a:schemeClr val="accent2"/>
          </a:solidFill>
          <a:latin typeface="+mn-lt"/>
          <a:ea typeface="+mn-ea"/>
          <a:cs typeface="+mn-cs"/>
        </a:defRPr>
      </a:lvl2pPr>
      <a:lvl3pPr marL="917575" indent="-228600" algn="l" defTabSz="914400" rtl="0" eaLnBrk="1" latinLnBrk="0" hangingPunct="1">
        <a:lnSpc>
          <a:spcPts val="2400"/>
        </a:lnSpc>
        <a:spcBef>
          <a:spcPts val="0"/>
        </a:spcBef>
        <a:spcAft>
          <a:spcPts val="800"/>
        </a:spcAft>
        <a:buClr>
          <a:schemeClr val="accent6"/>
        </a:buClr>
        <a:buFont typeface="Wingdings" panose="05000000000000000000" pitchFamily="2" charset="2"/>
        <a:buChar char="§"/>
        <a:defRPr sz="2400" kern="1200">
          <a:solidFill>
            <a:schemeClr val="accent2"/>
          </a:solidFill>
          <a:latin typeface="+mn-lt"/>
          <a:ea typeface="+mn-ea"/>
          <a:cs typeface="+mn-cs"/>
        </a:defRPr>
      </a:lvl3pPr>
      <a:lvl4pPr marL="1150938" indent="-228600" algn="l" defTabSz="914400" rtl="0" eaLnBrk="1" latinLnBrk="0" hangingPunct="1">
        <a:lnSpc>
          <a:spcPts val="2400"/>
        </a:lnSpc>
        <a:spcBef>
          <a:spcPts val="0"/>
        </a:spcBef>
        <a:spcAft>
          <a:spcPts val="800"/>
        </a:spcAft>
        <a:buFont typeface="Arial" pitchFamily="34" charset="0"/>
        <a:buChar char="–"/>
        <a:defRPr sz="2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45893746"/>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6" r:id="rId3"/>
    <p:sldLayoutId id="2147483669" r:id="rId4"/>
    <p:sldLayoutId id="214748367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70656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133600"/>
            <a:ext cx="9144000" cy="4367212"/>
          </a:xfrm>
          <a:prstGeom prst="rect">
            <a:avLst/>
          </a:prstGeom>
          <a:noFill/>
          <a:ln w="9525">
            <a:noFill/>
            <a:miter lim="800000"/>
            <a:headEnd/>
            <a:tailEnd/>
          </a:ln>
        </p:spPr>
      </p:pic>
      <p:sp>
        <p:nvSpPr>
          <p:cNvPr id="10" name="Title 9"/>
          <p:cNvSpPr>
            <a:spLocks noGrp="1"/>
          </p:cNvSpPr>
          <p:nvPr>
            <p:ph type="title"/>
          </p:nvPr>
        </p:nvSpPr>
        <p:spPr>
          <a:xfrm>
            <a:off x="0" y="1143000"/>
            <a:ext cx="8458200" cy="533400"/>
          </a:xfrm>
        </p:spPr>
        <p:txBody>
          <a:bodyPr/>
          <a:lstStyle/>
          <a:p>
            <a:r>
              <a:rPr lang="en-029" dirty="0" smtClean="0"/>
              <a:t>CCDM Phase I </a:t>
            </a:r>
            <a:endParaRPr lang="en-02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807244"/>
            <a:ext cx="9144000" cy="60507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CCDM Phase II</a:t>
            </a:r>
            <a:endParaRPr lang="en-029" dirty="0"/>
          </a:p>
        </p:txBody>
      </p:sp>
      <p:sp>
        <p:nvSpPr>
          <p:cNvPr id="3" name="Content Placeholder 2"/>
          <p:cNvSpPr>
            <a:spLocks noGrp="1"/>
          </p:cNvSpPr>
          <p:nvPr>
            <p:ph sz="half" idx="2"/>
          </p:nvPr>
        </p:nvSpPr>
        <p:spPr>
          <a:xfrm>
            <a:off x="914400" y="2057400"/>
            <a:ext cx="7467600" cy="4343400"/>
          </a:xfrm>
        </p:spPr>
        <p:txBody>
          <a:bodyPr/>
          <a:lstStyle/>
          <a:p>
            <a:r>
              <a:rPr lang="en-029" dirty="0" smtClean="0"/>
              <a:t>Sought to implement the tools and systems developed in the first phase</a:t>
            </a:r>
          </a:p>
          <a:p>
            <a:r>
              <a:rPr lang="en-029" dirty="0" smtClean="0"/>
              <a:t>Support provided to:</a:t>
            </a:r>
          </a:p>
          <a:p>
            <a:pPr lvl="1"/>
            <a:r>
              <a:rPr lang="en-029" dirty="0" smtClean="0"/>
              <a:t>Development of Climate Smart CDM Country Work Programmes in 14 CDEMA Participating States; and</a:t>
            </a:r>
          </a:p>
          <a:p>
            <a:pPr lvl="1"/>
            <a:r>
              <a:rPr lang="en-029" dirty="0" smtClean="0"/>
              <a:t>Development of Community Disaster Management Programmes </a:t>
            </a:r>
            <a:r>
              <a:rPr lang="en-029" dirty="0" smtClean="0"/>
              <a:t>and demonstration projects in 5 PS</a:t>
            </a:r>
            <a:endParaRPr lang="en-02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838200"/>
          </a:xfrm>
        </p:spPr>
        <p:txBody>
          <a:bodyPr/>
          <a:lstStyle/>
          <a:p>
            <a:r>
              <a:rPr lang="en-GB" b="1" cap="all" dirty="0" smtClean="0"/>
              <a:t>What is a CDM Climate Smart Country Work Programme?</a:t>
            </a:r>
            <a:endParaRPr lang="en-029" b="1" cap="all" dirty="0"/>
          </a:p>
        </p:txBody>
      </p:sp>
      <p:sp>
        <p:nvSpPr>
          <p:cNvPr id="3" name="Content Placeholder 2"/>
          <p:cNvSpPr>
            <a:spLocks noGrp="1"/>
          </p:cNvSpPr>
          <p:nvPr>
            <p:ph sz="half" idx="2"/>
          </p:nvPr>
        </p:nvSpPr>
        <p:spPr>
          <a:xfrm>
            <a:off x="381000" y="1752600"/>
            <a:ext cx="8382000" cy="4648200"/>
          </a:xfrm>
        </p:spPr>
        <p:txBody>
          <a:bodyPr/>
          <a:lstStyle/>
          <a:p>
            <a:r>
              <a:rPr lang="en-GB" dirty="0" smtClean="0"/>
              <a:t>A CDM CS CWP captures the work being done or planned by a country to help reduce disaster risk including from projected climate extremes. The overarching aim is to make a country safer and more resilient.</a:t>
            </a:r>
          </a:p>
          <a:p>
            <a:r>
              <a:rPr lang="en-GB" dirty="0" smtClean="0"/>
              <a:t>It includes actions that would build on CCA and DRR synergies where appropriate.</a:t>
            </a:r>
          </a:p>
          <a:p>
            <a:r>
              <a:rPr lang="en-GB" dirty="0" smtClean="0"/>
              <a:t>Priorities for the CDM CS CWP are determined by a group of national level stakeholders representing all levels of society- public sector, private sector and communities who may be involved in planning for possible losses from threats which may be either natural or man-made.</a:t>
            </a:r>
            <a:endParaRPr lang="en-02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752600"/>
            <a:ext cx="7543800" cy="3352800"/>
          </a:xfrm>
        </p:spPr>
        <p:txBody>
          <a:bodyPr/>
          <a:lstStyle/>
          <a:p>
            <a:r>
              <a:rPr lang="en-GB" dirty="0" smtClean="0"/>
              <a:t>Strengthening of the Capacity of the Caribbean Disaster Emergency Management Agency (CDEMA) Participating States  and Coordinating Unit for Implementation of Comprehensive Disaster Management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81000" y="1828800"/>
            <a:ext cx="8458200" cy="4495800"/>
          </a:xfrm>
        </p:spPr>
        <p:txBody>
          <a:bodyPr/>
          <a:lstStyle/>
          <a:p>
            <a:pPr algn="just"/>
            <a:r>
              <a:rPr lang="en-GB" dirty="0" smtClean="0"/>
              <a:t>The overall objective of the project is to reduce the vulnerability of the Caribbean region to the long term impacts of natural hazards, including the potential impacts of climate change, thereby achieving regional and national sustainable development.</a:t>
            </a:r>
            <a:endParaRPr lang="en-US" dirty="0" smtClean="0"/>
          </a:p>
          <a:p>
            <a:pPr algn="just">
              <a:buNone/>
            </a:pPr>
            <a:endParaRPr lang="en-US" dirty="0" smtClean="0"/>
          </a:p>
          <a:p>
            <a:pPr algn="just"/>
            <a:r>
              <a:rPr lang="en-GB" dirty="0" smtClean="0"/>
              <a:t>The specific objective of the project is to support strengthening of the capacity of the CDEMA Coordinating Unit (CU) and the National Disaster Offices (NDOs) for effective implementation, monitoring and evaluation of the Comprehensive Disaster Management (CDM) programme in Participating States.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sp>
        <p:nvSpPr>
          <p:cNvPr id="3" name="Content Placeholder 2"/>
          <p:cNvSpPr>
            <a:spLocks noGrp="1"/>
          </p:cNvSpPr>
          <p:nvPr>
            <p:ph idx="1"/>
          </p:nvPr>
        </p:nvSpPr>
        <p:spPr>
          <a:xfrm>
            <a:off x="381000" y="1828800"/>
            <a:ext cx="8458200" cy="4495800"/>
          </a:xfrm>
        </p:spPr>
        <p:txBody>
          <a:bodyPr/>
          <a:lstStyle/>
          <a:p>
            <a:r>
              <a:rPr lang="en-GB" b="1" u="sng" dirty="0" smtClean="0"/>
              <a:t>Expected Result 1:</a:t>
            </a:r>
            <a:r>
              <a:rPr lang="en-GB" dirty="0" smtClean="0"/>
              <a:t> Capacities of NDOs and other relevant national agencies strengthened for CDM implementation.</a:t>
            </a:r>
            <a:endParaRPr lang="en-US" dirty="0" smtClean="0"/>
          </a:p>
          <a:p>
            <a:r>
              <a:rPr lang="en-GB" b="1" u="sng" dirty="0" smtClean="0"/>
              <a:t>Expected Result 2:</a:t>
            </a:r>
            <a:r>
              <a:rPr lang="en-GB" dirty="0" smtClean="0"/>
              <a:t> Capacity of CDEMA CU strengthened as the main coordinating body for CDM implementation in the region.</a:t>
            </a:r>
            <a:endParaRPr lang="en-US" dirty="0" smtClean="0"/>
          </a:p>
          <a:p>
            <a:r>
              <a:rPr lang="en-GB" b="1" u="sng" dirty="0" smtClean="0"/>
              <a:t>Expected Result 3</a:t>
            </a:r>
            <a:r>
              <a:rPr lang="en-GB" b="1" dirty="0" smtClean="0"/>
              <a:t>: </a:t>
            </a:r>
            <a:r>
              <a:rPr lang="en-GB" dirty="0" smtClean="0"/>
              <a:t>Capacity of the CDEMA System for Emergency Response Strengthened.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a:xfrm>
            <a:off x="381000" y="1828800"/>
            <a:ext cx="8458200" cy="4495800"/>
          </a:xfrm>
        </p:spPr>
        <p:txBody>
          <a:bodyPr/>
          <a:lstStyle/>
          <a:p>
            <a:r>
              <a:rPr lang="en-GB" b="1" u="sng" dirty="0" smtClean="0"/>
              <a:t>Activity 1.1</a:t>
            </a:r>
            <a:r>
              <a:rPr lang="en-GB" dirty="0" smtClean="0"/>
              <a:t>:  Provide support to NDOs in implementation of national and regional CDM Strategies through the Country Directed Fund (CDF) mechanism.</a:t>
            </a:r>
            <a:endParaRPr lang="en-US" dirty="0" smtClean="0"/>
          </a:p>
          <a:p>
            <a:r>
              <a:rPr lang="en-029" b="1" u="sng" dirty="0" smtClean="0"/>
              <a:t>Activity 1.2:</a:t>
            </a:r>
            <a:r>
              <a:rPr lang="en-029" dirty="0" smtClean="0"/>
              <a:t>  Provide support to the Technical Capacity of the NDOs through the CDEMA Technical Support (CTS) mechanism and the Technical Assistance Secondment Protocol (TASP).</a:t>
            </a:r>
            <a:endParaRPr lang="en-US" dirty="0" smtClean="0"/>
          </a:p>
          <a:p>
            <a:r>
              <a:rPr lang="en-GB" dirty="0" smtClean="0"/>
              <a:t>Centre </a:t>
            </a:r>
            <a:r>
              <a:rPr lang="en-GB" dirty="0" smtClean="0"/>
              <a:t>(RCC).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a:xfrm>
            <a:off x="381000" y="1828800"/>
            <a:ext cx="8458200" cy="4495800"/>
          </a:xfrm>
        </p:spPr>
        <p:txBody>
          <a:bodyPr/>
          <a:lstStyle/>
          <a:p>
            <a:r>
              <a:rPr lang="en-GB" b="1" u="sng" dirty="0" smtClean="0"/>
              <a:t>Activity </a:t>
            </a:r>
            <a:r>
              <a:rPr lang="en-GB" b="1" u="sng" dirty="0" smtClean="0"/>
              <a:t>2.1</a:t>
            </a:r>
            <a:r>
              <a:rPr lang="en-GB" dirty="0" smtClean="0"/>
              <a:t>:  Provide support to CDEMA CU for strengthening its financial management and accounting systems to meet internationally accepted standards.</a:t>
            </a:r>
            <a:endParaRPr lang="en-US" dirty="0" smtClean="0"/>
          </a:p>
          <a:p>
            <a:r>
              <a:rPr lang="en-GB" b="1" u="sng" dirty="0" smtClean="0"/>
              <a:t>Activity 2.2:</a:t>
            </a:r>
            <a:r>
              <a:rPr lang="en-GB" dirty="0" smtClean="0"/>
              <a:t>  Provide support to CDEMA CU for strengthening the Office of the Executive Director for Monitoring, Evaluation &amp; Reporting, Resource Mobilisation and Project Development.</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a:xfrm>
            <a:off x="381000" y="1828800"/>
            <a:ext cx="8458200" cy="4495800"/>
          </a:xfrm>
        </p:spPr>
        <p:txBody>
          <a:bodyPr/>
          <a:lstStyle/>
          <a:p>
            <a:r>
              <a:rPr lang="en-GB" b="1" u="sng" dirty="0" smtClean="0"/>
              <a:t>Activity </a:t>
            </a:r>
            <a:r>
              <a:rPr lang="en-GB" b="1" u="sng" dirty="0" smtClean="0"/>
              <a:t>3.1:</a:t>
            </a:r>
            <a:r>
              <a:rPr lang="en-GB" dirty="0" smtClean="0"/>
              <a:t>  Provide support for   enhancement of the Regional Response Mechanism (RRM).</a:t>
            </a:r>
            <a:endParaRPr lang="en-US" dirty="0" smtClean="0"/>
          </a:p>
          <a:p>
            <a:r>
              <a:rPr lang="en-GB" b="1" u="sng" dirty="0" smtClean="0"/>
              <a:t>Activity 3.2:</a:t>
            </a:r>
            <a:r>
              <a:rPr lang="en-GB" dirty="0" smtClean="0"/>
              <a:t> Provide support for the enhancement of the Regional Coordination Centre (RCC).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243415"/>
            <a:ext cx="8153400" cy="1090586"/>
          </a:xfrm>
        </p:spPr>
        <p:txBody>
          <a:bodyPr/>
          <a:lstStyle/>
          <a:p>
            <a:r>
              <a:rPr lang="en-GB" dirty="0" smtClean="0"/>
              <a:t>CDEMA Ongoing Initiatives &amp; Potential Synergies</a:t>
            </a:r>
            <a:endParaRPr lang="en-GB" dirty="0"/>
          </a:p>
        </p:txBody>
      </p:sp>
      <p:sp>
        <p:nvSpPr>
          <p:cNvPr id="3" name="Subtitle 2"/>
          <p:cNvSpPr>
            <a:spLocks noGrp="1"/>
          </p:cNvSpPr>
          <p:nvPr>
            <p:ph type="subTitle" idx="1"/>
          </p:nvPr>
        </p:nvSpPr>
        <p:spPr/>
        <p:txBody>
          <a:bodyPr/>
          <a:lstStyle/>
          <a:p>
            <a:r>
              <a:rPr lang="en-GB" dirty="0" smtClean="0"/>
              <a:t>For the Japan-Caribbean Climate Change Partnership Inception Workshop</a:t>
            </a:r>
            <a:endParaRPr lang="en-GB" dirty="0"/>
          </a:p>
        </p:txBody>
      </p:sp>
    </p:spTree>
    <p:extLst>
      <p:ext uri="{BB962C8B-B14F-4D97-AF65-F5344CB8AC3E}">
        <p14:creationId xmlns="" xmlns:p14="http://schemas.microsoft.com/office/powerpoint/2010/main" val="7697675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2514600"/>
          </a:xfrm>
        </p:spPr>
        <p:txBody>
          <a:bodyPr/>
          <a:lstStyle/>
          <a:p>
            <a:pPr>
              <a:lnSpc>
                <a:spcPts val="2400"/>
              </a:lnSpc>
            </a:pPr>
            <a:r>
              <a:rPr lang="en-US" sz="2400" dirty="0"/>
              <a:t>Should you have any queries</a:t>
            </a:r>
            <a:r>
              <a:rPr lang="en-GB" sz="2400" dirty="0"/>
              <a:t>, please contact:</a:t>
            </a:r>
          </a:p>
          <a:p>
            <a:pPr>
              <a:lnSpc>
                <a:spcPct val="100000"/>
              </a:lnSpc>
            </a:pPr>
            <a:r>
              <a:rPr lang="en-US" sz="2400" b="1" dirty="0" smtClean="0"/>
              <a:t>CDEMA</a:t>
            </a:r>
            <a:endParaRPr lang="en-US" sz="2400" b="1" dirty="0"/>
          </a:p>
          <a:p>
            <a:pPr>
              <a:lnSpc>
                <a:spcPct val="100000"/>
              </a:lnSpc>
            </a:pPr>
            <a:r>
              <a:rPr lang="en-US" sz="2400" dirty="0" smtClean="0"/>
              <a:t>Resilience Way</a:t>
            </a:r>
          </a:p>
          <a:p>
            <a:pPr>
              <a:lnSpc>
                <a:spcPct val="100000"/>
              </a:lnSpc>
            </a:pPr>
            <a:r>
              <a:rPr lang="en-US" sz="2400" dirty="0" smtClean="0"/>
              <a:t>Lower Estate, </a:t>
            </a:r>
          </a:p>
          <a:p>
            <a:pPr>
              <a:lnSpc>
                <a:spcPct val="100000"/>
              </a:lnSpc>
            </a:pPr>
            <a:r>
              <a:rPr lang="en-US" sz="2400" dirty="0" smtClean="0"/>
              <a:t>St</a:t>
            </a:r>
            <a:r>
              <a:rPr lang="en-US" sz="2400" dirty="0"/>
              <a:t>. Michael, BARBADOS</a:t>
            </a:r>
          </a:p>
          <a:p>
            <a:pPr>
              <a:lnSpc>
                <a:spcPct val="100000"/>
              </a:lnSpc>
            </a:pPr>
            <a:r>
              <a:rPr lang="en-US" sz="2400" dirty="0"/>
              <a:t>Tel: 246 </a:t>
            </a:r>
            <a:r>
              <a:rPr lang="en-US" sz="2400" dirty="0" smtClean="0"/>
              <a:t>434-4880</a:t>
            </a:r>
            <a:endParaRPr lang="en-US" sz="2400" dirty="0"/>
          </a:p>
          <a:p>
            <a:pPr>
              <a:lnSpc>
                <a:spcPct val="100000"/>
              </a:lnSpc>
            </a:pPr>
            <a:r>
              <a:rPr lang="en-US" sz="2400" dirty="0"/>
              <a:t>Email: </a:t>
            </a:r>
            <a:r>
              <a:rPr lang="en-US" sz="2400" dirty="0" smtClean="0"/>
              <a:t>cdema@cdema.org</a:t>
            </a:r>
            <a:endParaRPr lang="en-US" sz="2400" dirty="0"/>
          </a:p>
          <a:p>
            <a:endParaRPr lang="en-GB" dirty="0"/>
          </a:p>
        </p:txBody>
      </p:sp>
    </p:spTree>
    <p:extLst>
      <p:ext uri="{BB962C8B-B14F-4D97-AF65-F5344CB8AC3E}">
        <p14:creationId xmlns="" xmlns:p14="http://schemas.microsoft.com/office/powerpoint/2010/main" val="168880537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a:t>
            </a:r>
            <a:r>
              <a:rPr lang="en-GB" dirty="0" err="1" smtClean="0"/>
              <a:t>yOU</a:t>
            </a:r>
            <a:endParaRPr lang="en-GB" dirty="0"/>
          </a:p>
        </p:txBody>
      </p:sp>
    </p:spTree>
    <p:extLst>
      <p:ext uri="{BB962C8B-B14F-4D97-AF65-F5344CB8AC3E}">
        <p14:creationId xmlns="" xmlns:p14="http://schemas.microsoft.com/office/powerpoint/2010/main" val="356642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29199"/>
            <a:ext cx="6705600" cy="838201"/>
          </a:xfrm>
        </p:spPr>
        <p:txBody>
          <a:bodyPr/>
          <a:lstStyle/>
          <a:p>
            <a:r>
              <a:rPr lang="en-GB" dirty="0" smtClean="0">
                <a:solidFill>
                  <a:srgbClr val="FFC000"/>
                </a:solidFill>
              </a:rPr>
              <a:t>CDM Strategy 2014-2024</a:t>
            </a:r>
            <a:endParaRPr lang="en-GB" dirty="0">
              <a:solidFill>
                <a:srgbClr val="FFC000"/>
              </a:solidFill>
            </a:endParaRPr>
          </a:p>
        </p:txBody>
      </p:sp>
    </p:spTree>
    <p:extLst>
      <p:ext uri="{BB962C8B-B14F-4D97-AF65-F5344CB8AC3E}">
        <p14:creationId xmlns="" xmlns:p14="http://schemas.microsoft.com/office/powerpoint/2010/main" val="218309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4444"/>
          <a:stretch>
            <a:fillRect/>
          </a:stretch>
        </p:blipFill>
        <p:spPr bwMode="auto">
          <a:xfrm>
            <a:off x="533400" y="1085215"/>
            <a:ext cx="7809016" cy="501078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29624"/>
          <a:stretch>
            <a:fillRect/>
          </a:stretch>
        </p:blipFill>
        <p:spPr bwMode="auto">
          <a:xfrm>
            <a:off x="0" y="1447800"/>
            <a:ext cx="9144000" cy="505496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400" y="0"/>
            <a:ext cx="87376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7770" t="22974" r="-5743" b="43243"/>
          <a:stretch>
            <a:fillRect/>
          </a:stretch>
        </p:blipFill>
        <p:spPr bwMode="auto">
          <a:xfrm>
            <a:off x="-609600" y="1524000"/>
            <a:ext cx="10582656" cy="2362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29199"/>
            <a:ext cx="6705600" cy="838201"/>
          </a:xfrm>
        </p:spPr>
        <p:txBody>
          <a:bodyPr/>
          <a:lstStyle/>
          <a:p>
            <a:r>
              <a:rPr lang="en-GB" dirty="0" smtClean="0">
                <a:solidFill>
                  <a:srgbClr val="FFC000"/>
                </a:solidFill>
              </a:rPr>
              <a:t>ONGOING INITIATIVES</a:t>
            </a:r>
            <a:endParaRPr lang="en-GB" dirty="0">
              <a:solidFill>
                <a:srgbClr val="FFC000"/>
              </a:solidFill>
            </a:endParaRPr>
          </a:p>
        </p:txBody>
      </p:sp>
    </p:spTree>
    <p:extLst>
      <p:ext uri="{BB962C8B-B14F-4D97-AF65-F5344CB8AC3E}">
        <p14:creationId xmlns="" xmlns:p14="http://schemas.microsoft.com/office/powerpoint/2010/main" val="218309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1524000"/>
            <a:ext cx="8534400" cy="1219200"/>
          </a:xfrm>
        </p:spPr>
        <p:txBody>
          <a:bodyPr/>
          <a:lstStyle/>
          <a:p>
            <a:r>
              <a:rPr lang="en-029" dirty="0" smtClean="0"/>
              <a:t>Mainstreaming Climate Change in Disaster Management (CCDM) Project </a:t>
            </a:r>
            <a:br>
              <a:rPr lang="en-029" dirty="0" smtClean="0"/>
            </a:br>
            <a:r>
              <a:rPr lang="en-029" dirty="0" smtClean="0"/>
              <a:t>Phases I and II</a:t>
            </a:r>
            <a:endParaRPr lang="en-029" dirty="0"/>
          </a:p>
        </p:txBody>
      </p:sp>
      <p:sp>
        <p:nvSpPr>
          <p:cNvPr id="4" name="TextBox 3"/>
          <p:cNvSpPr txBox="1"/>
          <p:nvPr/>
        </p:nvSpPr>
        <p:spPr>
          <a:xfrm>
            <a:off x="838200" y="3276600"/>
            <a:ext cx="6858000" cy="2246769"/>
          </a:xfrm>
          <a:prstGeom prst="rect">
            <a:avLst/>
          </a:prstGeom>
          <a:noFill/>
        </p:spPr>
        <p:txBody>
          <a:bodyPr wrap="square" rtlCol="0">
            <a:spAutoFit/>
          </a:bodyPr>
          <a:lstStyle/>
          <a:p>
            <a:pPr>
              <a:buFont typeface="Wingdings" pitchFamily="2" charset="2"/>
              <a:buChar char="v"/>
            </a:pPr>
            <a:r>
              <a:rPr lang="en-US" sz="2800" dirty="0" smtClean="0">
                <a:solidFill>
                  <a:schemeClr val="bg1"/>
                </a:solidFill>
              </a:rPr>
              <a:t>Supported by the Government of Austria</a:t>
            </a:r>
          </a:p>
          <a:p>
            <a:pPr>
              <a:buFont typeface="Wingdings" pitchFamily="2" charset="2"/>
              <a:buChar char="v"/>
            </a:pPr>
            <a:r>
              <a:rPr lang="en-US" sz="2800" dirty="0" smtClean="0">
                <a:solidFill>
                  <a:schemeClr val="bg1"/>
                </a:solidFill>
              </a:rPr>
              <a:t>Implemented by CDEMA between 2009 and 2015 in 2 phases, with the support of the 5Cs, the CPDC, national disaster management offices and other CDM Stakeholders</a:t>
            </a:r>
            <a:endParaRPr lang="en-US" sz="2800"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8ba75afcc1b11c5dd7d887a4e8e9815655c1"/>
</p:tagLst>
</file>

<file path=ppt/theme/theme1.xml><?xml version="1.0" encoding="utf-8"?>
<a:theme xmlns:a="http://schemas.openxmlformats.org/drawingml/2006/main" name="blank">
  <a:themeElements>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fontScheme name="CDEMA POWERPOINT">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IMATED INTRO-DO NOT TOUCH">
  <a:themeElements>
    <a:clrScheme name="CDEMA">
      <a:dk1>
        <a:sysClr val="windowText" lastClr="000000"/>
      </a:dk1>
      <a:lt1>
        <a:sysClr val="window" lastClr="FFFFFF"/>
      </a:lt1>
      <a:dk2>
        <a:srgbClr val="646058"/>
      </a:dk2>
      <a:lt2>
        <a:srgbClr val="C8C5C0"/>
      </a:lt2>
      <a:accent1>
        <a:srgbClr val="E31837"/>
      </a:accent1>
      <a:accent2>
        <a:srgbClr val="007DC3"/>
      </a:accent2>
      <a:accent3>
        <a:srgbClr val="F58337"/>
      </a:accent3>
      <a:accent4>
        <a:srgbClr val="6950A1"/>
      </a:accent4>
      <a:accent5>
        <a:srgbClr val="21ADE3"/>
      </a:accent5>
      <a:accent6>
        <a:srgbClr val="00B085"/>
      </a:accent6>
      <a:hlink>
        <a:srgbClr val="0000FF"/>
      </a:hlink>
      <a:folHlink>
        <a:srgbClr val="800080"/>
      </a:folHlink>
    </a:clrScheme>
    <a:fontScheme name="CDEMA POWERPOINT">
      <a:majorFont>
        <a:latin typeface="Arial Black"/>
        <a:ea typeface=""/>
        <a:cs typeface=""/>
      </a:majorFont>
      <a:minorFont>
        <a:latin typeface="Arial Narrow"/>
        <a:ea typeface=""/>
        <a:cs typeface=""/>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109AA65D188C45B8686C6DD6129E5C" ma:contentTypeVersion="0" ma:contentTypeDescription="Create a new document." ma:contentTypeScope="" ma:versionID="c5105cbf79a5b4ad6e63b9dc4aace074">
  <xsd:schema xmlns:xsd="http://www.w3.org/2001/XMLSchema" xmlns:xs="http://www.w3.org/2001/XMLSchema" xmlns:p="http://schemas.microsoft.com/office/2006/metadata/properties" xmlns:ns1="http://schemas.microsoft.com/sharepoint/v3" xmlns:ns2="ab329847-71e0-4991-ae1d-d09f2517fcad" targetNamespace="http://schemas.microsoft.com/office/2006/metadata/properties" ma:root="true" ma:fieldsID="546307e152b974e95ef9e9321c966868" ns1:_="" ns2:_="">
    <xsd:import namespace="http://schemas.microsoft.com/sharepoint/v3"/>
    <xsd:import namespace="ab329847-71e0-4991-ae1d-d09f2517fcad"/>
    <xsd:element name="properties">
      <xsd:complexType>
        <xsd:sequence>
          <xsd:element name="documentManagement">
            <xsd:complexType>
              <xsd:all>
                <xsd:element ref="ns2:_dlc_DocId" minOccurs="0"/>
                <xsd:element ref="ns2:_dlc_DocIdUrl" minOccurs="0"/>
                <xsd:element ref="ns2:_dlc_DocIdPersistI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1"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329847-71e0-4991-ae1d-d09f2517fc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b329847-71e0-4991-ae1d-d09f2517fcad">COUNTRYRBLAC-1394-1079</_dlc_DocId>
    <_dlc_DocIdUrl xmlns="ab329847-71e0-4991-ae1d-d09f2517fcad">
      <Url>https://intranet.undp.org/country/rblac/bb/intra/jcccp/_layouts/15/DocIdRedir.aspx?ID=COUNTRYRBLAC-1394-1079</Url>
      <Description>COUNTRYRBLAC-1394-1079</Description>
    </_dlc_DocIdUrl>
    <CSMeta2010Field xmlns="http://schemas.microsoft.com/sharepoint/v3" xsi:nil="true"/>
  </documentManagement>
</p:properties>
</file>

<file path=customXml/itemProps1.xml><?xml version="1.0" encoding="utf-8"?>
<ds:datastoreItem xmlns:ds="http://schemas.openxmlformats.org/officeDocument/2006/customXml" ds:itemID="{426E2950-A797-420F-AB77-8A382DB1C1F2}"/>
</file>

<file path=customXml/itemProps2.xml><?xml version="1.0" encoding="utf-8"?>
<ds:datastoreItem xmlns:ds="http://schemas.openxmlformats.org/officeDocument/2006/customXml" ds:itemID="{21A4691A-62A0-4842-8E1C-3749395935B6}"/>
</file>

<file path=customXml/itemProps3.xml><?xml version="1.0" encoding="utf-8"?>
<ds:datastoreItem xmlns:ds="http://schemas.openxmlformats.org/officeDocument/2006/customXml" ds:itemID="{3E2F023F-CBB5-449E-A1FD-9281089882E3}"/>
</file>

<file path=customXml/itemProps4.xml><?xml version="1.0" encoding="utf-8"?>
<ds:datastoreItem xmlns:ds="http://schemas.openxmlformats.org/officeDocument/2006/customXml" ds:itemID="{6163D02A-274F-466A-A112-C3FF7D6E9882}"/>
</file>

<file path=docProps/app.xml><?xml version="1.0" encoding="utf-8"?>
<Properties xmlns="http://schemas.openxmlformats.org/officeDocument/2006/extended-properties" xmlns:vt="http://schemas.openxmlformats.org/officeDocument/2006/docPropsVTypes">
  <Template>blank</Template>
  <TotalTime>186</TotalTime>
  <Words>599</Words>
  <Application>Microsoft Office PowerPoint</Application>
  <PresentationFormat>On-screen Show (4:3)</PresentationFormat>
  <Paragraphs>51</Paragraphs>
  <Slides>21</Slides>
  <Notes>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blank</vt:lpstr>
      <vt:lpstr>ANIMATED INTRO-DO NOT TOUCH</vt:lpstr>
      <vt:lpstr>Slide 1</vt:lpstr>
      <vt:lpstr>CDEMA Ongoing Initiatives &amp; Potential Synergies</vt:lpstr>
      <vt:lpstr>CDM Strategy 2014-2024</vt:lpstr>
      <vt:lpstr>Slide 4</vt:lpstr>
      <vt:lpstr>Slide 5</vt:lpstr>
      <vt:lpstr>Slide 6</vt:lpstr>
      <vt:lpstr>Slide 7</vt:lpstr>
      <vt:lpstr>ONGOING INITIATIVES</vt:lpstr>
      <vt:lpstr>Mainstreaming Climate Change in Disaster Management (CCDM) Project  Phases I and II</vt:lpstr>
      <vt:lpstr>CCDM Phase I </vt:lpstr>
      <vt:lpstr>Slide 11</vt:lpstr>
      <vt:lpstr>CCDM Phase II</vt:lpstr>
      <vt:lpstr>What is a CDM Climate Smart Country Work Programme?</vt:lpstr>
      <vt:lpstr>Strengthening of the Capacity of the Caribbean Disaster Emergency Management Agency (CDEMA) Participating States  and Coordinating Unit for Implementation of Comprehensive Disaster Management</vt:lpstr>
      <vt:lpstr>Objectives</vt:lpstr>
      <vt:lpstr>Expected Results</vt:lpstr>
      <vt:lpstr>Activities</vt:lpstr>
      <vt:lpstr>Activities</vt:lpstr>
      <vt:lpstr>Activities</vt:lpstr>
      <vt:lpstr>Slide 20</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Sharon.L-Augustine</dc:creator>
  <cp:lastModifiedBy>Sharon</cp:lastModifiedBy>
  <cp:revision>6</cp:revision>
  <dcterms:created xsi:type="dcterms:W3CDTF">2016-01-25T12:51:11Z</dcterms:created>
  <dcterms:modified xsi:type="dcterms:W3CDTF">2016-01-26T03:46:33Z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 LanguagesTaxHTField0">
    <vt:lpwstr>English|7f98b732-4b5b-4b70-ba90-a0eff09b5d2d</vt:lpwstr>
  </property>
  <property fmtid="{D5CDD505-2E9C-101B-9397-08002B2CF9AE}" pid="3" name="ContentTypeId">
    <vt:lpwstr>0x0101008D109AA65D188C45B8686C6DD6129E5C</vt:lpwstr>
  </property>
  <property fmtid="{D5CDD505-2E9C-101B-9397-08002B2CF9AE}" pid="4" name="TaxCatchAll">
    <vt:lpwstr>5;#English|7f98b732-4b5b-4b70-ba90-a0eff09b5d2d</vt:lpwstr>
  </property>
  <property fmtid="{D5CDD505-2E9C-101B-9397-08002B2CF9AE}" pid="5" name="UN Languages">
    <vt:lpwstr>5;#English|7f98b732-4b5b-4b70-ba90-a0eff09b5d2d</vt:lpwstr>
  </property>
  <property fmtid="{D5CDD505-2E9C-101B-9397-08002B2CF9AE}" pid="6" name="_dlc_DocIdItemGuid">
    <vt:lpwstr>113dd586-8d2f-491e-b0b4-ee37cb9fd5b2</vt:lpwstr>
  </property>
</Properties>
</file>