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notesSlides/notesSlide22.xml" ContentType="application/vnd.openxmlformats-officedocument.presentationml.notesSl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59.xml" ContentType="application/vnd.openxmlformats-officedocument.presentationml.slideLayout+xml"/>
  <Override PartName="/ppt/slideLayouts/slideLayout56.xml" ContentType="application/vnd.openxmlformats-officedocument.presentationml.slideLayout+xml"/>
  <Override PartName="/ppt/slideLayouts/slideLayout6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6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79.xml" ContentType="application/vnd.openxmlformats-officedocument.presentationml.slideLayout+xml"/>
  <Override PartName="/ppt/notesSlides/notesSlide5.xml" ContentType="application/vnd.openxmlformats-officedocument.presentationml.notesSlide+xml"/>
  <Override PartName="/ppt/slideLayouts/slideLayout77.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71.xml" ContentType="application/vnd.openxmlformats-officedocument.presentationml.slideLayout+xml"/>
  <Override PartName="/ppt/slideLayouts/slideLayout78.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5.xml" ContentType="application/vnd.openxmlformats-officedocument.presentationml.slideLayout+xml"/>
  <Override PartName="/ppt/slideLayouts/slideLayout72.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commentAuthors.xml" ContentType="application/vnd.openxmlformats-officedocument.presentationml.commentAuthors+xml"/>
  <Override PartName="/ppt/theme/theme4.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6.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1.xml" ContentType="application/vnd.openxmlformats-officedocument.customXml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 id="2147483651" r:id="rId7"/>
    <p:sldMasterId id="2147483652" r:id="rId8"/>
    <p:sldMasterId id="2147483723" r:id="rId9"/>
    <p:sldMasterId id="2147483735" r:id="rId10"/>
    <p:sldMasterId id="2147483795" r:id="rId11"/>
    <p:sldMasterId id="2147485443" r:id="rId12"/>
  </p:sldMasterIdLst>
  <p:notesMasterIdLst>
    <p:notesMasterId r:id="rId37"/>
  </p:notesMasterIdLst>
  <p:handoutMasterIdLst>
    <p:handoutMasterId r:id="rId38"/>
  </p:handoutMasterIdLst>
  <p:sldIdLst>
    <p:sldId id="417" r:id="rId13"/>
    <p:sldId id="520" r:id="rId14"/>
    <p:sldId id="533" r:id="rId15"/>
    <p:sldId id="561" r:id="rId16"/>
    <p:sldId id="459" r:id="rId17"/>
    <p:sldId id="562" r:id="rId18"/>
    <p:sldId id="522" r:id="rId19"/>
    <p:sldId id="563" r:id="rId20"/>
    <p:sldId id="564" r:id="rId21"/>
    <p:sldId id="525" r:id="rId22"/>
    <p:sldId id="571" r:id="rId23"/>
    <p:sldId id="534" r:id="rId24"/>
    <p:sldId id="537" r:id="rId25"/>
    <p:sldId id="566" r:id="rId26"/>
    <p:sldId id="568" r:id="rId27"/>
    <p:sldId id="569" r:id="rId28"/>
    <p:sldId id="570" r:id="rId29"/>
    <p:sldId id="535" r:id="rId30"/>
    <p:sldId id="544" r:id="rId31"/>
    <p:sldId id="543" r:id="rId32"/>
    <p:sldId id="538" r:id="rId33"/>
    <p:sldId id="573" r:id="rId34"/>
    <p:sldId id="541" r:id="rId35"/>
    <p:sldId id="463" r:id="rId36"/>
  </p:sldIdLst>
  <p:sldSz cx="9144000" cy="6858000" type="screen4x3"/>
  <p:notesSz cx="6794500" cy="9906000"/>
  <p:defaultTextStyle>
    <a:defPPr>
      <a:defRPr lang="en-US"/>
    </a:defPPr>
    <a:lvl1pPr algn="l" rtl="0" fontAlgn="base">
      <a:spcBef>
        <a:spcPct val="0"/>
      </a:spcBef>
      <a:spcAft>
        <a:spcPct val="0"/>
      </a:spcAft>
      <a:defRPr sz="15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5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5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5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5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5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5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5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5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7" initials="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3DC"/>
    <a:srgbClr val="FFFFCC"/>
    <a:srgbClr val="93BEEA"/>
    <a:srgbClr val="CCFF99"/>
    <a:srgbClr val="FFCCCC"/>
    <a:srgbClr val="99FFCC"/>
    <a:srgbClr val="CCFFFF"/>
    <a:srgbClr val="FFFFFF"/>
    <a:srgbClr val="99CC00"/>
    <a:srgbClr val="D0D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8" autoAdjust="0"/>
    <p:restoredTop sz="57143" autoAdjust="0"/>
  </p:normalViewPr>
  <p:slideViewPr>
    <p:cSldViewPr>
      <p:cViewPr varScale="1">
        <p:scale>
          <a:sx n="51" d="100"/>
          <a:sy n="51" d="100"/>
        </p:scale>
        <p:origin x="-2514" y="-84"/>
      </p:cViewPr>
      <p:guideLst>
        <p:guide orient="horz" pos="2160"/>
        <p:guide pos="2880"/>
      </p:guideLst>
    </p:cSldViewPr>
  </p:slideViewPr>
  <p:notesTextViewPr>
    <p:cViewPr>
      <p:scale>
        <a:sx n="100" d="100"/>
        <a:sy n="100" d="100"/>
      </p:scale>
      <p:origin x="0" y="0"/>
    </p:cViewPr>
  </p:notesTextViewPr>
  <p:sorterViewPr>
    <p:cViewPr>
      <p:scale>
        <a:sx n="184" d="100"/>
        <a:sy n="184" d="100"/>
      </p:scale>
      <p:origin x="0" y="1568"/>
    </p:cViewPr>
  </p:sorterViewPr>
  <p:notesViewPr>
    <p:cSldViewPr>
      <p:cViewPr varScale="1">
        <p:scale>
          <a:sx n="64" d="100"/>
          <a:sy n="64" d="100"/>
        </p:scale>
        <p:origin x="-3444" y="-12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commentAuthors" Target="commentAuthor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5.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customXml" Target="../customXml/item6.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 Id="rId8" Type="http://schemas.openxmlformats.org/officeDocument/2006/relationships/slideMaster" Target="slideMasters/slideMaster3.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Line 7"/>
          <p:cNvSpPr>
            <a:spLocks noChangeShapeType="1"/>
          </p:cNvSpPr>
          <p:nvPr/>
        </p:nvSpPr>
        <p:spPr bwMode="auto">
          <a:xfrm>
            <a:off x="476250" y="388938"/>
            <a:ext cx="58420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443" name="Line 10"/>
          <p:cNvSpPr>
            <a:spLocks noChangeShapeType="1"/>
          </p:cNvSpPr>
          <p:nvPr/>
        </p:nvSpPr>
        <p:spPr bwMode="auto">
          <a:xfrm>
            <a:off x="476250" y="9223375"/>
            <a:ext cx="58420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Tree>
    <p:extLst>
      <p:ext uri="{BB962C8B-B14F-4D97-AF65-F5344CB8AC3E}">
        <p14:creationId xmlns:p14="http://schemas.microsoft.com/office/powerpoint/2010/main" val="151664500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4"/>
          <p:cNvSpPr>
            <a:spLocks noGrp="1" noRot="1" noChangeAspect="1" noChangeArrowheads="1" noTextEdit="1"/>
          </p:cNvSpPr>
          <p:nvPr>
            <p:ph type="sldImg" idx="2"/>
          </p:nvPr>
        </p:nvSpPr>
        <p:spPr bwMode="auto">
          <a:xfrm>
            <a:off x="919163" y="742950"/>
            <a:ext cx="4956175" cy="3716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7" name="Rectangle 5"/>
          <p:cNvSpPr>
            <a:spLocks noGrp="1" noChangeArrowheads="1"/>
          </p:cNvSpPr>
          <p:nvPr>
            <p:ph type="body" sz="quarter" idx="3"/>
          </p:nvPr>
        </p:nvSpPr>
        <p:spPr bwMode="auto">
          <a:xfrm>
            <a:off x="904875" y="4706938"/>
            <a:ext cx="4984750" cy="4456112"/>
          </a:xfrm>
          <a:prstGeom prst="rect">
            <a:avLst/>
          </a:prstGeom>
          <a:noFill/>
          <a:ln w="9525">
            <a:noFill/>
            <a:miter lim="800000"/>
            <a:headEnd/>
            <a:tailEnd/>
          </a:ln>
          <a:effectLst/>
        </p:spPr>
        <p:txBody>
          <a:bodyPr vert="horz" wrap="square" lIns="95423" tIns="47710" rIns="95423" bIns="47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6" name="Line 19"/>
          <p:cNvSpPr>
            <a:spLocks noChangeShapeType="1"/>
          </p:cNvSpPr>
          <p:nvPr/>
        </p:nvSpPr>
        <p:spPr bwMode="auto">
          <a:xfrm>
            <a:off x="476250" y="388938"/>
            <a:ext cx="58420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4037" name="Line 20"/>
          <p:cNvSpPr>
            <a:spLocks noChangeShapeType="1"/>
          </p:cNvSpPr>
          <p:nvPr/>
        </p:nvSpPr>
        <p:spPr bwMode="auto">
          <a:xfrm>
            <a:off x="476250" y="9223375"/>
            <a:ext cx="58420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5013" name="Rectangle 21"/>
          <p:cNvSpPr>
            <a:spLocks noGrp="1" noChangeArrowheads="1"/>
          </p:cNvSpPr>
          <p:nvPr>
            <p:ph type="hdr" sz="quarter"/>
          </p:nvPr>
        </p:nvSpPr>
        <p:spPr bwMode="auto">
          <a:xfrm>
            <a:off x="469900" y="149225"/>
            <a:ext cx="5842000" cy="173038"/>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bodyPr>
          <a:lstStyle>
            <a:lvl1pPr defTabSz="952500">
              <a:spcBef>
                <a:spcPct val="0"/>
              </a:spcBef>
              <a:defRPr sz="1200">
                <a:latin typeface="Arial" charset="0"/>
                <a:ea typeface="+mn-ea"/>
                <a:cs typeface="Arial" charset="0"/>
              </a:defRPr>
            </a:lvl1pPr>
          </a:lstStyle>
          <a:p>
            <a:pPr>
              <a:defRPr/>
            </a:pPr>
            <a:r>
              <a:rPr lang="en-US" dirty="0"/>
              <a:t>Presentation title</a:t>
            </a:r>
          </a:p>
        </p:txBody>
      </p:sp>
      <p:pic>
        <p:nvPicPr>
          <p:cNvPr id="44039" name="Picture 22" descr="unfccc_logos+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9332913"/>
            <a:ext cx="5840413"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125167"/>
      </p:ext>
    </p:extLst>
  </p:cSld>
  <p:clrMap bg1="lt1" tx1="dk1" bg2="lt2" tx2="dk2" accent1="accent1" accent2="accent2" accent3="accent3" accent4="accent4" accent5="accent5" accent6="accent6" hlink="hlink" folHlink="folHlink"/>
  <p:hf ftr="0" dt="0"/>
  <p:notesStyle>
    <a:lvl1pPr marL="271463" indent="-271463" algn="l" rtl="0" eaLnBrk="0" fontAlgn="base" hangingPunct="0">
      <a:spcBef>
        <a:spcPct val="30000"/>
      </a:spcBef>
      <a:spcAft>
        <a:spcPct val="0"/>
      </a:spcAft>
      <a:buChar char="•"/>
      <a:defRPr sz="1200" kern="1200">
        <a:solidFill>
          <a:schemeClr val="tx1"/>
        </a:solidFill>
        <a:latin typeface="Arial" charset="0"/>
        <a:ea typeface="ＭＳ Ｐゴシック" pitchFamily="34" charset="-128"/>
        <a:cs typeface="Arial" charset="0"/>
      </a:defRPr>
    </a:lvl1pPr>
    <a:lvl2pPr marL="546100" indent="-273050" algn="l" rtl="0" eaLnBrk="0" fontAlgn="base" hangingPunct="0">
      <a:spcBef>
        <a:spcPct val="30000"/>
      </a:spcBef>
      <a:spcAft>
        <a:spcPct val="0"/>
      </a:spcAft>
      <a:buChar char="•"/>
      <a:defRPr sz="1200" kern="1200">
        <a:solidFill>
          <a:schemeClr val="tx1"/>
        </a:solidFill>
        <a:latin typeface="Arial" charset="0"/>
        <a:ea typeface="ＭＳ Ｐゴシック" pitchFamily="34" charset="-128"/>
        <a:cs typeface="Arial" charset="0"/>
      </a:defRPr>
    </a:lvl2pPr>
    <a:lvl3pPr marL="800100" indent="-252413" algn="l" rtl="0" eaLnBrk="0" fontAlgn="base" hangingPunct="0">
      <a:spcBef>
        <a:spcPct val="30000"/>
      </a:spcBef>
      <a:spcAft>
        <a:spcPct val="0"/>
      </a:spcAft>
      <a:buChar char="•"/>
      <a:defRPr sz="1200" kern="1200">
        <a:solidFill>
          <a:schemeClr val="tx1"/>
        </a:solidFill>
        <a:latin typeface="Arial" charset="0"/>
        <a:ea typeface="ＭＳ Ｐゴシック" pitchFamily="34" charset="-128"/>
        <a:cs typeface="Arial" charset="0"/>
      </a:defRPr>
    </a:lvl3pPr>
    <a:lvl4pPr marL="1073150" indent="-271463" algn="l" rtl="0" eaLnBrk="0" fontAlgn="base" hangingPunct="0">
      <a:spcBef>
        <a:spcPct val="30000"/>
      </a:spcBef>
      <a:spcAft>
        <a:spcPct val="0"/>
      </a:spcAft>
      <a:buChar char="•"/>
      <a:defRPr sz="1200" kern="1200">
        <a:solidFill>
          <a:schemeClr val="tx1"/>
        </a:solidFill>
        <a:latin typeface="Arial" charset="0"/>
        <a:ea typeface="ＭＳ Ｐゴシック" pitchFamily="34" charset="-128"/>
        <a:cs typeface="Arial" charset="0"/>
      </a:defRPr>
    </a:lvl4pPr>
    <a:lvl5pPr marL="1346200" indent="-271463" algn="l" rtl="0" eaLnBrk="0" fontAlgn="base" hangingPunct="0">
      <a:spcBef>
        <a:spcPct val="30000"/>
      </a:spcBef>
      <a:spcAft>
        <a:spcPct val="0"/>
      </a:spcAft>
      <a:buChar char="•"/>
      <a:defRPr sz="1200" kern="1200">
        <a:solidFill>
          <a:schemeClr val="tx1"/>
        </a:solidFill>
        <a:latin typeface="Arial" charset="0"/>
        <a:ea typeface="ＭＳ Ｐゴシック"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1"/>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50000"/>
              </a:spcBef>
              <a:defRPr sz="1500">
                <a:solidFill>
                  <a:schemeClr val="tx1"/>
                </a:solidFill>
                <a:latin typeface="Arial" pitchFamily="34" charset="0"/>
                <a:ea typeface="ＭＳ Ｐゴシック" pitchFamily="34" charset="-128"/>
              </a:defRPr>
            </a:lvl1pPr>
            <a:lvl2pPr marL="742950" indent="-285750" defTabSz="952500" eaLnBrk="0" hangingPunct="0">
              <a:spcBef>
                <a:spcPct val="50000"/>
              </a:spcBef>
              <a:defRPr sz="1500">
                <a:solidFill>
                  <a:schemeClr val="tx1"/>
                </a:solidFill>
                <a:latin typeface="Arial" pitchFamily="34" charset="0"/>
                <a:ea typeface="ＭＳ Ｐゴシック" pitchFamily="34" charset="-128"/>
              </a:defRPr>
            </a:lvl2pPr>
            <a:lvl3pPr marL="1143000" indent="-228600" defTabSz="952500" eaLnBrk="0" hangingPunct="0">
              <a:spcBef>
                <a:spcPct val="50000"/>
              </a:spcBef>
              <a:defRPr sz="1500">
                <a:solidFill>
                  <a:schemeClr val="tx1"/>
                </a:solidFill>
                <a:latin typeface="Arial" pitchFamily="34" charset="0"/>
                <a:ea typeface="ＭＳ Ｐゴシック" pitchFamily="34" charset="-128"/>
              </a:defRPr>
            </a:lvl3pPr>
            <a:lvl4pPr marL="1600200" indent="-228600" defTabSz="952500" eaLnBrk="0" hangingPunct="0">
              <a:spcBef>
                <a:spcPct val="50000"/>
              </a:spcBef>
              <a:defRPr sz="1500">
                <a:solidFill>
                  <a:schemeClr val="tx1"/>
                </a:solidFill>
                <a:latin typeface="Arial" pitchFamily="34" charset="0"/>
                <a:ea typeface="ＭＳ Ｐゴシック" pitchFamily="34" charset="-128"/>
              </a:defRPr>
            </a:lvl4pPr>
            <a:lvl5pPr marL="2057400" indent="-228600" defTabSz="952500" eaLnBrk="0" hangingPunct="0">
              <a:spcBef>
                <a:spcPct val="50000"/>
              </a:spcBef>
              <a:defRPr sz="1500">
                <a:solidFill>
                  <a:schemeClr val="tx1"/>
                </a:solidFill>
                <a:latin typeface="Arial" pitchFamily="34" charset="0"/>
                <a:ea typeface="ＭＳ Ｐゴシック" pitchFamily="34" charset="-128"/>
              </a:defRPr>
            </a:lvl5pPr>
            <a:lvl6pPr marL="2514600" indent="-228600" defTabSz="952500" eaLnBrk="0" fontAlgn="base" hangingPunct="0">
              <a:spcBef>
                <a:spcPct val="50000"/>
              </a:spcBef>
              <a:spcAft>
                <a:spcPct val="0"/>
              </a:spcAft>
              <a:defRPr sz="1500">
                <a:solidFill>
                  <a:schemeClr val="tx1"/>
                </a:solidFill>
                <a:latin typeface="Arial" pitchFamily="34" charset="0"/>
                <a:ea typeface="ＭＳ Ｐゴシック" pitchFamily="34" charset="-128"/>
              </a:defRPr>
            </a:lvl6pPr>
            <a:lvl7pPr marL="2971800" indent="-228600" defTabSz="952500" eaLnBrk="0" fontAlgn="base" hangingPunct="0">
              <a:spcBef>
                <a:spcPct val="50000"/>
              </a:spcBef>
              <a:spcAft>
                <a:spcPct val="0"/>
              </a:spcAft>
              <a:defRPr sz="1500">
                <a:solidFill>
                  <a:schemeClr val="tx1"/>
                </a:solidFill>
                <a:latin typeface="Arial" pitchFamily="34" charset="0"/>
                <a:ea typeface="ＭＳ Ｐゴシック" pitchFamily="34" charset="-128"/>
              </a:defRPr>
            </a:lvl7pPr>
            <a:lvl8pPr marL="3429000" indent="-228600" defTabSz="952500" eaLnBrk="0" fontAlgn="base" hangingPunct="0">
              <a:spcBef>
                <a:spcPct val="50000"/>
              </a:spcBef>
              <a:spcAft>
                <a:spcPct val="0"/>
              </a:spcAft>
              <a:defRPr sz="1500">
                <a:solidFill>
                  <a:schemeClr val="tx1"/>
                </a:solidFill>
                <a:latin typeface="Arial" pitchFamily="34" charset="0"/>
                <a:ea typeface="ＭＳ Ｐゴシック" pitchFamily="34" charset="-128"/>
              </a:defRPr>
            </a:lvl8pPr>
            <a:lvl9pPr marL="3886200" indent="-228600" defTabSz="952500" eaLnBrk="0" fontAlgn="base" hangingPunct="0">
              <a:spcBef>
                <a:spcPct val="50000"/>
              </a:spcBef>
              <a:spcAft>
                <a:spcPct val="0"/>
              </a:spcAft>
              <a:defRPr sz="1500">
                <a:solidFill>
                  <a:schemeClr val="tx1"/>
                </a:solidFill>
                <a:latin typeface="Arial" pitchFamily="34" charset="0"/>
                <a:ea typeface="ＭＳ Ｐゴシック" pitchFamily="34" charset="-128"/>
              </a:defRPr>
            </a:lvl9pPr>
          </a:lstStyle>
          <a:p>
            <a:pPr eaLnBrk="1" hangingPunct="1">
              <a:spcBef>
                <a:spcPct val="0"/>
              </a:spcBef>
            </a:pPr>
            <a:r>
              <a:rPr lang="en-US" sz="1200" dirty="0" smtClean="0">
                <a:solidFill>
                  <a:srgbClr val="000000"/>
                </a:solidFill>
                <a:cs typeface="Arial" pitchFamily="34" charset="0"/>
              </a:rPr>
              <a:t>Presentation title</a:t>
            </a: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dirty="0"/>
          </a:p>
        </p:txBody>
      </p:sp>
    </p:spTree>
    <p:extLst>
      <p:ext uri="{BB962C8B-B14F-4D97-AF65-F5344CB8AC3E}">
        <p14:creationId xmlns:p14="http://schemas.microsoft.com/office/powerpoint/2010/main" val="91631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dirty="0"/>
          </a:p>
        </p:txBody>
      </p:sp>
    </p:spTree>
    <p:extLst>
      <p:ext uri="{BB962C8B-B14F-4D97-AF65-F5344CB8AC3E}">
        <p14:creationId xmlns:p14="http://schemas.microsoft.com/office/powerpoint/2010/main" val="382862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dirty="0"/>
          </a:p>
        </p:txBody>
      </p:sp>
    </p:spTree>
    <p:extLst>
      <p:ext uri="{BB962C8B-B14F-4D97-AF65-F5344CB8AC3E}">
        <p14:creationId xmlns:p14="http://schemas.microsoft.com/office/powerpoint/2010/main" val="317092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1"/>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927801" eaLnBrk="0" hangingPunct="0">
              <a:spcBef>
                <a:spcPct val="30000"/>
              </a:spcBef>
              <a:buChar char="•"/>
              <a:defRPr sz="1100">
                <a:solidFill>
                  <a:schemeClr val="tx1"/>
                </a:solidFill>
                <a:latin typeface="Arial" charset="0"/>
                <a:cs typeface="Arial" charset="0"/>
              </a:defRPr>
            </a:lvl1pPr>
            <a:lvl2pPr marL="723685" indent="-278340" defTabSz="927801" eaLnBrk="0" hangingPunct="0">
              <a:spcBef>
                <a:spcPct val="30000"/>
              </a:spcBef>
              <a:buChar char="•"/>
              <a:defRPr sz="1100">
                <a:solidFill>
                  <a:schemeClr val="tx1"/>
                </a:solidFill>
                <a:latin typeface="Arial" charset="0"/>
                <a:cs typeface="Arial" charset="0"/>
              </a:defRPr>
            </a:lvl2pPr>
            <a:lvl3pPr marL="1113361" indent="-222672" defTabSz="927801" eaLnBrk="0" hangingPunct="0">
              <a:spcBef>
                <a:spcPct val="30000"/>
              </a:spcBef>
              <a:buChar char="•"/>
              <a:defRPr sz="1100">
                <a:solidFill>
                  <a:schemeClr val="tx1"/>
                </a:solidFill>
                <a:latin typeface="Arial" charset="0"/>
                <a:cs typeface="Arial" charset="0"/>
              </a:defRPr>
            </a:lvl3pPr>
            <a:lvl4pPr marL="1558706" indent="-222672" defTabSz="927801" eaLnBrk="0" hangingPunct="0">
              <a:spcBef>
                <a:spcPct val="30000"/>
              </a:spcBef>
              <a:buChar char="•"/>
              <a:defRPr sz="1100">
                <a:solidFill>
                  <a:schemeClr val="tx1"/>
                </a:solidFill>
                <a:latin typeface="Arial" charset="0"/>
                <a:cs typeface="Arial" charset="0"/>
              </a:defRPr>
            </a:lvl4pPr>
            <a:lvl5pPr marL="2004049" indent="-222672" defTabSz="927801" eaLnBrk="0" hangingPunct="0">
              <a:spcBef>
                <a:spcPct val="30000"/>
              </a:spcBef>
              <a:buChar char="•"/>
              <a:defRPr sz="1100">
                <a:solidFill>
                  <a:schemeClr val="tx1"/>
                </a:solidFill>
                <a:latin typeface="Arial" charset="0"/>
                <a:cs typeface="Arial" charset="0"/>
              </a:defRPr>
            </a:lvl5pPr>
            <a:lvl6pPr marL="2449394" indent="-222672" defTabSz="927801" eaLnBrk="0" fontAlgn="base" hangingPunct="0">
              <a:spcBef>
                <a:spcPct val="30000"/>
              </a:spcBef>
              <a:spcAft>
                <a:spcPct val="0"/>
              </a:spcAft>
              <a:buChar char="•"/>
              <a:defRPr sz="1100">
                <a:solidFill>
                  <a:schemeClr val="tx1"/>
                </a:solidFill>
                <a:latin typeface="Arial" charset="0"/>
                <a:cs typeface="Arial" charset="0"/>
              </a:defRPr>
            </a:lvl6pPr>
            <a:lvl7pPr marL="2894738" indent="-222672" defTabSz="927801" eaLnBrk="0" fontAlgn="base" hangingPunct="0">
              <a:spcBef>
                <a:spcPct val="30000"/>
              </a:spcBef>
              <a:spcAft>
                <a:spcPct val="0"/>
              </a:spcAft>
              <a:buChar char="•"/>
              <a:defRPr sz="1100">
                <a:solidFill>
                  <a:schemeClr val="tx1"/>
                </a:solidFill>
                <a:latin typeface="Arial" charset="0"/>
                <a:cs typeface="Arial" charset="0"/>
              </a:defRPr>
            </a:lvl7pPr>
            <a:lvl8pPr marL="3340083" indent="-222672" defTabSz="927801" eaLnBrk="0" fontAlgn="base" hangingPunct="0">
              <a:spcBef>
                <a:spcPct val="30000"/>
              </a:spcBef>
              <a:spcAft>
                <a:spcPct val="0"/>
              </a:spcAft>
              <a:buChar char="•"/>
              <a:defRPr sz="1100">
                <a:solidFill>
                  <a:schemeClr val="tx1"/>
                </a:solidFill>
                <a:latin typeface="Arial" charset="0"/>
                <a:cs typeface="Arial" charset="0"/>
              </a:defRPr>
            </a:lvl8pPr>
            <a:lvl9pPr marL="3785428" indent="-222672" defTabSz="927801" eaLnBrk="0" fontAlgn="base" hangingPunct="0">
              <a:spcBef>
                <a:spcPct val="30000"/>
              </a:spcBef>
              <a:spcAft>
                <a:spcPct val="0"/>
              </a:spcAft>
              <a:buChar char="•"/>
              <a:defRPr sz="1100">
                <a:solidFill>
                  <a:schemeClr val="tx1"/>
                </a:solidFill>
                <a:latin typeface="Arial" charset="0"/>
                <a:cs typeface="Arial" charset="0"/>
              </a:defRPr>
            </a:lvl9pPr>
          </a:lstStyle>
          <a:p>
            <a:pPr eaLnBrk="1" hangingPunct="1">
              <a:spcBef>
                <a:spcPct val="0"/>
              </a:spcBef>
              <a:buFontTx/>
              <a:buNone/>
            </a:pPr>
            <a:r>
              <a:rPr lang="en-US" altLang="en-US" dirty="0" smtClean="0"/>
              <a:t>Presentation title</a:t>
            </a: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IE" sz="2400" dirty="0" smtClean="0"/>
          </a:p>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IE" sz="2400" dirty="0" smtClean="0"/>
          </a:p>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2400" dirty="0" smtClean="0"/>
          </a:p>
          <a:p>
            <a:pPr marL="457200" indent="-457200">
              <a:buFont typeface="Arial" panose="020B0604020202020204" pitchFamily="34" charset="0"/>
              <a:buChar char="•"/>
            </a:pPr>
            <a:endParaRPr lang="en-US" sz="1200" dirty="0" smtClean="0"/>
          </a:p>
          <a:p>
            <a:pPr marL="0" lvl="0" indent="0">
              <a:buNone/>
            </a:pPr>
            <a:endParaRPr lang="en-US" sz="1200" kern="1200" dirty="0">
              <a:solidFill>
                <a:schemeClr val="tx1"/>
              </a:solidFill>
              <a:effectLst/>
              <a:latin typeface="Arial" charset="0"/>
              <a:ea typeface="+mn-ea"/>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1"/>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927801" eaLnBrk="0" hangingPunct="0">
              <a:spcBef>
                <a:spcPct val="30000"/>
              </a:spcBef>
              <a:buChar char="•"/>
              <a:defRPr sz="1100">
                <a:solidFill>
                  <a:schemeClr val="tx1"/>
                </a:solidFill>
                <a:latin typeface="Arial" charset="0"/>
                <a:cs typeface="Arial" charset="0"/>
              </a:defRPr>
            </a:lvl1pPr>
            <a:lvl2pPr marL="723685" indent="-278340" defTabSz="927801" eaLnBrk="0" hangingPunct="0">
              <a:spcBef>
                <a:spcPct val="30000"/>
              </a:spcBef>
              <a:buChar char="•"/>
              <a:defRPr sz="1100">
                <a:solidFill>
                  <a:schemeClr val="tx1"/>
                </a:solidFill>
                <a:latin typeface="Arial" charset="0"/>
                <a:cs typeface="Arial" charset="0"/>
              </a:defRPr>
            </a:lvl2pPr>
            <a:lvl3pPr marL="1113361" indent="-222672" defTabSz="927801" eaLnBrk="0" hangingPunct="0">
              <a:spcBef>
                <a:spcPct val="30000"/>
              </a:spcBef>
              <a:buChar char="•"/>
              <a:defRPr sz="1100">
                <a:solidFill>
                  <a:schemeClr val="tx1"/>
                </a:solidFill>
                <a:latin typeface="Arial" charset="0"/>
                <a:cs typeface="Arial" charset="0"/>
              </a:defRPr>
            </a:lvl3pPr>
            <a:lvl4pPr marL="1558706" indent="-222672" defTabSz="927801" eaLnBrk="0" hangingPunct="0">
              <a:spcBef>
                <a:spcPct val="30000"/>
              </a:spcBef>
              <a:buChar char="•"/>
              <a:defRPr sz="1100">
                <a:solidFill>
                  <a:schemeClr val="tx1"/>
                </a:solidFill>
                <a:latin typeface="Arial" charset="0"/>
                <a:cs typeface="Arial" charset="0"/>
              </a:defRPr>
            </a:lvl4pPr>
            <a:lvl5pPr marL="2004049" indent="-222672" defTabSz="927801" eaLnBrk="0" hangingPunct="0">
              <a:spcBef>
                <a:spcPct val="30000"/>
              </a:spcBef>
              <a:buChar char="•"/>
              <a:defRPr sz="1100">
                <a:solidFill>
                  <a:schemeClr val="tx1"/>
                </a:solidFill>
                <a:latin typeface="Arial" charset="0"/>
                <a:cs typeface="Arial" charset="0"/>
              </a:defRPr>
            </a:lvl5pPr>
            <a:lvl6pPr marL="2449394" indent="-222672" defTabSz="927801" eaLnBrk="0" fontAlgn="base" hangingPunct="0">
              <a:spcBef>
                <a:spcPct val="30000"/>
              </a:spcBef>
              <a:spcAft>
                <a:spcPct val="0"/>
              </a:spcAft>
              <a:buChar char="•"/>
              <a:defRPr sz="1100">
                <a:solidFill>
                  <a:schemeClr val="tx1"/>
                </a:solidFill>
                <a:latin typeface="Arial" charset="0"/>
                <a:cs typeface="Arial" charset="0"/>
              </a:defRPr>
            </a:lvl6pPr>
            <a:lvl7pPr marL="2894738" indent="-222672" defTabSz="927801" eaLnBrk="0" fontAlgn="base" hangingPunct="0">
              <a:spcBef>
                <a:spcPct val="30000"/>
              </a:spcBef>
              <a:spcAft>
                <a:spcPct val="0"/>
              </a:spcAft>
              <a:buChar char="•"/>
              <a:defRPr sz="1100">
                <a:solidFill>
                  <a:schemeClr val="tx1"/>
                </a:solidFill>
                <a:latin typeface="Arial" charset="0"/>
                <a:cs typeface="Arial" charset="0"/>
              </a:defRPr>
            </a:lvl7pPr>
            <a:lvl8pPr marL="3340083" indent="-222672" defTabSz="927801" eaLnBrk="0" fontAlgn="base" hangingPunct="0">
              <a:spcBef>
                <a:spcPct val="30000"/>
              </a:spcBef>
              <a:spcAft>
                <a:spcPct val="0"/>
              </a:spcAft>
              <a:buChar char="•"/>
              <a:defRPr sz="1100">
                <a:solidFill>
                  <a:schemeClr val="tx1"/>
                </a:solidFill>
                <a:latin typeface="Arial" charset="0"/>
                <a:cs typeface="Arial" charset="0"/>
              </a:defRPr>
            </a:lvl8pPr>
            <a:lvl9pPr marL="3785428" indent="-222672" defTabSz="927801" eaLnBrk="0" fontAlgn="base" hangingPunct="0">
              <a:spcBef>
                <a:spcPct val="30000"/>
              </a:spcBef>
              <a:spcAft>
                <a:spcPct val="0"/>
              </a:spcAft>
              <a:buChar char="•"/>
              <a:defRPr sz="1100">
                <a:solidFill>
                  <a:schemeClr val="tx1"/>
                </a:solidFill>
                <a:latin typeface="Arial" charset="0"/>
                <a:cs typeface="Arial" charset="0"/>
              </a:defRPr>
            </a:lvl9pPr>
          </a:lstStyle>
          <a:p>
            <a:pPr eaLnBrk="1" hangingPunct="1">
              <a:spcBef>
                <a:spcPct val="0"/>
              </a:spcBef>
              <a:buFontTx/>
              <a:buNone/>
            </a:pPr>
            <a:r>
              <a:rPr lang="en-US" altLang="en-US" dirty="0" smtClean="0"/>
              <a:t>Presentation title</a:t>
            </a: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IE" sz="1000" dirty="0" smtClean="0"/>
          </a:p>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IE" sz="1000" dirty="0" smtClean="0"/>
              <a:t>Important to note the stage</a:t>
            </a:r>
            <a:r>
              <a:rPr lang="en-IE" sz="1000" baseline="0" dirty="0" smtClean="0"/>
              <a:t> where they need to produce a NAP and endorse it, not only at the technical level but engaging other stakeholders and how this will now be the basis for implementation of action – GCF will define in their Governing instrument on how it will support the implementation of NAPs</a:t>
            </a:r>
            <a:endParaRPr lang="en-IE" sz="1000" dirty="0" smtClean="0"/>
          </a:p>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000" dirty="0" smtClean="0"/>
          </a:p>
          <a:p>
            <a:pPr marL="457200" indent="-457200">
              <a:buFont typeface="Arial" panose="020B0604020202020204" pitchFamily="34" charset="0"/>
              <a:buChar char="•"/>
            </a:pPr>
            <a:endParaRPr lang="en-US" sz="1000" dirty="0" smtClean="0"/>
          </a:p>
          <a:p>
            <a:pPr marL="0" lvl="0" indent="0">
              <a:buNone/>
            </a:pPr>
            <a:endParaRPr lang="en-US" sz="1000" kern="1200" dirty="0">
              <a:solidFill>
                <a:schemeClr val="tx1"/>
              </a:solidFill>
              <a:effectLst/>
              <a:latin typeface="Arial" charset="0"/>
              <a:ea typeface="+mn-ea"/>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1"/>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927801" eaLnBrk="0" hangingPunct="0">
              <a:spcBef>
                <a:spcPct val="30000"/>
              </a:spcBef>
              <a:buChar char="•"/>
              <a:defRPr sz="1100">
                <a:solidFill>
                  <a:schemeClr val="tx1"/>
                </a:solidFill>
                <a:latin typeface="Arial" charset="0"/>
                <a:cs typeface="Arial" charset="0"/>
              </a:defRPr>
            </a:lvl1pPr>
            <a:lvl2pPr marL="723685" indent="-278340" defTabSz="927801" eaLnBrk="0" hangingPunct="0">
              <a:spcBef>
                <a:spcPct val="30000"/>
              </a:spcBef>
              <a:buChar char="•"/>
              <a:defRPr sz="1100">
                <a:solidFill>
                  <a:schemeClr val="tx1"/>
                </a:solidFill>
                <a:latin typeface="Arial" charset="0"/>
                <a:cs typeface="Arial" charset="0"/>
              </a:defRPr>
            </a:lvl2pPr>
            <a:lvl3pPr marL="1113361" indent="-222672" defTabSz="927801" eaLnBrk="0" hangingPunct="0">
              <a:spcBef>
                <a:spcPct val="30000"/>
              </a:spcBef>
              <a:buChar char="•"/>
              <a:defRPr sz="1100">
                <a:solidFill>
                  <a:schemeClr val="tx1"/>
                </a:solidFill>
                <a:latin typeface="Arial" charset="0"/>
                <a:cs typeface="Arial" charset="0"/>
              </a:defRPr>
            </a:lvl3pPr>
            <a:lvl4pPr marL="1558706" indent="-222672" defTabSz="927801" eaLnBrk="0" hangingPunct="0">
              <a:spcBef>
                <a:spcPct val="30000"/>
              </a:spcBef>
              <a:buChar char="•"/>
              <a:defRPr sz="1100">
                <a:solidFill>
                  <a:schemeClr val="tx1"/>
                </a:solidFill>
                <a:latin typeface="Arial" charset="0"/>
                <a:cs typeface="Arial" charset="0"/>
              </a:defRPr>
            </a:lvl4pPr>
            <a:lvl5pPr marL="2004049" indent="-222672" defTabSz="927801" eaLnBrk="0" hangingPunct="0">
              <a:spcBef>
                <a:spcPct val="30000"/>
              </a:spcBef>
              <a:buChar char="•"/>
              <a:defRPr sz="1100">
                <a:solidFill>
                  <a:schemeClr val="tx1"/>
                </a:solidFill>
                <a:latin typeface="Arial" charset="0"/>
                <a:cs typeface="Arial" charset="0"/>
              </a:defRPr>
            </a:lvl5pPr>
            <a:lvl6pPr marL="2449394" indent="-222672" defTabSz="927801" eaLnBrk="0" fontAlgn="base" hangingPunct="0">
              <a:spcBef>
                <a:spcPct val="30000"/>
              </a:spcBef>
              <a:spcAft>
                <a:spcPct val="0"/>
              </a:spcAft>
              <a:buChar char="•"/>
              <a:defRPr sz="1100">
                <a:solidFill>
                  <a:schemeClr val="tx1"/>
                </a:solidFill>
                <a:latin typeface="Arial" charset="0"/>
                <a:cs typeface="Arial" charset="0"/>
              </a:defRPr>
            </a:lvl6pPr>
            <a:lvl7pPr marL="2894738" indent="-222672" defTabSz="927801" eaLnBrk="0" fontAlgn="base" hangingPunct="0">
              <a:spcBef>
                <a:spcPct val="30000"/>
              </a:spcBef>
              <a:spcAft>
                <a:spcPct val="0"/>
              </a:spcAft>
              <a:buChar char="•"/>
              <a:defRPr sz="1100">
                <a:solidFill>
                  <a:schemeClr val="tx1"/>
                </a:solidFill>
                <a:latin typeface="Arial" charset="0"/>
                <a:cs typeface="Arial" charset="0"/>
              </a:defRPr>
            </a:lvl7pPr>
            <a:lvl8pPr marL="3340083" indent="-222672" defTabSz="927801" eaLnBrk="0" fontAlgn="base" hangingPunct="0">
              <a:spcBef>
                <a:spcPct val="30000"/>
              </a:spcBef>
              <a:spcAft>
                <a:spcPct val="0"/>
              </a:spcAft>
              <a:buChar char="•"/>
              <a:defRPr sz="1100">
                <a:solidFill>
                  <a:schemeClr val="tx1"/>
                </a:solidFill>
                <a:latin typeface="Arial" charset="0"/>
                <a:cs typeface="Arial" charset="0"/>
              </a:defRPr>
            </a:lvl8pPr>
            <a:lvl9pPr marL="3785428" indent="-222672" defTabSz="927801" eaLnBrk="0" fontAlgn="base" hangingPunct="0">
              <a:spcBef>
                <a:spcPct val="30000"/>
              </a:spcBef>
              <a:spcAft>
                <a:spcPct val="0"/>
              </a:spcAft>
              <a:buChar char="•"/>
              <a:defRPr sz="1100">
                <a:solidFill>
                  <a:schemeClr val="tx1"/>
                </a:solidFill>
                <a:latin typeface="Arial" charset="0"/>
                <a:cs typeface="Arial" charset="0"/>
              </a:defRPr>
            </a:lvl9pPr>
          </a:lstStyle>
          <a:p>
            <a:pPr eaLnBrk="1" hangingPunct="1">
              <a:spcBef>
                <a:spcPct val="0"/>
              </a:spcBef>
              <a:buFontTx/>
              <a:buNone/>
            </a:pPr>
            <a:r>
              <a:rPr lang="en-US" altLang="en-US" dirty="0" smtClean="0"/>
              <a:t>Presentation title</a:t>
            </a: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IE" sz="2400" dirty="0" smtClean="0"/>
          </a:p>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IE" sz="2400" dirty="0" smtClean="0"/>
          </a:p>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2400" dirty="0" smtClean="0"/>
          </a:p>
          <a:p>
            <a:pPr marL="457200" indent="-457200">
              <a:buFont typeface="Arial" panose="020B0604020202020204" pitchFamily="34" charset="0"/>
              <a:buChar char="•"/>
            </a:pPr>
            <a:endParaRPr lang="en-US" sz="1200" dirty="0" smtClean="0"/>
          </a:p>
          <a:p>
            <a:pPr marL="0" lvl="0" indent="0">
              <a:buNone/>
            </a:pPr>
            <a:endParaRPr lang="en-US" sz="1200" kern="1200" dirty="0">
              <a:solidFill>
                <a:schemeClr val="tx1"/>
              </a:solidFill>
              <a:effectLst/>
              <a:latin typeface="Arial" charset="0"/>
              <a:ea typeface="+mn-ea"/>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633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extLst>
      <p:ext uri="{BB962C8B-B14F-4D97-AF65-F5344CB8AC3E}">
        <p14:creationId xmlns:p14="http://schemas.microsoft.com/office/powerpoint/2010/main" val="3315457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633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extLst>
      <p:ext uri="{BB962C8B-B14F-4D97-AF65-F5344CB8AC3E}">
        <p14:creationId xmlns:p14="http://schemas.microsoft.com/office/powerpoint/2010/main" val="3315457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dirty="0"/>
          </a:p>
        </p:txBody>
      </p:sp>
    </p:spTree>
    <p:extLst>
      <p:ext uri="{BB962C8B-B14F-4D97-AF65-F5344CB8AC3E}">
        <p14:creationId xmlns:p14="http://schemas.microsoft.com/office/powerpoint/2010/main" val="3362944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1"/>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927801" eaLnBrk="0" hangingPunct="0">
              <a:spcBef>
                <a:spcPct val="30000"/>
              </a:spcBef>
              <a:buChar char="•"/>
              <a:defRPr sz="1100">
                <a:solidFill>
                  <a:schemeClr val="tx1"/>
                </a:solidFill>
                <a:latin typeface="Arial" charset="0"/>
                <a:cs typeface="Arial" charset="0"/>
              </a:defRPr>
            </a:lvl1pPr>
            <a:lvl2pPr marL="723685" indent="-278340" defTabSz="927801" eaLnBrk="0" hangingPunct="0">
              <a:spcBef>
                <a:spcPct val="30000"/>
              </a:spcBef>
              <a:buChar char="•"/>
              <a:defRPr sz="1100">
                <a:solidFill>
                  <a:schemeClr val="tx1"/>
                </a:solidFill>
                <a:latin typeface="Arial" charset="0"/>
                <a:cs typeface="Arial" charset="0"/>
              </a:defRPr>
            </a:lvl2pPr>
            <a:lvl3pPr marL="1113361" indent="-222672" defTabSz="927801" eaLnBrk="0" hangingPunct="0">
              <a:spcBef>
                <a:spcPct val="30000"/>
              </a:spcBef>
              <a:buChar char="•"/>
              <a:defRPr sz="1100">
                <a:solidFill>
                  <a:schemeClr val="tx1"/>
                </a:solidFill>
                <a:latin typeface="Arial" charset="0"/>
                <a:cs typeface="Arial" charset="0"/>
              </a:defRPr>
            </a:lvl3pPr>
            <a:lvl4pPr marL="1558706" indent="-222672" defTabSz="927801" eaLnBrk="0" hangingPunct="0">
              <a:spcBef>
                <a:spcPct val="30000"/>
              </a:spcBef>
              <a:buChar char="•"/>
              <a:defRPr sz="1100">
                <a:solidFill>
                  <a:schemeClr val="tx1"/>
                </a:solidFill>
                <a:latin typeface="Arial" charset="0"/>
                <a:cs typeface="Arial" charset="0"/>
              </a:defRPr>
            </a:lvl4pPr>
            <a:lvl5pPr marL="2004049" indent="-222672" defTabSz="927801" eaLnBrk="0" hangingPunct="0">
              <a:spcBef>
                <a:spcPct val="30000"/>
              </a:spcBef>
              <a:buChar char="•"/>
              <a:defRPr sz="1100">
                <a:solidFill>
                  <a:schemeClr val="tx1"/>
                </a:solidFill>
                <a:latin typeface="Arial" charset="0"/>
                <a:cs typeface="Arial" charset="0"/>
              </a:defRPr>
            </a:lvl5pPr>
            <a:lvl6pPr marL="2449394" indent="-222672" defTabSz="927801" eaLnBrk="0" fontAlgn="base" hangingPunct="0">
              <a:spcBef>
                <a:spcPct val="30000"/>
              </a:spcBef>
              <a:spcAft>
                <a:spcPct val="0"/>
              </a:spcAft>
              <a:buChar char="•"/>
              <a:defRPr sz="1100">
                <a:solidFill>
                  <a:schemeClr val="tx1"/>
                </a:solidFill>
                <a:latin typeface="Arial" charset="0"/>
                <a:cs typeface="Arial" charset="0"/>
              </a:defRPr>
            </a:lvl6pPr>
            <a:lvl7pPr marL="2894738" indent="-222672" defTabSz="927801" eaLnBrk="0" fontAlgn="base" hangingPunct="0">
              <a:spcBef>
                <a:spcPct val="30000"/>
              </a:spcBef>
              <a:spcAft>
                <a:spcPct val="0"/>
              </a:spcAft>
              <a:buChar char="•"/>
              <a:defRPr sz="1100">
                <a:solidFill>
                  <a:schemeClr val="tx1"/>
                </a:solidFill>
                <a:latin typeface="Arial" charset="0"/>
                <a:cs typeface="Arial" charset="0"/>
              </a:defRPr>
            </a:lvl7pPr>
            <a:lvl8pPr marL="3340083" indent="-222672" defTabSz="927801" eaLnBrk="0" fontAlgn="base" hangingPunct="0">
              <a:spcBef>
                <a:spcPct val="30000"/>
              </a:spcBef>
              <a:spcAft>
                <a:spcPct val="0"/>
              </a:spcAft>
              <a:buChar char="•"/>
              <a:defRPr sz="1100">
                <a:solidFill>
                  <a:schemeClr val="tx1"/>
                </a:solidFill>
                <a:latin typeface="Arial" charset="0"/>
                <a:cs typeface="Arial" charset="0"/>
              </a:defRPr>
            </a:lvl8pPr>
            <a:lvl9pPr marL="3785428" indent="-222672" defTabSz="927801" eaLnBrk="0" fontAlgn="base" hangingPunct="0">
              <a:spcBef>
                <a:spcPct val="30000"/>
              </a:spcBef>
              <a:spcAft>
                <a:spcPct val="0"/>
              </a:spcAft>
              <a:buChar char="•"/>
              <a:defRPr sz="1100">
                <a:solidFill>
                  <a:schemeClr val="tx1"/>
                </a:solidFill>
                <a:latin typeface="Arial" charset="0"/>
                <a:cs typeface="Arial" charset="0"/>
              </a:defRPr>
            </a:lvl9pPr>
          </a:lstStyle>
          <a:p>
            <a:pPr eaLnBrk="1" hangingPunct="1">
              <a:spcBef>
                <a:spcPct val="0"/>
              </a:spcBef>
              <a:buFontTx/>
              <a:buNone/>
            </a:pPr>
            <a:r>
              <a:rPr lang="en-US" altLang="en-US" dirty="0" smtClean="0"/>
              <a:t>Presentation title</a:t>
            </a: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None/>
            </a:pPr>
            <a:endParaRPr lang="en-US" sz="1200" kern="1200" dirty="0">
              <a:solidFill>
                <a:schemeClr val="tx1"/>
              </a:solidFill>
              <a:effectLst/>
              <a:latin typeface="Arial" charset="0"/>
              <a:ea typeface="+mn-ea"/>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dirty="0"/>
          </a:p>
        </p:txBody>
      </p:sp>
    </p:spTree>
    <p:extLst>
      <p:ext uri="{BB962C8B-B14F-4D97-AF65-F5344CB8AC3E}">
        <p14:creationId xmlns:p14="http://schemas.microsoft.com/office/powerpoint/2010/main" val="1683982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1"/>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927801" eaLnBrk="0" hangingPunct="0">
              <a:spcBef>
                <a:spcPct val="30000"/>
              </a:spcBef>
              <a:buChar char="•"/>
              <a:defRPr sz="1100">
                <a:solidFill>
                  <a:schemeClr val="tx1"/>
                </a:solidFill>
                <a:latin typeface="Arial" charset="0"/>
                <a:cs typeface="Arial" charset="0"/>
              </a:defRPr>
            </a:lvl1pPr>
            <a:lvl2pPr marL="723685" indent="-278340" defTabSz="927801" eaLnBrk="0" hangingPunct="0">
              <a:spcBef>
                <a:spcPct val="30000"/>
              </a:spcBef>
              <a:buChar char="•"/>
              <a:defRPr sz="1100">
                <a:solidFill>
                  <a:schemeClr val="tx1"/>
                </a:solidFill>
                <a:latin typeface="Arial" charset="0"/>
                <a:cs typeface="Arial" charset="0"/>
              </a:defRPr>
            </a:lvl2pPr>
            <a:lvl3pPr marL="1113361" indent="-222672" defTabSz="927801" eaLnBrk="0" hangingPunct="0">
              <a:spcBef>
                <a:spcPct val="30000"/>
              </a:spcBef>
              <a:buChar char="•"/>
              <a:defRPr sz="1100">
                <a:solidFill>
                  <a:schemeClr val="tx1"/>
                </a:solidFill>
                <a:latin typeface="Arial" charset="0"/>
                <a:cs typeface="Arial" charset="0"/>
              </a:defRPr>
            </a:lvl3pPr>
            <a:lvl4pPr marL="1558706" indent="-222672" defTabSz="927801" eaLnBrk="0" hangingPunct="0">
              <a:spcBef>
                <a:spcPct val="30000"/>
              </a:spcBef>
              <a:buChar char="•"/>
              <a:defRPr sz="1100">
                <a:solidFill>
                  <a:schemeClr val="tx1"/>
                </a:solidFill>
                <a:latin typeface="Arial" charset="0"/>
                <a:cs typeface="Arial" charset="0"/>
              </a:defRPr>
            </a:lvl4pPr>
            <a:lvl5pPr marL="2004049" indent="-222672" defTabSz="927801" eaLnBrk="0" hangingPunct="0">
              <a:spcBef>
                <a:spcPct val="30000"/>
              </a:spcBef>
              <a:buChar char="•"/>
              <a:defRPr sz="1100">
                <a:solidFill>
                  <a:schemeClr val="tx1"/>
                </a:solidFill>
                <a:latin typeface="Arial" charset="0"/>
                <a:cs typeface="Arial" charset="0"/>
              </a:defRPr>
            </a:lvl5pPr>
            <a:lvl6pPr marL="2449394" indent="-222672" defTabSz="927801" eaLnBrk="0" fontAlgn="base" hangingPunct="0">
              <a:spcBef>
                <a:spcPct val="30000"/>
              </a:spcBef>
              <a:spcAft>
                <a:spcPct val="0"/>
              </a:spcAft>
              <a:buChar char="•"/>
              <a:defRPr sz="1100">
                <a:solidFill>
                  <a:schemeClr val="tx1"/>
                </a:solidFill>
                <a:latin typeface="Arial" charset="0"/>
                <a:cs typeface="Arial" charset="0"/>
              </a:defRPr>
            </a:lvl6pPr>
            <a:lvl7pPr marL="2894738" indent="-222672" defTabSz="927801" eaLnBrk="0" fontAlgn="base" hangingPunct="0">
              <a:spcBef>
                <a:spcPct val="30000"/>
              </a:spcBef>
              <a:spcAft>
                <a:spcPct val="0"/>
              </a:spcAft>
              <a:buChar char="•"/>
              <a:defRPr sz="1100">
                <a:solidFill>
                  <a:schemeClr val="tx1"/>
                </a:solidFill>
                <a:latin typeface="Arial" charset="0"/>
                <a:cs typeface="Arial" charset="0"/>
              </a:defRPr>
            </a:lvl7pPr>
            <a:lvl8pPr marL="3340083" indent="-222672" defTabSz="927801" eaLnBrk="0" fontAlgn="base" hangingPunct="0">
              <a:spcBef>
                <a:spcPct val="30000"/>
              </a:spcBef>
              <a:spcAft>
                <a:spcPct val="0"/>
              </a:spcAft>
              <a:buChar char="•"/>
              <a:defRPr sz="1100">
                <a:solidFill>
                  <a:schemeClr val="tx1"/>
                </a:solidFill>
                <a:latin typeface="Arial" charset="0"/>
                <a:cs typeface="Arial" charset="0"/>
              </a:defRPr>
            </a:lvl8pPr>
            <a:lvl9pPr marL="3785428" indent="-222672" defTabSz="927801" eaLnBrk="0" fontAlgn="base" hangingPunct="0">
              <a:spcBef>
                <a:spcPct val="30000"/>
              </a:spcBef>
              <a:spcAft>
                <a:spcPct val="0"/>
              </a:spcAft>
              <a:buChar char="•"/>
              <a:defRPr sz="1100">
                <a:solidFill>
                  <a:schemeClr val="tx1"/>
                </a:solidFill>
                <a:latin typeface="Arial" charset="0"/>
                <a:cs typeface="Arial" charset="0"/>
              </a:defRPr>
            </a:lvl9pPr>
          </a:lstStyle>
          <a:p>
            <a:pPr eaLnBrk="1" hangingPunct="1">
              <a:spcBef>
                <a:spcPct val="0"/>
              </a:spcBef>
              <a:buFontTx/>
              <a:buNone/>
            </a:pPr>
            <a:r>
              <a:rPr lang="en-US" altLang="en-US" dirty="0" smtClean="0"/>
              <a:t>Presentation title</a:t>
            </a: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IE" sz="2400" dirty="0" smtClean="0"/>
          </a:p>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IE" sz="2400" dirty="0" smtClean="0"/>
          </a:p>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2400" dirty="0" smtClean="0"/>
          </a:p>
          <a:p>
            <a:pPr marL="457200" indent="-457200">
              <a:buFont typeface="Arial" panose="020B0604020202020204" pitchFamily="34" charset="0"/>
              <a:buChar char="•"/>
            </a:pPr>
            <a:endParaRPr lang="en-US" sz="1200" dirty="0" smtClean="0"/>
          </a:p>
          <a:p>
            <a:pPr marL="0" lvl="0" indent="0">
              <a:buNone/>
            </a:pPr>
            <a:endParaRPr lang="en-US" sz="1200" kern="1200" dirty="0">
              <a:solidFill>
                <a:schemeClr val="tx1"/>
              </a:solidFill>
              <a:effectLst/>
              <a:latin typeface="Arial" charset="0"/>
              <a:ea typeface="+mn-ea"/>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1"/>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927801" eaLnBrk="0" hangingPunct="0">
              <a:spcBef>
                <a:spcPct val="30000"/>
              </a:spcBef>
              <a:buChar char="•"/>
              <a:defRPr sz="1100">
                <a:solidFill>
                  <a:schemeClr val="tx1"/>
                </a:solidFill>
                <a:latin typeface="Arial" charset="0"/>
                <a:cs typeface="Arial" charset="0"/>
              </a:defRPr>
            </a:lvl1pPr>
            <a:lvl2pPr marL="723685" indent="-278340" defTabSz="927801" eaLnBrk="0" hangingPunct="0">
              <a:spcBef>
                <a:spcPct val="30000"/>
              </a:spcBef>
              <a:buChar char="•"/>
              <a:defRPr sz="1100">
                <a:solidFill>
                  <a:schemeClr val="tx1"/>
                </a:solidFill>
                <a:latin typeface="Arial" charset="0"/>
                <a:cs typeface="Arial" charset="0"/>
              </a:defRPr>
            </a:lvl2pPr>
            <a:lvl3pPr marL="1113361" indent="-222672" defTabSz="927801" eaLnBrk="0" hangingPunct="0">
              <a:spcBef>
                <a:spcPct val="30000"/>
              </a:spcBef>
              <a:buChar char="•"/>
              <a:defRPr sz="1100">
                <a:solidFill>
                  <a:schemeClr val="tx1"/>
                </a:solidFill>
                <a:latin typeface="Arial" charset="0"/>
                <a:cs typeface="Arial" charset="0"/>
              </a:defRPr>
            </a:lvl3pPr>
            <a:lvl4pPr marL="1558706" indent="-222672" defTabSz="927801" eaLnBrk="0" hangingPunct="0">
              <a:spcBef>
                <a:spcPct val="30000"/>
              </a:spcBef>
              <a:buChar char="•"/>
              <a:defRPr sz="1100">
                <a:solidFill>
                  <a:schemeClr val="tx1"/>
                </a:solidFill>
                <a:latin typeface="Arial" charset="0"/>
                <a:cs typeface="Arial" charset="0"/>
              </a:defRPr>
            </a:lvl4pPr>
            <a:lvl5pPr marL="2004049" indent="-222672" defTabSz="927801" eaLnBrk="0" hangingPunct="0">
              <a:spcBef>
                <a:spcPct val="30000"/>
              </a:spcBef>
              <a:buChar char="•"/>
              <a:defRPr sz="1100">
                <a:solidFill>
                  <a:schemeClr val="tx1"/>
                </a:solidFill>
                <a:latin typeface="Arial" charset="0"/>
                <a:cs typeface="Arial" charset="0"/>
              </a:defRPr>
            </a:lvl5pPr>
            <a:lvl6pPr marL="2449394" indent="-222672" defTabSz="927801" eaLnBrk="0" fontAlgn="base" hangingPunct="0">
              <a:spcBef>
                <a:spcPct val="30000"/>
              </a:spcBef>
              <a:spcAft>
                <a:spcPct val="0"/>
              </a:spcAft>
              <a:buChar char="•"/>
              <a:defRPr sz="1100">
                <a:solidFill>
                  <a:schemeClr val="tx1"/>
                </a:solidFill>
                <a:latin typeface="Arial" charset="0"/>
                <a:cs typeface="Arial" charset="0"/>
              </a:defRPr>
            </a:lvl6pPr>
            <a:lvl7pPr marL="2894738" indent="-222672" defTabSz="927801" eaLnBrk="0" fontAlgn="base" hangingPunct="0">
              <a:spcBef>
                <a:spcPct val="30000"/>
              </a:spcBef>
              <a:spcAft>
                <a:spcPct val="0"/>
              </a:spcAft>
              <a:buChar char="•"/>
              <a:defRPr sz="1100">
                <a:solidFill>
                  <a:schemeClr val="tx1"/>
                </a:solidFill>
                <a:latin typeface="Arial" charset="0"/>
                <a:cs typeface="Arial" charset="0"/>
              </a:defRPr>
            </a:lvl7pPr>
            <a:lvl8pPr marL="3340083" indent="-222672" defTabSz="927801" eaLnBrk="0" fontAlgn="base" hangingPunct="0">
              <a:spcBef>
                <a:spcPct val="30000"/>
              </a:spcBef>
              <a:spcAft>
                <a:spcPct val="0"/>
              </a:spcAft>
              <a:buChar char="•"/>
              <a:defRPr sz="1100">
                <a:solidFill>
                  <a:schemeClr val="tx1"/>
                </a:solidFill>
                <a:latin typeface="Arial" charset="0"/>
                <a:cs typeface="Arial" charset="0"/>
              </a:defRPr>
            </a:lvl8pPr>
            <a:lvl9pPr marL="3785428" indent="-222672" defTabSz="927801" eaLnBrk="0" fontAlgn="base" hangingPunct="0">
              <a:spcBef>
                <a:spcPct val="30000"/>
              </a:spcBef>
              <a:spcAft>
                <a:spcPct val="0"/>
              </a:spcAft>
              <a:buChar char="•"/>
              <a:defRPr sz="1100">
                <a:solidFill>
                  <a:schemeClr val="tx1"/>
                </a:solidFill>
                <a:latin typeface="Arial" charset="0"/>
                <a:cs typeface="Arial" charset="0"/>
              </a:defRPr>
            </a:lvl9pPr>
          </a:lstStyle>
          <a:p>
            <a:pPr eaLnBrk="1" hangingPunct="1">
              <a:spcBef>
                <a:spcPct val="0"/>
              </a:spcBef>
              <a:buFontTx/>
              <a:buNone/>
            </a:pPr>
            <a:r>
              <a:rPr lang="en-US" altLang="en-US" dirty="0" smtClean="0"/>
              <a:t>Presentation title</a:t>
            </a: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IE" sz="2400" dirty="0" smtClean="0"/>
          </a:p>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IE" sz="2400" dirty="0" smtClean="0"/>
          </a:p>
          <a:p>
            <a:pPr marL="457200" marR="0" lvl="1" indent="-4572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2400" dirty="0" smtClean="0"/>
          </a:p>
          <a:p>
            <a:pPr marL="457200" indent="-457200">
              <a:buFont typeface="Arial" panose="020B0604020202020204" pitchFamily="34" charset="0"/>
              <a:buChar char="•"/>
            </a:pPr>
            <a:endParaRPr lang="en-US" sz="1200" dirty="0" smtClean="0"/>
          </a:p>
          <a:p>
            <a:pPr marL="0" lvl="0" indent="0">
              <a:buNone/>
            </a:pPr>
            <a:endParaRPr lang="en-US" sz="1200" kern="1200" dirty="0">
              <a:solidFill>
                <a:schemeClr val="tx1"/>
              </a:solidFill>
              <a:effectLst/>
              <a:latin typeface="Arial" charset="0"/>
              <a:ea typeface="+mn-ea"/>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dirty="0"/>
          </a:p>
        </p:txBody>
      </p:sp>
    </p:spTree>
    <p:extLst>
      <p:ext uri="{BB962C8B-B14F-4D97-AF65-F5344CB8AC3E}">
        <p14:creationId xmlns:p14="http://schemas.microsoft.com/office/powerpoint/2010/main" val="2649424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633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extLst>
      <p:ext uri="{BB962C8B-B14F-4D97-AF65-F5344CB8AC3E}">
        <p14:creationId xmlns:p14="http://schemas.microsoft.com/office/powerpoint/2010/main" val="3315457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dirty="0"/>
          </a:p>
        </p:txBody>
      </p:sp>
    </p:spTree>
    <p:extLst>
      <p:ext uri="{BB962C8B-B14F-4D97-AF65-F5344CB8AC3E}">
        <p14:creationId xmlns:p14="http://schemas.microsoft.com/office/powerpoint/2010/main" val="239346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dirty="0"/>
          </a:p>
        </p:txBody>
      </p:sp>
    </p:spTree>
    <p:extLst>
      <p:ext uri="{BB962C8B-B14F-4D97-AF65-F5344CB8AC3E}">
        <p14:creationId xmlns:p14="http://schemas.microsoft.com/office/powerpoint/2010/main" val="359631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1"/>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927801" eaLnBrk="0" hangingPunct="0">
              <a:spcBef>
                <a:spcPct val="30000"/>
              </a:spcBef>
              <a:buChar char="•"/>
              <a:defRPr sz="1100">
                <a:solidFill>
                  <a:schemeClr val="tx1"/>
                </a:solidFill>
                <a:latin typeface="Arial" charset="0"/>
                <a:cs typeface="Arial" charset="0"/>
              </a:defRPr>
            </a:lvl1pPr>
            <a:lvl2pPr marL="723685" indent="-278340" defTabSz="927801" eaLnBrk="0" hangingPunct="0">
              <a:spcBef>
                <a:spcPct val="30000"/>
              </a:spcBef>
              <a:buChar char="•"/>
              <a:defRPr sz="1100">
                <a:solidFill>
                  <a:schemeClr val="tx1"/>
                </a:solidFill>
                <a:latin typeface="Arial" charset="0"/>
                <a:cs typeface="Arial" charset="0"/>
              </a:defRPr>
            </a:lvl2pPr>
            <a:lvl3pPr marL="1113361" indent="-222672" defTabSz="927801" eaLnBrk="0" hangingPunct="0">
              <a:spcBef>
                <a:spcPct val="30000"/>
              </a:spcBef>
              <a:buChar char="•"/>
              <a:defRPr sz="1100">
                <a:solidFill>
                  <a:schemeClr val="tx1"/>
                </a:solidFill>
                <a:latin typeface="Arial" charset="0"/>
                <a:cs typeface="Arial" charset="0"/>
              </a:defRPr>
            </a:lvl3pPr>
            <a:lvl4pPr marL="1558706" indent="-222672" defTabSz="927801" eaLnBrk="0" hangingPunct="0">
              <a:spcBef>
                <a:spcPct val="30000"/>
              </a:spcBef>
              <a:buChar char="•"/>
              <a:defRPr sz="1100">
                <a:solidFill>
                  <a:schemeClr val="tx1"/>
                </a:solidFill>
                <a:latin typeface="Arial" charset="0"/>
                <a:cs typeface="Arial" charset="0"/>
              </a:defRPr>
            </a:lvl4pPr>
            <a:lvl5pPr marL="2004049" indent="-222672" defTabSz="927801" eaLnBrk="0" hangingPunct="0">
              <a:spcBef>
                <a:spcPct val="30000"/>
              </a:spcBef>
              <a:buChar char="•"/>
              <a:defRPr sz="1100">
                <a:solidFill>
                  <a:schemeClr val="tx1"/>
                </a:solidFill>
                <a:latin typeface="Arial" charset="0"/>
                <a:cs typeface="Arial" charset="0"/>
              </a:defRPr>
            </a:lvl5pPr>
            <a:lvl6pPr marL="2449394" indent="-222672" defTabSz="927801" eaLnBrk="0" fontAlgn="base" hangingPunct="0">
              <a:spcBef>
                <a:spcPct val="30000"/>
              </a:spcBef>
              <a:spcAft>
                <a:spcPct val="0"/>
              </a:spcAft>
              <a:buChar char="•"/>
              <a:defRPr sz="1100">
                <a:solidFill>
                  <a:schemeClr val="tx1"/>
                </a:solidFill>
                <a:latin typeface="Arial" charset="0"/>
                <a:cs typeface="Arial" charset="0"/>
              </a:defRPr>
            </a:lvl6pPr>
            <a:lvl7pPr marL="2894738" indent="-222672" defTabSz="927801" eaLnBrk="0" fontAlgn="base" hangingPunct="0">
              <a:spcBef>
                <a:spcPct val="30000"/>
              </a:spcBef>
              <a:spcAft>
                <a:spcPct val="0"/>
              </a:spcAft>
              <a:buChar char="•"/>
              <a:defRPr sz="1100">
                <a:solidFill>
                  <a:schemeClr val="tx1"/>
                </a:solidFill>
                <a:latin typeface="Arial" charset="0"/>
                <a:cs typeface="Arial" charset="0"/>
              </a:defRPr>
            </a:lvl7pPr>
            <a:lvl8pPr marL="3340083" indent="-222672" defTabSz="927801" eaLnBrk="0" fontAlgn="base" hangingPunct="0">
              <a:spcBef>
                <a:spcPct val="30000"/>
              </a:spcBef>
              <a:spcAft>
                <a:spcPct val="0"/>
              </a:spcAft>
              <a:buChar char="•"/>
              <a:defRPr sz="1100">
                <a:solidFill>
                  <a:schemeClr val="tx1"/>
                </a:solidFill>
                <a:latin typeface="Arial" charset="0"/>
                <a:cs typeface="Arial" charset="0"/>
              </a:defRPr>
            </a:lvl8pPr>
            <a:lvl9pPr marL="3785428" indent="-222672" defTabSz="927801" eaLnBrk="0" fontAlgn="base" hangingPunct="0">
              <a:spcBef>
                <a:spcPct val="30000"/>
              </a:spcBef>
              <a:spcAft>
                <a:spcPct val="0"/>
              </a:spcAft>
              <a:buChar char="•"/>
              <a:defRPr sz="1100">
                <a:solidFill>
                  <a:schemeClr val="tx1"/>
                </a:solidFill>
                <a:latin typeface="Arial" charset="0"/>
                <a:cs typeface="Arial" charset="0"/>
              </a:defRPr>
            </a:lvl9pPr>
          </a:lstStyle>
          <a:p>
            <a:pPr eaLnBrk="1" hangingPunct="1">
              <a:spcBef>
                <a:spcPct val="0"/>
              </a:spcBef>
              <a:buFontTx/>
              <a:buNone/>
            </a:pPr>
            <a:r>
              <a:rPr lang="en-US" altLang="en-US" dirty="0" smtClean="0"/>
              <a:t>Presentation title</a:t>
            </a: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None/>
            </a:pPr>
            <a:endParaRPr lang="en-US" sz="1000" kern="1200" dirty="0">
              <a:solidFill>
                <a:schemeClr val="tx1"/>
              </a:solidFill>
              <a:effectLst/>
              <a:latin typeface="Arial" charset="0"/>
              <a:ea typeface="+mn-ea"/>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1"/>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952500" eaLnBrk="0" hangingPunct="0">
              <a:spcBef>
                <a:spcPct val="30000"/>
              </a:spcBef>
              <a:buChar char="•"/>
              <a:defRPr sz="1200">
                <a:solidFill>
                  <a:schemeClr val="tx1"/>
                </a:solidFill>
                <a:latin typeface="Arial" charset="0"/>
                <a:cs typeface="Arial" charset="0"/>
              </a:defRPr>
            </a:lvl1pPr>
            <a:lvl2pPr marL="742950" indent="-285750" defTabSz="952500" eaLnBrk="0" hangingPunct="0">
              <a:spcBef>
                <a:spcPct val="30000"/>
              </a:spcBef>
              <a:buChar char="•"/>
              <a:defRPr sz="1200">
                <a:solidFill>
                  <a:schemeClr val="tx1"/>
                </a:solidFill>
                <a:latin typeface="Arial" charset="0"/>
                <a:cs typeface="Arial" charset="0"/>
              </a:defRPr>
            </a:lvl2pPr>
            <a:lvl3pPr marL="1143000" indent="-228600" defTabSz="952500" eaLnBrk="0" hangingPunct="0">
              <a:spcBef>
                <a:spcPct val="30000"/>
              </a:spcBef>
              <a:buChar char="•"/>
              <a:defRPr sz="1200">
                <a:solidFill>
                  <a:schemeClr val="tx1"/>
                </a:solidFill>
                <a:latin typeface="Arial" charset="0"/>
                <a:cs typeface="Arial" charset="0"/>
              </a:defRPr>
            </a:lvl3pPr>
            <a:lvl4pPr marL="1600200" indent="-228600" defTabSz="952500" eaLnBrk="0" hangingPunct="0">
              <a:spcBef>
                <a:spcPct val="30000"/>
              </a:spcBef>
              <a:buChar char="•"/>
              <a:defRPr sz="1200">
                <a:solidFill>
                  <a:schemeClr val="tx1"/>
                </a:solidFill>
                <a:latin typeface="Arial" charset="0"/>
                <a:cs typeface="Arial" charset="0"/>
              </a:defRPr>
            </a:lvl4pPr>
            <a:lvl5pPr marL="2057400" indent="-228600" defTabSz="952500" eaLnBrk="0" hangingPunct="0">
              <a:spcBef>
                <a:spcPct val="30000"/>
              </a:spcBef>
              <a:buChar char="•"/>
              <a:defRPr sz="1200">
                <a:solidFill>
                  <a:schemeClr val="tx1"/>
                </a:solidFill>
                <a:latin typeface="Arial" charset="0"/>
                <a:cs typeface="Arial" charset="0"/>
              </a:defRPr>
            </a:lvl5pPr>
            <a:lvl6pPr marL="2514600" indent="-228600" defTabSz="952500" eaLnBrk="0" fontAlgn="base" hangingPunct="0">
              <a:spcBef>
                <a:spcPct val="30000"/>
              </a:spcBef>
              <a:spcAft>
                <a:spcPct val="0"/>
              </a:spcAft>
              <a:buChar char="•"/>
              <a:defRPr sz="1200">
                <a:solidFill>
                  <a:schemeClr val="tx1"/>
                </a:solidFill>
                <a:latin typeface="Arial" charset="0"/>
                <a:cs typeface="Arial" charset="0"/>
              </a:defRPr>
            </a:lvl6pPr>
            <a:lvl7pPr marL="2971800" indent="-228600" defTabSz="952500" eaLnBrk="0" fontAlgn="base" hangingPunct="0">
              <a:spcBef>
                <a:spcPct val="30000"/>
              </a:spcBef>
              <a:spcAft>
                <a:spcPct val="0"/>
              </a:spcAft>
              <a:buChar char="•"/>
              <a:defRPr sz="1200">
                <a:solidFill>
                  <a:schemeClr val="tx1"/>
                </a:solidFill>
                <a:latin typeface="Arial" charset="0"/>
                <a:cs typeface="Arial" charset="0"/>
              </a:defRPr>
            </a:lvl7pPr>
            <a:lvl8pPr marL="3429000" indent="-228600" defTabSz="952500" eaLnBrk="0" fontAlgn="base" hangingPunct="0">
              <a:spcBef>
                <a:spcPct val="30000"/>
              </a:spcBef>
              <a:spcAft>
                <a:spcPct val="0"/>
              </a:spcAft>
              <a:buChar char="•"/>
              <a:defRPr sz="1200">
                <a:solidFill>
                  <a:schemeClr val="tx1"/>
                </a:solidFill>
                <a:latin typeface="Arial" charset="0"/>
                <a:cs typeface="Arial" charset="0"/>
              </a:defRPr>
            </a:lvl8pPr>
            <a:lvl9pPr marL="3886200" indent="-228600" defTabSz="952500" eaLnBrk="0" fontAlgn="base" hangingPunct="0">
              <a:spcBef>
                <a:spcPct val="30000"/>
              </a:spcBef>
              <a:spcAft>
                <a:spcPct val="0"/>
              </a:spcAft>
              <a:buChar char="•"/>
              <a:defRPr sz="1200">
                <a:solidFill>
                  <a:schemeClr val="tx1"/>
                </a:solidFill>
                <a:latin typeface="Arial" charset="0"/>
                <a:cs typeface="Arial" charset="0"/>
              </a:defRPr>
            </a:lvl9pPr>
          </a:lstStyle>
          <a:p>
            <a:pPr eaLnBrk="1" hangingPunct="1">
              <a:spcBef>
                <a:spcPct val="0"/>
              </a:spcBef>
              <a:buFontTx/>
              <a:buNone/>
            </a:pPr>
            <a:r>
              <a:rPr lang="en-US" altLang="en-US" dirty="0" smtClean="0"/>
              <a:t>Presentation title</a:t>
            </a: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1463" indent="-271463" eaLnBrk="1" hangingPunct="1"/>
            <a:r>
              <a:rPr lang="en-IE" altLang="en-US" sz="1000" dirty="0" smtClean="0"/>
              <a:t>COP 16 agreed that adaptation is a challenge faced by all Parties, and that enhanced action and international cooperation on adaptation is urgently required to enable and support the implementation of adaptation actions aimed at reducing vulnerability and building  resilience in developing country Parties, taking into account the urgent and immediate needs of those developing countries that are particularly vulnerable;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1"/>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952500" eaLnBrk="0" hangingPunct="0">
              <a:spcBef>
                <a:spcPct val="30000"/>
              </a:spcBef>
              <a:buChar char="•"/>
              <a:defRPr sz="1200">
                <a:solidFill>
                  <a:schemeClr val="tx1"/>
                </a:solidFill>
                <a:latin typeface="Arial" charset="0"/>
                <a:cs typeface="Arial" charset="0"/>
              </a:defRPr>
            </a:lvl1pPr>
            <a:lvl2pPr marL="742950" indent="-285750" defTabSz="952500" eaLnBrk="0" hangingPunct="0">
              <a:spcBef>
                <a:spcPct val="30000"/>
              </a:spcBef>
              <a:buChar char="•"/>
              <a:defRPr sz="1200">
                <a:solidFill>
                  <a:schemeClr val="tx1"/>
                </a:solidFill>
                <a:latin typeface="Arial" charset="0"/>
                <a:cs typeface="Arial" charset="0"/>
              </a:defRPr>
            </a:lvl2pPr>
            <a:lvl3pPr marL="1143000" indent="-228600" defTabSz="952500" eaLnBrk="0" hangingPunct="0">
              <a:spcBef>
                <a:spcPct val="30000"/>
              </a:spcBef>
              <a:buChar char="•"/>
              <a:defRPr sz="1200">
                <a:solidFill>
                  <a:schemeClr val="tx1"/>
                </a:solidFill>
                <a:latin typeface="Arial" charset="0"/>
                <a:cs typeface="Arial" charset="0"/>
              </a:defRPr>
            </a:lvl3pPr>
            <a:lvl4pPr marL="1600200" indent="-228600" defTabSz="952500" eaLnBrk="0" hangingPunct="0">
              <a:spcBef>
                <a:spcPct val="30000"/>
              </a:spcBef>
              <a:buChar char="•"/>
              <a:defRPr sz="1200">
                <a:solidFill>
                  <a:schemeClr val="tx1"/>
                </a:solidFill>
                <a:latin typeface="Arial" charset="0"/>
                <a:cs typeface="Arial" charset="0"/>
              </a:defRPr>
            </a:lvl4pPr>
            <a:lvl5pPr marL="2057400" indent="-228600" defTabSz="952500" eaLnBrk="0" hangingPunct="0">
              <a:spcBef>
                <a:spcPct val="30000"/>
              </a:spcBef>
              <a:buChar char="•"/>
              <a:defRPr sz="1200">
                <a:solidFill>
                  <a:schemeClr val="tx1"/>
                </a:solidFill>
                <a:latin typeface="Arial" charset="0"/>
                <a:cs typeface="Arial" charset="0"/>
              </a:defRPr>
            </a:lvl5pPr>
            <a:lvl6pPr marL="2514600" indent="-228600" defTabSz="952500" eaLnBrk="0" fontAlgn="base" hangingPunct="0">
              <a:spcBef>
                <a:spcPct val="30000"/>
              </a:spcBef>
              <a:spcAft>
                <a:spcPct val="0"/>
              </a:spcAft>
              <a:buChar char="•"/>
              <a:defRPr sz="1200">
                <a:solidFill>
                  <a:schemeClr val="tx1"/>
                </a:solidFill>
                <a:latin typeface="Arial" charset="0"/>
                <a:cs typeface="Arial" charset="0"/>
              </a:defRPr>
            </a:lvl6pPr>
            <a:lvl7pPr marL="2971800" indent="-228600" defTabSz="952500" eaLnBrk="0" fontAlgn="base" hangingPunct="0">
              <a:spcBef>
                <a:spcPct val="30000"/>
              </a:spcBef>
              <a:spcAft>
                <a:spcPct val="0"/>
              </a:spcAft>
              <a:buChar char="•"/>
              <a:defRPr sz="1200">
                <a:solidFill>
                  <a:schemeClr val="tx1"/>
                </a:solidFill>
                <a:latin typeface="Arial" charset="0"/>
                <a:cs typeface="Arial" charset="0"/>
              </a:defRPr>
            </a:lvl7pPr>
            <a:lvl8pPr marL="3429000" indent="-228600" defTabSz="952500" eaLnBrk="0" fontAlgn="base" hangingPunct="0">
              <a:spcBef>
                <a:spcPct val="30000"/>
              </a:spcBef>
              <a:spcAft>
                <a:spcPct val="0"/>
              </a:spcAft>
              <a:buChar char="•"/>
              <a:defRPr sz="1200">
                <a:solidFill>
                  <a:schemeClr val="tx1"/>
                </a:solidFill>
                <a:latin typeface="Arial" charset="0"/>
                <a:cs typeface="Arial" charset="0"/>
              </a:defRPr>
            </a:lvl8pPr>
            <a:lvl9pPr marL="3886200" indent="-228600" defTabSz="952500" eaLnBrk="0" fontAlgn="base" hangingPunct="0">
              <a:spcBef>
                <a:spcPct val="30000"/>
              </a:spcBef>
              <a:spcAft>
                <a:spcPct val="0"/>
              </a:spcAft>
              <a:buChar char="•"/>
              <a:defRPr sz="1200">
                <a:solidFill>
                  <a:schemeClr val="tx1"/>
                </a:solidFill>
                <a:latin typeface="Arial" charset="0"/>
                <a:cs typeface="Arial" charset="0"/>
              </a:defRPr>
            </a:lvl9pPr>
          </a:lstStyle>
          <a:p>
            <a:pPr eaLnBrk="1" hangingPunct="1">
              <a:spcBef>
                <a:spcPct val="0"/>
              </a:spcBef>
              <a:buFontTx/>
              <a:buNone/>
            </a:pPr>
            <a:r>
              <a:rPr lang="en-US" altLang="en-US" dirty="0" smtClean="0"/>
              <a:t>Presentation title</a:t>
            </a: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endParaRPr lang="en-IE"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1"/>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952334" eaLnBrk="0" hangingPunct="0">
              <a:spcBef>
                <a:spcPct val="30000"/>
              </a:spcBef>
              <a:buChar char="•"/>
              <a:defRPr sz="1200">
                <a:solidFill>
                  <a:schemeClr val="tx1"/>
                </a:solidFill>
                <a:latin typeface="Arial" charset="0"/>
                <a:cs typeface="Arial" charset="0"/>
              </a:defRPr>
            </a:lvl1pPr>
            <a:lvl2pPr marL="742820" indent="-285700" defTabSz="952334" eaLnBrk="0" hangingPunct="0">
              <a:spcBef>
                <a:spcPct val="30000"/>
              </a:spcBef>
              <a:buChar char="•"/>
              <a:defRPr sz="1200">
                <a:solidFill>
                  <a:schemeClr val="tx1"/>
                </a:solidFill>
                <a:latin typeface="Arial" charset="0"/>
                <a:cs typeface="Arial" charset="0"/>
              </a:defRPr>
            </a:lvl2pPr>
            <a:lvl3pPr marL="1142801" indent="-228560" defTabSz="952334" eaLnBrk="0" hangingPunct="0">
              <a:spcBef>
                <a:spcPct val="30000"/>
              </a:spcBef>
              <a:buChar char="•"/>
              <a:defRPr sz="1200">
                <a:solidFill>
                  <a:schemeClr val="tx1"/>
                </a:solidFill>
                <a:latin typeface="Arial" charset="0"/>
                <a:cs typeface="Arial" charset="0"/>
              </a:defRPr>
            </a:lvl3pPr>
            <a:lvl4pPr marL="1599921" indent="-228560" defTabSz="952334" eaLnBrk="0" hangingPunct="0">
              <a:spcBef>
                <a:spcPct val="30000"/>
              </a:spcBef>
              <a:buChar char="•"/>
              <a:defRPr sz="1200">
                <a:solidFill>
                  <a:schemeClr val="tx1"/>
                </a:solidFill>
                <a:latin typeface="Arial" charset="0"/>
                <a:cs typeface="Arial" charset="0"/>
              </a:defRPr>
            </a:lvl4pPr>
            <a:lvl5pPr marL="2057041" indent="-228560" defTabSz="952334" eaLnBrk="0" hangingPunct="0">
              <a:spcBef>
                <a:spcPct val="30000"/>
              </a:spcBef>
              <a:buChar char="•"/>
              <a:defRPr sz="1200">
                <a:solidFill>
                  <a:schemeClr val="tx1"/>
                </a:solidFill>
                <a:latin typeface="Arial" charset="0"/>
                <a:cs typeface="Arial" charset="0"/>
              </a:defRPr>
            </a:lvl5pPr>
            <a:lvl6pPr marL="2514162" indent="-228560" defTabSz="952334" eaLnBrk="0" fontAlgn="base" hangingPunct="0">
              <a:spcBef>
                <a:spcPct val="30000"/>
              </a:spcBef>
              <a:spcAft>
                <a:spcPct val="0"/>
              </a:spcAft>
              <a:buChar char="•"/>
              <a:defRPr sz="1200">
                <a:solidFill>
                  <a:schemeClr val="tx1"/>
                </a:solidFill>
                <a:latin typeface="Arial" charset="0"/>
                <a:cs typeface="Arial" charset="0"/>
              </a:defRPr>
            </a:lvl6pPr>
            <a:lvl7pPr marL="2971282" indent="-228560" defTabSz="952334" eaLnBrk="0" fontAlgn="base" hangingPunct="0">
              <a:spcBef>
                <a:spcPct val="30000"/>
              </a:spcBef>
              <a:spcAft>
                <a:spcPct val="0"/>
              </a:spcAft>
              <a:buChar char="•"/>
              <a:defRPr sz="1200">
                <a:solidFill>
                  <a:schemeClr val="tx1"/>
                </a:solidFill>
                <a:latin typeface="Arial" charset="0"/>
                <a:cs typeface="Arial" charset="0"/>
              </a:defRPr>
            </a:lvl7pPr>
            <a:lvl8pPr marL="3428402" indent="-228560" defTabSz="952334" eaLnBrk="0" fontAlgn="base" hangingPunct="0">
              <a:spcBef>
                <a:spcPct val="30000"/>
              </a:spcBef>
              <a:spcAft>
                <a:spcPct val="0"/>
              </a:spcAft>
              <a:buChar char="•"/>
              <a:defRPr sz="1200">
                <a:solidFill>
                  <a:schemeClr val="tx1"/>
                </a:solidFill>
                <a:latin typeface="Arial" charset="0"/>
                <a:cs typeface="Arial" charset="0"/>
              </a:defRPr>
            </a:lvl8pPr>
            <a:lvl9pPr marL="3885522" indent="-228560" defTabSz="952334" eaLnBrk="0" fontAlgn="base" hangingPunct="0">
              <a:spcBef>
                <a:spcPct val="30000"/>
              </a:spcBef>
              <a:spcAft>
                <a:spcPct val="0"/>
              </a:spcAft>
              <a:buChar char="•"/>
              <a:defRPr sz="1200">
                <a:solidFill>
                  <a:schemeClr val="tx1"/>
                </a:solidFill>
                <a:latin typeface="Arial" charset="0"/>
                <a:cs typeface="Arial" charset="0"/>
              </a:defRPr>
            </a:lvl9pPr>
          </a:lstStyle>
          <a:p>
            <a:pPr eaLnBrk="1" hangingPunct="1">
              <a:spcBef>
                <a:spcPct val="0"/>
              </a:spcBef>
              <a:buFontTx/>
              <a:buNone/>
            </a:pPr>
            <a:r>
              <a:rPr lang="en-US" altLang="en-US" dirty="0" smtClean="0"/>
              <a:t>Presentation title</a:t>
            </a:r>
          </a:p>
        </p:txBody>
      </p:sp>
      <p:sp>
        <p:nvSpPr>
          <p:cNvPr id="27651" name="Rectangle 2"/>
          <p:cNvSpPr>
            <a:spLocks noGrp="1" noRot="1" noChangeAspect="1" noChangeArrowheads="1" noTextEdit="1"/>
          </p:cNvSpPr>
          <p:nvPr>
            <p:ph type="sldImg"/>
          </p:nvPr>
        </p:nvSpPr>
        <p:spPr>
          <a:xfrm>
            <a:off x="920750" y="742950"/>
            <a:ext cx="4953000" cy="3716338"/>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n-US" sz="1000" dirty="0" smtClean="0"/>
              <a:t>Of course GCF</a:t>
            </a:r>
            <a:r>
              <a:rPr lang="de-DE" altLang="en-US" sz="1000" baseline="0" dirty="0" smtClean="0"/>
              <a:t> is now requested to expedite support for developing countries in formulating and implementing NAPs</a:t>
            </a:r>
            <a:endParaRPr lang="en-US" altLang="en-US" sz="1000" baseline="0" dirty="0" smtClean="0"/>
          </a:p>
          <a:p>
            <a:pPr eaLnBrk="1" hangingPunct="1"/>
            <a:r>
              <a:rPr lang="en-US" sz="1000" dirty="0" smtClean="0"/>
              <a:t>Given the upcoming milestones</a:t>
            </a:r>
            <a:r>
              <a:rPr lang="en-US" sz="1000" baseline="0" dirty="0" smtClean="0"/>
              <a:t> e.g. the 2018 review of the progress on NAPs and the ongoing discussion on support and the target of 100B by 2020, this will have to happen very quickly</a:t>
            </a:r>
            <a:endParaRPr lang="en-US" sz="1000" dirty="0" smtClean="0"/>
          </a:p>
          <a:p>
            <a:pPr marL="0" lvl="0" indent="0">
              <a:buNone/>
            </a:pPr>
            <a:endParaRPr lang="en-US" sz="1000" kern="1200" dirty="0" smtClean="0">
              <a:solidFill>
                <a:schemeClr val="tx1"/>
              </a:solidFill>
              <a:effectLst/>
              <a:latin typeface="Arial" charset="0"/>
              <a:ea typeface="ＭＳ Ｐゴシック" pitchFamily="34" charset="-128"/>
              <a:cs typeface="Arial" charset="0"/>
            </a:endParaRPr>
          </a:p>
          <a:p>
            <a:pPr eaLnBrk="1" hangingPunct="1"/>
            <a:endParaRPr lang="de-DE" altLang="en-US" sz="1000" baseline="0" dirty="0" smtClean="0"/>
          </a:p>
          <a:p>
            <a:pPr marL="0" indent="0" eaLnBrk="1" hangingPunct="1">
              <a:buNone/>
            </a:pPr>
            <a:endParaRPr lang="de-DE" altLang="en-US" sz="1000" dirty="0" smtClean="0"/>
          </a:p>
        </p:txBody>
      </p:sp>
    </p:spTree>
    <p:extLst>
      <p:ext uri="{BB962C8B-B14F-4D97-AF65-F5344CB8AC3E}">
        <p14:creationId xmlns:p14="http://schemas.microsoft.com/office/powerpoint/2010/main" val="195344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dirty="0"/>
          </a:p>
        </p:txBody>
      </p:sp>
    </p:spTree>
    <p:extLst>
      <p:ext uri="{BB962C8B-B14F-4D97-AF65-F5344CB8AC3E}">
        <p14:creationId xmlns:p14="http://schemas.microsoft.com/office/powerpoint/2010/main" val="223703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dirty="0"/>
          </a:p>
        </p:txBody>
      </p:sp>
    </p:spTree>
    <p:extLst>
      <p:ext uri="{BB962C8B-B14F-4D97-AF65-F5344CB8AC3E}">
        <p14:creationId xmlns:p14="http://schemas.microsoft.com/office/powerpoint/2010/main" val="2612882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Rectangle 34"/>
          <p:cNvSpPr>
            <a:spLocks noChangeArrowheads="1"/>
          </p:cNvSpPr>
          <p:nvPr/>
        </p:nvSpPr>
        <p:spPr bwMode="auto">
          <a:xfrm>
            <a:off x="0" y="1265238"/>
            <a:ext cx="9144000" cy="43259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dirty="0"/>
          </a:p>
        </p:txBody>
      </p:sp>
      <p:sp>
        <p:nvSpPr>
          <p:cNvPr id="5" name="Line 38"/>
          <p:cNvSpPr>
            <a:spLocks noChangeShapeType="1"/>
          </p:cNvSpPr>
          <p:nvPr/>
        </p:nvSpPr>
        <p:spPr bwMode="auto">
          <a:xfrm>
            <a:off x="631825" y="777875"/>
            <a:ext cx="7875588"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p:nvSpPr>
        <p:spPr bwMode="auto">
          <a:xfrm>
            <a:off x="631825" y="6078538"/>
            <a:ext cx="7875588"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pic>
        <p:nvPicPr>
          <p:cNvPr id="7"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2" descr="unfccc-letter-es-e-head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86363" b="44247"/>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000">
                <a:solidFill>
                  <a:schemeClr val="bg1"/>
                </a:solidFill>
              </a:defRPr>
            </a:lvl1pPr>
          </a:lstStyle>
          <a:p>
            <a:r>
              <a:rPr lang="en-US"/>
              <a:t>Click to edit Master title style</a:t>
            </a:r>
          </a:p>
        </p:txBody>
      </p:sp>
      <p:sp>
        <p:nvSpPr>
          <p:cNvPr id="3101" name="Rectangle 29"/>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r>
              <a:rPr lang="en-US"/>
              <a:t>Click to edit Master subtitle style</a:t>
            </a:r>
          </a:p>
        </p:txBody>
      </p:sp>
      <p:sp>
        <p:nvSpPr>
          <p:cNvPr id="9" name="Rectangle 36"/>
          <p:cNvSpPr>
            <a:spLocks noGrp="1" noChangeArrowheads="1"/>
          </p:cNvSpPr>
          <p:nvPr>
            <p:ph type="dt" sz="quarter" idx="10"/>
          </p:nvPr>
        </p:nvSpPr>
        <p:spPr bwMode="auto">
          <a:xfrm>
            <a:off x="3273425" y="6505575"/>
            <a:ext cx="5230813" cy="179388"/>
          </a:xfrm>
          <a:prstGeom prst="rect">
            <a:avLst/>
          </a:prstGeom>
          <a:ln algn="ctr">
            <a:miter lim="800000"/>
            <a:headEnd/>
            <a:tailEnd/>
          </a:ln>
        </p:spPr>
        <p:txBody>
          <a:bodyPr vert="horz" wrap="square" lIns="0" tIns="0" rIns="0" bIns="0" numCol="1" anchor="ctr" anchorCtr="0" compatLnSpc="1">
            <a:prstTxWarp prst="textNoShape">
              <a:avLst/>
            </a:prstTxWarp>
          </a:bodyPr>
          <a:lstStyle>
            <a:lvl1pPr>
              <a:spcBef>
                <a:spcPct val="0"/>
              </a:spcBef>
              <a:defRPr sz="1200">
                <a:latin typeface="Arial" charset="0"/>
                <a:ea typeface="+mn-ea"/>
              </a:defRPr>
            </a:lvl1pPr>
          </a:lstStyle>
          <a:p>
            <a:pPr>
              <a:defRPr/>
            </a:pPr>
            <a:endParaRPr lang="de-DE"/>
          </a:p>
        </p:txBody>
      </p:sp>
      <p:sp>
        <p:nvSpPr>
          <p:cNvPr id="10" name="Rectangle 37"/>
          <p:cNvSpPr>
            <a:spLocks noGrp="1" noChangeArrowheads="1"/>
          </p:cNvSpPr>
          <p:nvPr>
            <p:ph type="ftr" sz="quarter" idx="11"/>
          </p:nvPr>
        </p:nvSpPr>
        <p:spPr bwMode="auto">
          <a:xfrm>
            <a:off x="3273425" y="6261100"/>
            <a:ext cx="5230813" cy="179388"/>
          </a:xfrm>
          <a:prstGeom prst="rect">
            <a:avLst/>
          </a:prstGeom>
          <a:ln algn="ctr">
            <a:miter lim="800000"/>
            <a:headEnd/>
            <a:tailEnd/>
          </a:ln>
        </p:spPr>
        <p:txBody>
          <a:bodyPr vert="horz" wrap="square" lIns="0" tIns="0" rIns="0" bIns="0" numCol="1" anchor="ctr" anchorCtr="0" compatLnSpc="1">
            <a:prstTxWarp prst="textNoShape">
              <a:avLst/>
            </a:prstTxWarp>
          </a:bodyPr>
          <a:lstStyle>
            <a:lvl1pPr>
              <a:spcBef>
                <a:spcPct val="0"/>
              </a:spcBef>
              <a:defRPr sz="1200" b="1" i="1">
                <a:latin typeface="Arial" charset="0"/>
                <a:ea typeface="+mn-ea"/>
              </a:defRPr>
            </a:lvl1pPr>
          </a:lstStyle>
          <a:p>
            <a:pPr>
              <a:defRPr/>
            </a:pPr>
            <a:endParaRPr lang="de-DE"/>
          </a:p>
        </p:txBody>
      </p:sp>
    </p:spTree>
    <p:extLst>
      <p:ext uri="{BB962C8B-B14F-4D97-AF65-F5344CB8AC3E}">
        <p14:creationId xmlns:p14="http://schemas.microsoft.com/office/powerpoint/2010/main" val="367975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769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7874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02826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1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90281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5565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0218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3703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092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280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2469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979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4678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5436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0" y="309563"/>
            <a:ext cx="7869238" cy="3143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1263650"/>
            <a:ext cx="3857625" cy="432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263650"/>
            <a:ext cx="38576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3503613"/>
            <a:ext cx="3857625" cy="208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3695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262063"/>
            <a:ext cx="9144000" cy="43259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dirty="0"/>
          </a:p>
        </p:txBody>
      </p:sp>
      <p:sp>
        <p:nvSpPr>
          <p:cNvPr id="5" name="Line 9"/>
          <p:cNvSpPr>
            <a:spLocks noChangeShapeType="1"/>
          </p:cNvSpPr>
          <p:nvPr/>
        </p:nvSpPr>
        <p:spPr bwMode="auto">
          <a:xfrm>
            <a:off x="631825" y="777875"/>
            <a:ext cx="7875588"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 name="Line 10"/>
          <p:cNvSpPr>
            <a:spLocks noChangeShapeType="1"/>
          </p:cNvSpPr>
          <p:nvPr/>
        </p:nvSpPr>
        <p:spPr bwMode="auto">
          <a:xfrm>
            <a:off x="631825" y="6078538"/>
            <a:ext cx="7875588"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pic>
        <p:nvPicPr>
          <p:cNvPr id="7"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unfccc-letter-es-e-head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86363" b="44247"/>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r>
              <a:rPr lang="en-US"/>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r>
              <a:rPr lang="en-US"/>
              <a:t>Click to edit Master subtitle style</a:t>
            </a:r>
          </a:p>
        </p:txBody>
      </p:sp>
      <p:sp>
        <p:nvSpPr>
          <p:cNvPr id="9" name="Rectangle 7"/>
          <p:cNvSpPr>
            <a:spLocks noGrp="1" noChangeArrowheads="1"/>
          </p:cNvSpPr>
          <p:nvPr>
            <p:ph type="dt" sz="quarter" idx="10"/>
          </p:nvPr>
        </p:nvSpPr>
        <p:spPr bwMode="auto">
          <a:xfrm>
            <a:off x="3273425" y="6505575"/>
            <a:ext cx="5230813" cy="179388"/>
          </a:xfrm>
          <a:prstGeom prst="rect">
            <a:avLst/>
          </a:prstGeom>
          <a:ln algn="ctr">
            <a:miter lim="800000"/>
            <a:headEnd/>
            <a:tailEnd/>
          </a:ln>
        </p:spPr>
        <p:txBody>
          <a:bodyPr vert="horz" wrap="square" lIns="0" tIns="0" rIns="0" bIns="0" numCol="1" anchor="ctr" anchorCtr="0" compatLnSpc="1">
            <a:prstTxWarp prst="textNoShape">
              <a:avLst/>
            </a:prstTxWarp>
          </a:bodyPr>
          <a:lstStyle>
            <a:lvl1pPr>
              <a:spcBef>
                <a:spcPct val="0"/>
              </a:spcBef>
              <a:defRPr sz="1200">
                <a:latin typeface="Arial" charset="0"/>
                <a:ea typeface="+mn-ea"/>
              </a:defRPr>
            </a:lvl1pPr>
          </a:lstStyle>
          <a:p>
            <a:pPr>
              <a:defRPr/>
            </a:pPr>
            <a:endParaRPr lang="de-DE"/>
          </a:p>
        </p:txBody>
      </p:sp>
      <p:sp>
        <p:nvSpPr>
          <p:cNvPr id="10" name="Rectangle 8"/>
          <p:cNvSpPr>
            <a:spLocks noGrp="1" noChangeArrowheads="1"/>
          </p:cNvSpPr>
          <p:nvPr>
            <p:ph type="ftr" sz="quarter" idx="11"/>
          </p:nvPr>
        </p:nvSpPr>
        <p:spPr bwMode="auto">
          <a:xfrm>
            <a:off x="3273425" y="6261100"/>
            <a:ext cx="5230813" cy="179388"/>
          </a:xfrm>
          <a:prstGeom prst="rect">
            <a:avLst/>
          </a:prstGeom>
          <a:ln algn="ctr">
            <a:miter lim="800000"/>
            <a:headEnd/>
            <a:tailEnd/>
          </a:ln>
        </p:spPr>
        <p:txBody>
          <a:bodyPr vert="horz" wrap="square" lIns="0" tIns="0" rIns="0" bIns="0" numCol="1" anchor="ctr" anchorCtr="0" compatLnSpc="1">
            <a:prstTxWarp prst="textNoShape">
              <a:avLst/>
            </a:prstTxWarp>
          </a:bodyPr>
          <a:lstStyle>
            <a:lvl1pPr>
              <a:spcBef>
                <a:spcPct val="0"/>
              </a:spcBef>
              <a:defRPr sz="1200" b="1" i="1">
                <a:latin typeface="Arial" charset="0"/>
                <a:ea typeface="+mn-ea"/>
              </a:defRPr>
            </a:lvl1pPr>
          </a:lstStyle>
          <a:p>
            <a:pPr>
              <a:defRPr/>
            </a:pPr>
            <a:endParaRPr lang="de-DE"/>
          </a:p>
        </p:txBody>
      </p:sp>
    </p:spTree>
    <p:extLst>
      <p:ext uri="{BB962C8B-B14F-4D97-AF65-F5344CB8AC3E}">
        <p14:creationId xmlns:p14="http://schemas.microsoft.com/office/powerpoint/2010/main" val="1861778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2238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7875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9221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568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216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22035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388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3815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8602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3723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3706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262063"/>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en-GB" dirty="0">
              <a:solidFill>
                <a:srgbClr val="000000"/>
              </a:solidFill>
            </a:endParaRPr>
          </a:p>
        </p:txBody>
      </p:sp>
      <p:sp>
        <p:nvSpPr>
          <p:cNvPr id="5" name="Line 9"/>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 name="Line 10"/>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7"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86363" b="44247"/>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US" noProof="0" smtClean="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smtClean="0"/>
              <a:t>Click to edit Master subtitle style</a:t>
            </a:r>
          </a:p>
        </p:txBody>
      </p:sp>
      <p:sp>
        <p:nvSpPr>
          <p:cNvPr id="9" name="Rectangle 7"/>
          <p:cNvSpPr>
            <a:spLocks noGrp="1" noChangeArrowheads="1"/>
          </p:cNvSpPr>
          <p:nvPr>
            <p:ph type="dt" sz="quarter" idx="10"/>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solidFill>
                  <a:srgbClr val="000000"/>
                </a:solidFill>
                <a:latin typeface="Arial" charset="0"/>
                <a:ea typeface="+mn-ea"/>
              </a:defRPr>
            </a:lvl1pPr>
          </a:lstStyle>
          <a:p>
            <a:pPr>
              <a:defRPr/>
            </a:pPr>
            <a:endParaRPr lang="de-DE"/>
          </a:p>
        </p:txBody>
      </p:sp>
      <p:sp>
        <p:nvSpPr>
          <p:cNvPr id="10" name="Rectangle 8"/>
          <p:cNvSpPr>
            <a:spLocks noGrp="1" noChangeArrowheads="1"/>
          </p:cNvSpPr>
          <p:nvPr>
            <p:ph type="ftr" sz="quarter" idx="11"/>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solidFill>
                  <a:srgbClr val="000000"/>
                </a:solidFill>
                <a:latin typeface="Arial" charset="0"/>
                <a:ea typeface="+mn-ea"/>
              </a:defRPr>
            </a:lvl1pPr>
          </a:lstStyle>
          <a:p>
            <a:pPr>
              <a:defRPr/>
            </a:pPr>
            <a:endParaRPr lang="de-DE"/>
          </a:p>
        </p:txBody>
      </p:sp>
    </p:spTree>
    <p:extLst>
      <p:ext uri="{BB962C8B-B14F-4D97-AF65-F5344CB8AC3E}">
        <p14:creationId xmlns:p14="http://schemas.microsoft.com/office/powerpoint/2010/main" val="1021414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354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91018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7376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752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5090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07260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915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9265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1705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34412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8003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262063"/>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en-GB" dirty="0">
              <a:solidFill>
                <a:srgbClr val="000000"/>
              </a:solidFill>
            </a:endParaRPr>
          </a:p>
        </p:txBody>
      </p:sp>
      <p:sp>
        <p:nvSpPr>
          <p:cNvPr id="5" name="Line 9"/>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 name="Line 10"/>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7"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86363" b="44247"/>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US" noProof="0" smtClean="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smtClean="0"/>
              <a:t>Click to edit Master subtitle style</a:t>
            </a:r>
          </a:p>
        </p:txBody>
      </p:sp>
      <p:sp>
        <p:nvSpPr>
          <p:cNvPr id="9" name="Rectangle 7"/>
          <p:cNvSpPr>
            <a:spLocks noGrp="1" noChangeArrowheads="1"/>
          </p:cNvSpPr>
          <p:nvPr>
            <p:ph type="dt" sz="quarter" idx="10"/>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solidFill>
                  <a:srgbClr val="000000"/>
                </a:solidFill>
                <a:latin typeface="Arial" charset="0"/>
                <a:ea typeface="+mn-ea"/>
              </a:defRPr>
            </a:lvl1pPr>
          </a:lstStyle>
          <a:p>
            <a:pPr>
              <a:defRPr/>
            </a:pPr>
            <a:endParaRPr lang="de-DE"/>
          </a:p>
        </p:txBody>
      </p:sp>
      <p:sp>
        <p:nvSpPr>
          <p:cNvPr id="10" name="Rectangle 8"/>
          <p:cNvSpPr>
            <a:spLocks noGrp="1" noChangeArrowheads="1"/>
          </p:cNvSpPr>
          <p:nvPr>
            <p:ph type="ftr" sz="quarter" idx="11"/>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solidFill>
                  <a:srgbClr val="000000"/>
                </a:solidFill>
                <a:latin typeface="Arial" charset="0"/>
                <a:ea typeface="+mn-ea"/>
              </a:defRPr>
            </a:lvl1pPr>
          </a:lstStyle>
          <a:p>
            <a:pPr>
              <a:defRPr/>
            </a:pPr>
            <a:endParaRPr lang="de-DE"/>
          </a:p>
        </p:txBody>
      </p:sp>
    </p:spTree>
    <p:extLst>
      <p:ext uri="{BB962C8B-B14F-4D97-AF65-F5344CB8AC3E}">
        <p14:creationId xmlns:p14="http://schemas.microsoft.com/office/powerpoint/2010/main" val="33409608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2249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073300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057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78660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30673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975008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9543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0222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2500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9666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57049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6686121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08305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2886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97957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16008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36071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70960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323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84491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04867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80990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12701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0" y="309563"/>
            <a:ext cx="7869238" cy="314325"/>
          </a:xfrm>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5025" y="1263650"/>
            <a:ext cx="3857625" cy="208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5025" y="3503613"/>
            <a:ext cx="3857625"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97805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262063"/>
            <a:ext cx="9144000" cy="43259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GB" dirty="0">
              <a:solidFill>
                <a:srgbClr val="000000"/>
              </a:solidFill>
            </a:endParaRPr>
          </a:p>
        </p:txBody>
      </p:sp>
      <p:sp>
        <p:nvSpPr>
          <p:cNvPr id="5" name="Line 9"/>
          <p:cNvSpPr>
            <a:spLocks noChangeShapeType="1"/>
          </p:cNvSpPr>
          <p:nvPr/>
        </p:nvSpPr>
        <p:spPr bwMode="auto">
          <a:xfrm>
            <a:off x="631825" y="777875"/>
            <a:ext cx="7875588"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 name="Line 10"/>
          <p:cNvSpPr>
            <a:spLocks noChangeShapeType="1"/>
          </p:cNvSpPr>
          <p:nvPr/>
        </p:nvSpPr>
        <p:spPr bwMode="auto">
          <a:xfrm>
            <a:off x="631825" y="6078538"/>
            <a:ext cx="7875588"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pic>
        <p:nvPicPr>
          <p:cNvPr id="7"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unfccc-letter-es-e-head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86363" b="44247"/>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US" noProof="0" smtClean="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smtClean="0"/>
              <a:t>Click to edit Master subtitle style</a:t>
            </a:r>
          </a:p>
        </p:txBody>
      </p:sp>
      <p:sp>
        <p:nvSpPr>
          <p:cNvPr id="9" name="Rectangle 7"/>
          <p:cNvSpPr>
            <a:spLocks noGrp="1" noChangeArrowheads="1"/>
          </p:cNvSpPr>
          <p:nvPr>
            <p:ph type="dt" sz="quarter" idx="10"/>
          </p:nvPr>
        </p:nvSpPr>
        <p:spPr bwMode="auto">
          <a:xfrm>
            <a:off x="3273425" y="6505575"/>
            <a:ext cx="5230813" cy="179388"/>
          </a:xfrm>
          <a:prstGeom prst="rect">
            <a:avLst/>
          </a:prstGeom>
          <a:extLst/>
        </p:spPr>
        <p:txBody>
          <a:bodyPr vert="horz" wrap="square" lIns="0" tIns="0" rIns="0" bIns="0" numCol="1" anchor="ctr" anchorCtr="0" compatLnSpc="1">
            <a:prstTxWarp prst="textNoShape">
              <a:avLst/>
            </a:prstTxWarp>
          </a:bodyPr>
          <a:lstStyle>
            <a:lvl1pPr>
              <a:spcBef>
                <a:spcPct val="0"/>
              </a:spcBef>
              <a:defRPr sz="1200">
                <a:solidFill>
                  <a:srgbClr val="000000"/>
                </a:solidFill>
                <a:latin typeface="Arial" charset="0"/>
                <a:ea typeface="ＭＳ Ｐゴシック" pitchFamily="-108" charset="-128"/>
              </a:defRPr>
            </a:lvl1pPr>
          </a:lstStyle>
          <a:p>
            <a:pPr>
              <a:defRPr/>
            </a:pPr>
            <a:endParaRPr lang="de-DE"/>
          </a:p>
        </p:txBody>
      </p:sp>
      <p:sp>
        <p:nvSpPr>
          <p:cNvPr id="10" name="Rectangle 8"/>
          <p:cNvSpPr>
            <a:spLocks noGrp="1" noChangeArrowheads="1"/>
          </p:cNvSpPr>
          <p:nvPr>
            <p:ph type="ftr" sz="quarter" idx="11"/>
          </p:nvPr>
        </p:nvSpPr>
        <p:spPr bwMode="auto">
          <a:xfrm>
            <a:off x="3273425" y="6261100"/>
            <a:ext cx="5230813" cy="179388"/>
          </a:xfrm>
          <a:prstGeom prst="rect">
            <a:avLst/>
          </a:prstGeom>
          <a:extLst/>
        </p:spPr>
        <p:txBody>
          <a:bodyPr vert="horz" wrap="square" lIns="0" tIns="0" rIns="0" bIns="0" numCol="1" anchor="ctr" anchorCtr="0" compatLnSpc="1">
            <a:prstTxWarp prst="textNoShape">
              <a:avLst/>
            </a:prstTxWarp>
          </a:bodyPr>
          <a:lstStyle>
            <a:lvl1pPr>
              <a:spcBef>
                <a:spcPct val="0"/>
              </a:spcBef>
              <a:defRPr sz="1200" b="1" i="1">
                <a:solidFill>
                  <a:srgbClr val="000000"/>
                </a:solidFill>
                <a:latin typeface="Arial" charset="0"/>
                <a:ea typeface="+mn-ea"/>
              </a:defRPr>
            </a:lvl1pPr>
          </a:lstStyle>
          <a:p>
            <a:pPr>
              <a:defRPr/>
            </a:pPr>
            <a:endParaRPr lang="de-DE"/>
          </a:p>
        </p:txBody>
      </p:sp>
    </p:spTree>
    <p:extLst>
      <p:ext uri="{BB962C8B-B14F-4D97-AF65-F5344CB8AC3E}">
        <p14:creationId xmlns:p14="http://schemas.microsoft.com/office/powerpoint/2010/main" val="31841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6131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3450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02302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520635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867297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69520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6045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51304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70316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372527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139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879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91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4.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6"/>
          <p:cNvSpPr>
            <a:spLocks noChangeArrowheads="1"/>
          </p:cNvSpPr>
          <p:nvPr/>
        </p:nvSpPr>
        <p:spPr bwMode="auto">
          <a:xfrm>
            <a:off x="0" y="1263650"/>
            <a:ext cx="136525" cy="4325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dirty="0"/>
          </a:p>
        </p:txBody>
      </p:sp>
      <p:sp>
        <p:nvSpPr>
          <p:cNvPr id="1027" name="Rectangle 27"/>
          <p:cNvSpPr>
            <a:spLocks noChangeArrowheads="1"/>
          </p:cNvSpPr>
          <p:nvPr/>
        </p:nvSpPr>
        <p:spPr bwMode="auto">
          <a:xfrm>
            <a:off x="9007475" y="1263650"/>
            <a:ext cx="136525" cy="43259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dirty="0"/>
          </a:p>
        </p:txBody>
      </p:sp>
      <p:sp>
        <p:nvSpPr>
          <p:cNvPr id="1028" name="Rectangle 28"/>
          <p:cNvSpPr>
            <a:spLocks noGrp="1" noChangeArrowheads="1"/>
          </p:cNvSpPr>
          <p:nvPr>
            <p:ph type="title"/>
          </p:nvPr>
        </p:nvSpPr>
        <p:spPr bwMode="auto">
          <a:xfrm>
            <a:off x="635000" y="309563"/>
            <a:ext cx="7869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9" name="Rectangle 29"/>
          <p:cNvSpPr>
            <a:spLocks noGrp="1" noChangeArrowheads="1"/>
          </p:cNvSpPr>
          <p:nvPr>
            <p:ph type="body" idx="1"/>
          </p:nvPr>
        </p:nvSpPr>
        <p:spPr bwMode="auto">
          <a:xfrm>
            <a:off x="635000" y="1263650"/>
            <a:ext cx="786765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Line 33"/>
          <p:cNvSpPr>
            <a:spLocks noChangeShapeType="1"/>
          </p:cNvSpPr>
          <p:nvPr/>
        </p:nvSpPr>
        <p:spPr bwMode="auto">
          <a:xfrm>
            <a:off x="631825" y="777875"/>
            <a:ext cx="7875588"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1" name="Line 34"/>
          <p:cNvSpPr>
            <a:spLocks noChangeShapeType="1"/>
          </p:cNvSpPr>
          <p:nvPr/>
        </p:nvSpPr>
        <p:spPr bwMode="auto">
          <a:xfrm>
            <a:off x="631825" y="6078538"/>
            <a:ext cx="7875588"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pic>
        <p:nvPicPr>
          <p:cNvPr id="1032" name="Picture 47" descr="unfccc_logos_bi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9763" y="6261100"/>
            <a:ext cx="1354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34" r:id="rId1"/>
    <p:sldLayoutId id="2147485460" r:id="rId2"/>
    <p:sldLayoutId id="2147485461" r:id="rId3"/>
    <p:sldLayoutId id="2147485462" r:id="rId4"/>
    <p:sldLayoutId id="2147485463" r:id="rId5"/>
    <p:sldLayoutId id="2147485464" r:id="rId6"/>
    <p:sldLayoutId id="2147485465" r:id="rId7"/>
    <p:sldLayoutId id="2147485466" r:id="rId8"/>
    <p:sldLayoutId id="2147485467" r:id="rId9"/>
    <p:sldLayoutId id="2147485468" r:id="rId10"/>
    <p:sldLayoutId id="2147485469" r:id="rId11"/>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ＭＳ Ｐゴシック" pitchFamily="34" charset="-128"/>
          <a:cs typeface="+mj-cs"/>
        </a:defRPr>
      </a:lvl1pPr>
      <a:lvl2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defRPr>
      </a:lvl2pPr>
      <a:lvl3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defRPr>
      </a:lvl3pPr>
      <a:lvl4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defRPr>
      </a:lvl4pPr>
      <a:lvl5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defRPr>
      </a:lvl5pPr>
      <a:lvl6pPr marL="457200" algn="l" rtl="0" eaLnBrk="0" fontAlgn="base" hangingPunct="0">
        <a:lnSpc>
          <a:spcPts val="1500"/>
        </a:lnSpc>
        <a:spcBef>
          <a:spcPct val="0"/>
        </a:spcBef>
        <a:spcAft>
          <a:spcPct val="0"/>
        </a:spcAft>
        <a:defRPr sz="1200">
          <a:solidFill>
            <a:schemeClr val="tx2"/>
          </a:solidFill>
          <a:latin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defRPr>
      </a:lvl9pPr>
    </p:titleStyle>
    <p:bodyStyle>
      <a:lvl1pPr marL="269875" indent="-269875"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ea typeface="ＭＳ Ｐゴシック" pitchFamily="34" charset="-128"/>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defRPr>
      </a:lvl5pPr>
      <a:lvl6pPr marL="1895475" indent="-266700" algn="l" rtl="0" eaLnBrk="0" fontAlgn="base" hangingPunct="0">
        <a:lnSpc>
          <a:spcPts val="2400"/>
        </a:lnSpc>
        <a:spcBef>
          <a:spcPct val="0"/>
        </a:spcBef>
        <a:spcAft>
          <a:spcPct val="0"/>
        </a:spcAft>
        <a:buClr>
          <a:schemeClr val="tx1"/>
        </a:buClr>
        <a:buChar char="•"/>
        <a:defRPr sz="1500">
          <a:solidFill>
            <a:schemeClr val="tx1"/>
          </a:solidFill>
          <a:latin typeface="+mn-lt"/>
        </a:defRPr>
      </a:lvl6pPr>
      <a:lvl7pPr marL="2352675" indent="-266700" algn="l" rtl="0" eaLnBrk="0" fontAlgn="base" hangingPunct="0">
        <a:lnSpc>
          <a:spcPts val="2400"/>
        </a:lnSpc>
        <a:spcBef>
          <a:spcPct val="0"/>
        </a:spcBef>
        <a:spcAft>
          <a:spcPct val="0"/>
        </a:spcAft>
        <a:buClr>
          <a:schemeClr val="tx1"/>
        </a:buClr>
        <a:buChar char="•"/>
        <a:defRPr sz="1500">
          <a:solidFill>
            <a:schemeClr val="tx1"/>
          </a:solidFill>
          <a:latin typeface="+mn-lt"/>
        </a:defRPr>
      </a:lvl7pPr>
      <a:lvl8pPr marL="2809875" indent="-266700" algn="l" rtl="0" eaLnBrk="0" fontAlgn="base" hangingPunct="0">
        <a:lnSpc>
          <a:spcPts val="2400"/>
        </a:lnSpc>
        <a:spcBef>
          <a:spcPct val="0"/>
        </a:spcBef>
        <a:spcAft>
          <a:spcPct val="0"/>
        </a:spcAft>
        <a:buClr>
          <a:schemeClr val="tx1"/>
        </a:buClr>
        <a:buChar char="•"/>
        <a:defRPr sz="1500">
          <a:solidFill>
            <a:schemeClr val="tx1"/>
          </a:solidFill>
          <a:latin typeface="+mn-lt"/>
        </a:defRPr>
      </a:lvl8pPr>
      <a:lvl9pPr marL="3267075" indent="-266700" algn="l" rtl="0" eaLnBrk="0" fontAlgn="base" hangingPunct="0">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0" y="1263650"/>
            <a:ext cx="136525" cy="4325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dirty="0"/>
          </a:p>
        </p:txBody>
      </p:sp>
      <p:sp>
        <p:nvSpPr>
          <p:cNvPr id="2051" name="Rectangle 8"/>
          <p:cNvSpPr>
            <a:spLocks noChangeArrowheads="1"/>
          </p:cNvSpPr>
          <p:nvPr/>
        </p:nvSpPr>
        <p:spPr bwMode="auto">
          <a:xfrm>
            <a:off x="9007475" y="1263650"/>
            <a:ext cx="136525" cy="43259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dirty="0"/>
          </a:p>
        </p:txBody>
      </p:sp>
      <p:sp>
        <p:nvSpPr>
          <p:cNvPr id="2052" name="Rectangle 9"/>
          <p:cNvSpPr>
            <a:spLocks noGrp="1" noChangeArrowheads="1"/>
          </p:cNvSpPr>
          <p:nvPr>
            <p:ph type="title"/>
          </p:nvPr>
        </p:nvSpPr>
        <p:spPr bwMode="auto">
          <a:xfrm>
            <a:off x="635000" y="309563"/>
            <a:ext cx="7869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3" name="Rectangle 10"/>
          <p:cNvSpPr>
            <a:spLocks noGrp="1" noChangeArrowheads="1"/>
          </p:cNvSpPr>
          <p:nvPr>
            <p:ph type="body" idx="1"/>
          </p:nvPr>
        </p:nvSpPr>
        <p:spPr bwMode="auto">
          <a:xfrm>
            <a:off x="635000" y="1263650"/>
            <a:ext cx="786765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text styles</a:t>
            </a:r>
          </a:p>
        </p:txBody>
      </p:sp>
      <p:sp>
        <p:nvSpPr>
          <p:cNvPr id="2054" name="Line 13"/>
          <p:cNvSpPr>
            <a:spLocks noChangeShapeType="1"/>
          </p:cNvSpPr>
          <p:nvPr/>
        </p:nvSpPr>
        <p:spPr bwMode="auto">
          <a:xfrm>
            <a:off x="631825" y="777875"/>
            <a:ext cx="7875588"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55" name="Line 14"/>
          <p:cNvSpPr>
            <a:spLocks noChangeShapeType="1"/>
          </p:cNvSpPr>
          <p:nvPr/>
        </p:nvSpPr>
        <p:spPr bwMode="auto">
          <a:xfrm>
            <a:off x="631825" y="6078538"/>
            <a:ext cx="7875588"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pic>
        <p:nvPicPr>
          <p:cNvPr id="2056" name="Picture 16" descr="unfccc-letter-es-e-head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r="86363" b="44247"/>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70" r:id="rId1"/>
    <p:sldLayoutId id="2147485471" r:id="rId2"/>
    <p:sldLayoutId id="2147485472" r:id="rId3"/>
    <p:sldLayoutId id="2147485473" r:id="rId4"/>
    <p:sldLayoutId id="2147485474" r:id="rId5"/>
    <p:sldLayoutId id="2147485475" r:id="rId6"/>
    <p:sldLayoutId id="2147485476" r:id="rId7"/>
    <p:sldLayoutId id="2147485477" r:id="rId8"/>
    <p:sldLayoutId id="2147485478" r:id="rId9"/>
    <p:sldLayoutId id="2147485479" r:id="rId10"/>
    <p:sldLayoutId id="2147485480" r:id="rId11"/>
    <p:sldLayoutId id="2147485481" r:id="rId12"/>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ＭＳ Ｐゴシック" pitchFamily="34" charset="-128"/>
          <a:cs typeface="+mj-cs"/>
        </a:defRPr>
      </a:lvl1pPr>
      <a:lvl2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2pPr>
      <a:lvl3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3pPr>
      <a:lvl4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4pPr>
      <a:lvl5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eaLnBrk="0" fontAlgn="base" hangingPunct="0">
        <a:lnSpc>
          <a:spcPts val="2900"/>
        </a:lnSpc>
        <a:spcBef>
          <a:spcPct val="0"/>
        </a:spcBef>
        <a:spcAft>
          <a:spcPct val="0"/>
        </a:spcAft>
        <a:buChar char="•"/>
        <a:defRPr sz="2400" i="1">
          <a:solidFill>
            <a:schemeClr val="tx1"/>
          </a:solidFill>
          <a:latin typeface="+mn-lt"/>
          <a:ea typeface="ＭＳ Ｐゴシック" pitchFamily="34" charset="-128"/>
          <a:cs typeface="+mn-cs"/>
        </a:defRPr>
      </a:lvl1pPr>
      <a:lvl2pPr marL="742950" indent="-285750" algn="ctr"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ctr"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ctr"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ctr"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263650"/>
            <a:ext cx="136525" cy="4325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dirty="0"/>
          </a:p>
        </p:txBody>
      </p:sp>
      <p:sp>
        <p:nvSpPr>
          <p:cNvPr id="3075" name="Rectangle 3"/>
          <p:cNvSpPr>
            <a:spLocks noChangeArrowheads="1"/>
          </p:cNvSpPr>
          <p:nvPr/>
        </p:nvSpPr>
        <p:spPr bwMode="auto">
          <a:xfrm>
            <a:off x="9007475" y="1263650"/>
            <a:ext cx="136525" cy="43259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dirty="0"/>
          </a:p>
        </p:txBody>
      </p:sp>
      <p:sp>
        <p:nvSpPr>
          <p:cNvPr id="3076" name="Rectangle 4"/>
          <p:cNvSpPr>
            <a:spLocks noGrp="1" noChangeArrowheads="1"/>
          </p:cNvSpPr>
          <p:nvPr>
            <p:ph type="title"/>
          </p:nvPr>
        </p:nvSpPr>
        <p:spPr bwMode="auto">
          <a:xfrm>
            <a:off x="635000" y="309563"/>
            <a:ext cx="7869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7" name="Rectangle 5"/>
          <p:cNvSpPr>
            <a:spLocks noGrp="1" noChangeArrowheads="1"/>
          </p:cNvSpPr>
          <p:nvPr>
            <p:ph type="body" idx="1"/>
          </p:nvPr>
        </p:nvSpPr>
        <p:spPr bwMode="auto">
          <a:xfrm>
            <a:off x="635000" y="1263650"/>
            <a:ext cx="786765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Line 7"/>
          <p:cNvSpPr>
            <a:spLocks noChangeShapeType="1"/>
          </p:cNvSpPr>
          <p:nvPr/>
        </p:nvSpPr>
        <p:spPr bwMode="auto">
          <a:xfrm>
            <a:off x="631825" y="777875"/>
            <a:ext cx="7875588"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079" name="Line 8"/>
          <p:cNvSpPr>
            <a:spLocks noChangeShapeType="1"/>
          </p:cNvSpPr>
          <p:nvPr/>
        </p:nvSpPr>
        <p:spPr bwMode="auto">
          <a:xfrm>
            <a:off x="631825" y="6078538"/>
            <a:ext cx="7875588"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pic>
        <p:nvPicPr>
          <p:cNvPr id="3080" name="Picture 10" descr="unfccc-letter-es-e-head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r="86363" b="44247"/>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35" r:id="rId1"/>
    <p:sldLayoutId id="2147485482" r:id="rId2"/>
    <p:sldLayoutId id="2147485483" r:id="rId3"/>
    <p:sldLayoutId id="2147485484" r:id="rId4"/>
    <p:sldLayoutId id="2147485485" r:id="rId5"/>
    <p:sldLayoutId id="2147485486" r:id="rId6"/>
    <p:sldLayoutId id="2147485487" r:id="rId7"/>
    <p:sldLayoutId id="2147485488" r:id="rId8"/>
    <p:sldLayoutId id="2147485489" r:id="rId9"/>
    <p:sldLayoutId id="2147485490" r:id="rId10"/>
    <p:sldLayoutId id="2147485491" r:id="rId11"/>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ＭＳ Ｐゴシック" pitchFamily="34" charset="-128"/>
          <a:cs typeface="+mj-cs"/>
        </a:defRPr>
      </a:lvl1pPr>
      <a:lvl2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2pPr>
      <a:lvl3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3pPr>
      <a:lvl4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4pPr>
      <a:lvl5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ea typeface="ＭＳ Ｐゴシック" pitchFamily="34" charset="-128"/>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en-GB" dirty="0">
              <a:solidFill>
                <a:srgbClr val="000000"/>
              </a:solidFill>
            </a:endParaRPr>
          </a:p>
        </p:txBody>
      </p:sp>
      <p:sp>
        <p:nvSpPr>
          <p:cNvPr id="4099" name="Rectangle 3"/>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en-GB" dirty="0">
              <a:solidFill>
                <a:srgbClr val="000000"/>
              </a:solidFill>
            </a:endParaRPr>
          </a:p>
        </p:txBody>
      </p:sp>
      <p:sp>
        <p:nvSpPr>
          <p:cNvPr id="4100" name="Rectangle 4"/>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4101" name="Rectangle 5"/>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Line 7"/>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103"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4104" name="Picture 1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r="86363" b="44247"/>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36" r:id="rId1"/>
    <p:sldLayoutId id="2147485492" r:id="rId2"/>
    <p:sldLayoutId id="2147485493" r:id="rId3"/>
    <p:sldLayoutId id="2147485494" r:id="rId4"/>
    <p:sldLayoutId id="2147485495" r:id="rId5"/>
    <p:sldLayoutId id="2147485496" r:id="rId6"/>
    <p:sldLayoutId id="2147485497" r:id="rId7"/>
    <p:sldLayoutId id="2147485498" r:id="rId8"/>
    <p:sldLayoutId id="2147485499" r:id="rId9"/>
    <p:sldLayoutId id="2147485500" r:id="rId10"/>
    <p:sldLayoutId id="2147485501" r:id="rId11"/>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ＭＳ Ｐゴシック" pitchFamily="34" charset="-128"/>
          <a:cs typeface="+mj-cs"/>
        </a:defRPr>
      </a:lvl1pPr>
      <a:lvl2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2pPr>
      <a:lvl3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3pPr>
      <a:lvl4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4pPr>
      <a:lvl5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ea typeface="ＭＳ Ｐゴシック" pitchFamily="34" charset="-128"/>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en-GB" dirty="0">
              <a:solidFill>
                <a:srgbClr val="000000"/>
              </a:solidFill>
            </a:endParaRPr>
          </a:p>
        </p:txBody>
      </p:sp>
      <p:sp>
        <p:nvSpPr>
          <p:cNvPr id="5123" name="Rectangle 3"/>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en-GB" dirty="0">
              <a:solidFill>
                <a:srgbClr val="000000"/>
              </a:solidFill>
            </a:endParaRPr>
          </a:p>
        </p:txBody>
      </p:sp>
      <p:sp>
        <p:nvSpPr>
          <p:cNvPr id="5124" name="Rectangle 4"/>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5125" name="Rectangle 5"/>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Line 7"/>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27"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5128" name="Picture 1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r="86363" b="44247"/>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37" r:id="rId1"/>
    <p:sldLayoutId id="2147485502" r:id="rId2"/>
    <p:sldLayoutId id="2147485503" r:id="rId3"/>
    <p:sldLayoutId id="2147485504" r:id="rId4"/>
    <p:sldLayoutId id="2147485505" r:id="rId5"/>
    <p:sldLayoutId id="2147485506" r:id="rId6"/>
    <p:sldLayoutId id="2147485507" r:id="rId7"/>
    <p:sldLayoutId id="2147485508" r:id="rId8"/>
    <p:sldLayoutId id="2147485509" r:id="rId9"/>
    <p:sldLayoutId id="2147485510" r:id="rId10"/>
    <p:sldLayoutId id="2147485511" r:id="rId11"/>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ＭＳ Ｐゴシック" pitchFamily="34" charset="-128"/>
          <a:cs typeface="+mj-cs"/>
        </a:defRPr>
      </a:lvl1pPr>
      <a:lvl2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2pPr>
      <a:lvl3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3pPr>
      <a:lvl4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4pPr>
      <a:lvl5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ea typeface="ＭＳ Ｐゴシック" pitchFamily="34" charset="-128"/>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ea typeface="ＭＳ Ｐゴシック" pitchFamily="34" charset="-128"/>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7"/>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en-GB" dirty="0">
              <a:solidFill>
                <a:srgbClr val="000000"/>
              </a:solidFill>
            </a:endParaRPr>
          </a:p>
        </p:txBody>
      </p:sp>
      <p:sp>
        <p:nvSpPr>
          <p:cNvPr id="6147" name="Rectangle 8"/>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en-GB" dirty="0">
              <a:solidFill>
                <a:srgbClr val="000000"/>
              </a:solidFill>
            </a:endParaRPr>
          </a:p>
        </p:txBody>
      </p:sp>
      <p:sp>
        <p:nvSpPr>
          <p:cNvPr id="6148" name="Rectangle 9"/>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6149" name="Rectangle 10"/>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text styles</a:t>
            </a:r>
          </a:p>
        </p:txBody>
      </p:sp>
      <p:sp>
        <p:nvSpPr>
          <p:cNvPr id="6150" name="Line 1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151" name="Line 1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6152" name="Picture 16"/>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r="86363" b="44247"/>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12" r:id="rId1"/>
    <p:sldLayoutId id="2147485513" r:id="rId2"/>
    <p:sldLayoutId id="2147485514" r:id="rId3"/>
    <p:sldLayoutId id="2147485515" r:id="rId4"/>
    <p:sldLayoutId id="2147485516" r:id="rId5"/>
    <p:sldLayoutId id="2147485517" r:id="rId6"/>
    <p:sldLayoutId id="2147485518" r:id="rId7"/>
    <p:sldLayoutId id="2147485519" r:id="rId8"/>
    <p:sldLayoutId id="2147485520" r:id="rId9"/>
    <p:sldLayoutId id="2147485521" r:id="rId10"/>
    <p:sldLayoutId id="2147485522" r:id="rId11"/>
    <p:sldLayoutId id="2147485523" r:id="rId12"/>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ＭＳ Ｐゴシック" pitchFamily="34" charset="-128"/>
          <a:cs typeface="+mj-cs"/>
        </a:defRPr>
      </a:lvl1pPr>
      <a:lvl2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2pPr>
      <a:lvl3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3pPr>
      <a:lvl4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4pPr>
      <a:lvl5pPr algn="l" rtl="0" eaLnBrk="0" fontAlgn="base" hangingPunct="0">
        <a:lnSpc>
          <a:spcPts val="1500"/>
        </a:lnSpc>
        <a:spcBef>
          <a:spcPct val="0"/>
        </a:spcBef>
        <a:spcAft>
          <a:spcPct val="0"/>
        </a:spcAft>
        <a:defRPr sz="1200">
          <a:solidFill>
            <a:schemeClr val="tx2"/>
          </a:solidFill>
          <a:latin typeface="Arial" charset="0"/>
          <a:ea typeface="ＭＳ Ｐゴシック" pitchFamily="34" charset="-128"/>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eaLnBrk="0" fontAlgn="base" hangingPunct="0">
        <a:lnSpc>
          <a:spcPts val="2900"/>
        </a:lnSpc>
        <a:spcBef>
          <a:spcPct val="0"/>
        </a:spcBef>
        <a:spcAft>
          <a:spcPct val="0"/>
        </a:spcAft>
        <a:defRPr sz="2400" i="1">
          <a:solidFill>
            <a:schemeClr val="tx1"/>
          </a:solidFill>
          <a:latin typeface="+mn-lt"/>
          <a:ea typeface="ＭＳ Ｐゴシック" pitchFamily="34" charset="-128"/>
          <a:cs typeface="+mn-cs"/>
        </a:defRPr>
      </a:lvl1pPr>
      <a:lvl2pPr marL="742950" indent="-285750" algn="ctr" rtl="0" eaLnBrk="0" fontAlgn="base" hangingPunct="0">
        <a:spcBef>
          <a:spcPct val="20000"/>
        </a:spcBef>
        <a:spcAft>
          <a:spcPct val="0"/>
        </a:spcAft>
        <a:defRPr sz="2800">
          <a:solidFill>
            <a:schemeClr val="tx1"/>
          </a:solidFill>
          <a:latin typeface="+mn-lt"/>
          <a:ea typeface="ＭＳ Ｐゴシック" pitchFamily="34" charset="-128"/>
          <a:cs typeface="+mn-cs"/>
        </a:defRPr>
      </a:lvl2pPr>
      <a:lvl3pPr marL="1143000" indent="-228600" algn="ctr" rtl="0" eaLnBrk="0" fontAlgn="base" hangingPunct="0">
        <a:spcBef>
          <a:spcPct val="20000"/>
        </a:spcBef>
        <a:spcAft>
          <a:spcPct val="0"/>
        </a:spcAft>
        <a:defRPr sz="2400">
          <a:solidFill>
            <a:schemeClr val="tx1"/>
          </a:solidFill>
          <a:latin typeface="+mn-lt"/>
          <a:ea typeface="ＭＳ Ｐゴシック" pitchFamily="34" charset="-128"/>
          <a:cs typeface="+mn-cs"/>
        </a:defRPr>
      </a:lvl3pPr>
      <a:lvl4pPr marL="1600200" indent="-228600" algn="ctr" rtl="0" eaLnBrk="0" fontAlgn="base" hangingPunct="0">
        <a:spcBef>
          <a:spcPct val="20000"/>
        </a:spcBef>
        <a:spcAft>
          <a:spcPct val="0"/>
        </a:spcAft>
        <a:defRPr sz="2000">
          <a:solidFill>
            <a:schemeClr val="tx1"/>
          </a:solidFill>
          <a:latin typeface="+mn-lt"/>
          <a:ea typeface="ＭＳ Ｐゴシック" pitchFamily="34" charset="-128"/>
          <a:cs typeface="+mn-cs"/>
        </a:defRPr>
      </a:lvl4pPr>
      <a:lvl5pPr marL="2057400" indent="-228600" algn="ctr" rtl="0" eaLnBrk="0" fontAlgn="base" hangingPunct="0">
        <a:spcBef>
          <a:spcPct val="20000"/>
        </a:spcBef>
        <a:spcAft>
          <a:spcPct val="0"/>
        </a:spcAft>
        <a:defRPr sz="2000">
          <a:solidFill>
            <a:schemeClr val="tx1"/>
          </a:solidFill>
          <a:latin typeface="+mn-lt"/>
          <a:ea typeface="ＭＳ Ｐゴシック" pitchFamily="34" charset="-128"/>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263650"/>
            <a:ext cx="136525" cy="4325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GB" dirty="0">
              <a:solidFill>
                <a:srgbClr val="000000"/>
              </a:solidFill>
            </a:endParaRPr>
          </a:p>
        </p:txBody>
      </p:sp>
      <p:sp>
        <p:nvSpPr>
          <p:cNvPr id="7171" name="Rectangle 3"/>
          <p:cNvSpPr>
            <a:spLocks noChangeArrowheads="1"/>
          </p:cNvSpPr>
          <p:nvPr/>
        </p:nvSpPr>
        <p:spPr bwMode="auto">
          <a:xfrm>
            <a:off x="9007475" y="1263650"/>
            <a:ext cx="136525" cy="43259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GB" dirty="0">
              <a:solidFill>
                <a:srgbClr val="000000"/>
              </a:solidFill>
            </a:endParaRPr>
          </a:p>
        </p:txBody>
      </p:sp>
      <p:sp>
        <p:nvSpPr>
          <p:cNvPr id="7172" name="Rectangle 4"/>
          <p:cNvSpPr>
            <a:spLocks noGrp="1" noChangeArrowheads="1"/>
          </p:cNvSpPr>
          <p:nvPr>
            <p:ph type="title"/>
          </p:nvPr>
        </p:nvSpPr>
        <p:spPr bwMode="auto">
          <a:xfrm>
            <a:off x="635000" y="309563"/>
            <a:ext cx="7869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7173" name="Rectangle 5"/>
          <p:cNvSpPr>
            <a:spLocks noGrp="1" noChangeArrowheads="1"/>
          </p:cNvSpPr>
          <p:nvPr>
            <p:ph type="body" idx="1"/>
          </p:nvPr>
        </p:nvSpPr>
        <p:spPr bwMode="auto">
          <a:xfrm>
            <a:off x="635000" y="1263650"/>
            <a:ext cx="786765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Line 7"/>
          <p:cNvSpPr>
            <a:spLocks noChangeShapeType="1"/>
          </p:cNvSpPr>
          <p:nvPr/>
        </p:nvSpPr>
        <p:spPr bwMode="auto">
          <a:xfrm>
            <a:off x="631825" y="777875"/>
            <a:ext cx="7875588"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75" name="Line 8"/>
          <p:cNvSpPr>
            <a:spLocks noChangeShapeType="1"/>
          </p:cNvSpPr>
          <p:nvPr/>
        </p:nvSpPr>
        <p:spPr bwMode="auto">
          <a:xfrm>
            <a:off x="631825" y="6078538"/>
            <a:ext cx="7875588"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pic>
        <p:nvPicPr>
          <p:cNvPr id="7176" name="Picture 10" descr="unfccc-letter-es-e-head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r="86363" b="44247"/>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38" r:id="rId1"/>
    <p:sldLayoutId id="2147485524" r:id="rId2"/>
    <p:sldLayoutId id="2147485525" r:id="rId3"/>
    <p:sldLayoutId id="2147485526" r:id="rId4"/>
    <p:sldLayoutId id="2147485527" r:id="rId5"/>
    <p:sldLayoutId id="2147485528" r:id="rId6"/>
    <p:sldLayoutId id="2147485529" r:id="rId7"/>
    <p:sldLayoutId id="2147485530" r:id="rId8"/>
    <p:sldLayoutId id="2147485531" r:id="rId9"/>
    <p:sldLayoutId id="2147485532" r:id="rId10"/>
    <p:sldLayoutId id="2147485533" r:id="rId11"/>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Arial" pitchFamily="-108" charset="0"/>
          <a:cs typeface="+mj-cs"/>
        </a:defRPr>
      </a:lvl1pPr>
      <a:lvl2pPr algn="l" rtl="0" eaLnBrk="0" fontAlgn="base" hangingPunct="0">
        <a:lnSpc>
          <a:spcPts val="1500"/>
        </a:lnSpc>
        <a:spcBef>
          <a:spcPct val="0"/>
        </a:spcBef>
        <a:spcAft>
          <a:spcPct val="0"/>
        </a:spcAft>
        <a:defRPr sz="1200">
          <a:solidFill>
            <a:schemeClr val="tx2"/>
          </a:solidFill>
          <a:latin typeface="Arial" charset="0"/>
          <a:ea typeface="Arial" pitchFamily="-108"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ea typeface="Arial" pitchFamily="-108"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ea typeface="Arial" pitchFamily="-108"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ea typeface="Arial" pitchFamily="-108"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eaLnBrk="0" fontAlgn="base" hangingPunct="0">
        <a:lnSpc>
          <a:spcPts val="2400"/>
        </a:lnSpc>
        <a:spcBef>
          <a:spcPct val="0"/>
        </a:spcBef>
        <a:spcAft>
          <a:spcPct val="0"/>
        </a:spcAft>
        <a:buClr>
          <a:schemeClr val="tx1"/>
        </a:buClr>
        <a:buChar char="•"/>
        <a:defRPr sz="1500">
          <a:solidFill>
            <a:schemeClr val="tx1"/>
          </a:solidFill>
          <a:latin typeface="+mn-lt"/>
          <a:ea typeface="Arial" pitchFamily="-108" charset="0"/>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ea typeface="Arial" pitchFamily="-108" charset="0"/>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ea typeface="Arial" pitchFamily="-108" charset="0"/>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ea typeface="Arial" pitchFamily="-108" charset="0"/>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ea typeface="Arial" pitchFamily="-108" charset="0"/>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27063" y="1844824"/>
            <a:ext cx="7881937" cy="1944216"/>
          </a:xfrm>
        </p:spPr>
        <p:txBody>
          <a:bodyPr/>
          <a:lstStyle/>
          <a:p>
            <a:r>
              <a:rPr lang="en-IE" sz="4000" dirty="0"/>
              <a:t>Formulating and implementing national adaptation </a:t>
            </a:r>
            <a:r>
              <a:rPr lang="en-IE" sz="4000" dirty="0" smtClean="0"/>
              <a:t>plans (NAPs)</a:t>
            </a:r>
            <a:endParaRPr lang="en-US" sz="4000" dirty="0"/>
          </a:p>
        </p:txBody>
      </p:sp>
      <p:sp>
        <p:nvSpPr>
          <p:cNvPr id="4" name="TextBox 3"/>
          <p:cNvSpPr txBox="1"/>
          <p:nvPr/>
        </p:nvSpPr>
        <p:spPr>
          <a:xfrm>
            <a:off x="611560" y="4094202"/>
            <a:ext cx="7200800" cy="584775"/>
          </a:xfrm>
          <a:prstGeom prst="rect">
            <a:avLst/>
          </a:prstGeom>
          <a:noFill/>
        </p:spPr>
        <p:txBody>
          <a:bodyPr wrap="square" rtlCol="0">
            <a:spAutoFit/>
          </a:bodyPr>
          <a:lstStyle/>
          <a:p>
            <a:r>
              <a:rPr lang="en-US" sz="1600" b="1" dirty="0" smtClean="0">
                <a:solidFill>
                  <a:schemeClr val="bg1"/>
                </a:solidFill>
              </a:rPr>
              <a:t>JCCCP Inception Workshop</a:t>
            </a:r>
            <a:endParaRPr lang="en-US" dirty="0" smtClean="0">
              <a:solidFill>
                <a:schemeClr val="bg1"/>
              </a:solidFill>
            </a:endParaRPr>
          </a:p>
          <a:p>
            <a:r>
              <a:rPr lang="en-US" sz="1600" dirty="0">
                <a:solidFill>
                  <a:schemeClr val="bg1"/>
                </a:solidFill>
              </a:rPr>
              <a:t>26-27 January 2016, Radisson </a:t>
            </a:r>
            <a:r>
              <a:rPr lang="en-US" sz="1600" dirty="0" err="1">
                <a:solidFill>
                  <a:schemeClr val="bg1"/>
                </a:solidFill>
              </a:rPr>
              <a:t>Aquatica</a:t>
            </a:r>
            <a:r>
              <a:rPr lang="en-US" sz="1600" dirty="0">
                <a:solidFill>
                  <a:schemeClr val="bg1"/>
                </a:solidFill>
              </a:rPr>
              <a:t> Resort, </a:t>
            </a:r>
            <a:r>
              <a:rPr lang="en-US" sz="1600" dirty="0" smtClean="0">
                <a:solidFill>
                  <a:schemeClr val="bg1"/>
                </a:solidFill>
              </a:rPr>
              <a:t>Barbados</a:t>
            </a:r>
            <a:endParaRPr lang="en-US" sz="1600" dirty="0">
              <a:solidFill>
                <a:schemeClr val="bg1"/>
              </a:solidFill>
            </a:endParaRPr>
          </a:p>
        </p:txBody>
      </p:sp>
      <p:sp>
        <p:nvSpPr>
          <p:cNvPr id="5" name="Rectangle 36"/>
          <p:cNvSpPr txBox="1">
            <a:spLocks noChangeArrowheads="1"/>
          </p:cNvSpPr>
          <p:nvPr/>
        </p:nvSpPr>
        <p:spPr bwMode="auto">
          <a:xfrm>
            <a:off x="3301627" y="6489972"/>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rPr>
              <a:t>Adaptation </a:t>
            </a:r>
            <a:r>
              <a:rPr kumimoji="0" lang="en-US" altLang="en-US" sz="1200" b="0" i="0" u="none" strike="noStrike" kern="1200" cap="none" spc="0" normalizeH="0" baseline="0" noProof="0" dirty="0" err="1" smtClean="0">
                <a:ln>
                  <a:noFill/>
                </a:ln>
                <a:solidFill>
                  <a:srgbClr val="000000"/>
                </a:solidFill>
                <a:effectLst/>
                <a:uLnTx/>
                <a:uFillTx/>
                <a:latin typeface="Arial" charset="0"/>
              </a:rPr>
              <a:t>Programme</a:t>
            </a:r>
            <a:r>
              <a:rPr kumimoji="0" lang="en-US" altLang="en-US" sz="1200" b="0" i="0" u="none" strike="noStrike" kern="1200" cap="none" spc="0" normalizeH="0" baseline="0" noProof="0" dirty="0" smtClean="0">
                <a:ln>
                  <a:noFill/>
                </a:ln>
                <a:solidFill>
                  <a:srgbClr val="000000"/>
                </a:solidFill>
                <a:effectLst/>
                <a:uLnTx/>
                <a:uFillTx/>
                <a:latin typeface="Arial" charset="0"/>
              </a:rPr>
              <a:t>, UNFCCC secretariat</a:t>
            </a:r>
            <a:endParaRPr kumimoji="0" lang="de-DE" altLang="en-US" sz="1200" b="0" i="0" u="none" strike="noStrike" kern="1200" cap="none" spc="0" normalizeH="0" baseline="0" noProof="0" dirty="0" smtClean="0">
              <a:ln>
                <a:noFill/>
              </a:ln>
              <a:solidFill>
                <a:srgbClr val="000000"/>
              </a:solidFill>
              <a:effectLst/>
              <a:uLnTx/>
              <a:uFillTx/>
              <a:latin typeface="Arial" charset="0"/>
            </a:endParaRPr>
          </a:p>
        </p:txBody>
      </p:sp>
      <p:sp>
        <p:nvSpPr>
          <p:cNvPr id="6" name="Rectangle 37"/>
          <p:cNvSpPr txBox="1">
            <a:spLocks noChangeArrowheads="1"/>
          </p:cNvSpPr>
          <p:nvPr/>
        </p:nvSpPr>
        <p:spPr bwMode="auto">
          <a:xfrm>
            <a:off x="3301627" y="6245497"/>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sz="1200" b="1" i="1"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1" i="1" u="none" strike="noStrike" kern="1200" cap="none" spc="0" normalizeH="0" baseline="0" noProof="0" dirty="0" smtClean="0">
                <a:ln>
                  <a:noFill/>
                </a:ln>
                <a:solidFill>
                  <a:srgbClr val="000000"/>
                </a:solidFill>
                <a:effectLst/>
                <a:uLnTx/>
                <a:uFillTx/>
                <a:latin typeface="Arial" charset="0"/>
              </a:rPr>
              <a:t>Julie Amoroso-Garbin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1" y="332656"/>
            <a:ext cx="7869238" cy="314325"/>
          </a:xfrm>
        </p:spPr>
        <p:txBody>
          <a:bodyPr/>
          <a:lstStyle/>
          <a:p>
            <a:r>
              <a:rPr lang="en-US" sz="1600" b="1" dirty="0" smtClean="0"/>
              <a:t>Essential functions</a:t>
            </a:r>
            <a:endParaRPr lang="en-US" sz="1600" b="1" dirty="0"/>
          </a:p>
        </p:txBody>
      </p:sp>
      <p:sp>
        <p:nvSpPr>
          <p:cNvPr id="3" name="Content Placeholder 2"/>
          <p:cNvSpPr>
            <a:spLocks noGrp="1"/>
          </p:cNvSpPr>
          <p:nvPr>
            <p:ph idx="1"/>
          </p:nvPr>
        </p:nvSpPr>
        <p:spPr>
          <a:xfrm>
            <a:off x="539552" y="1261715"/>
            <a:ext cx="7867650" cy="4327525"/>
          </a:xfrm>
        </p:spPr>
        <p:txBody>
          <a:bodyPr/>
          <a:lstStyle/>
          <a:p>
            <a:pPr>
              <a:spcBef>
                <a:spcPts val="600"/>
              </a:spcBef>
              <a:spcAft>
                <a:spcPts val="600"/>
              </a:spcAft>
            </a:pPr>
            <a:r>
              <a:rPr lang="en-US" sz="2400" dirty="0" smtClean="0"/>
              <a:t>In its further guidance to the NAP process, the LEG has consolidated the activities that the NAP process would undertake and support, </a:t>
            </a:r>
            <a:r>
              <a:rPr lang="en-US" sz="2400" b="1" dirty="0" smtClean="0"/>
              <a:t>into </a:t>
            </a:r>
            <a:r>
              <a:rPr lang="en-US" sz="2400" b="1" dirty="0" smtClean="0">
                <a:solidFill>
                  <a:schemeClr val="tx2"/>
                </a:solidFill>
              </a:rPr>
              <a:t>10 essential functions</a:t>
            </a:r>
          </a:p>
          <a:p>
            <a:pPr>
              <a:spcBef>
                <a:spcPts val="600"/>
              </a:spcBef>
              <a:spcAft>
                <a:spcPts val="600"/>
              </a:spcAft>
            </a:pPr>
            <a:r>
              <a:rPr lang="en-US" sz="2400" dirty="0" smtClean="0"/>
              <a:t>The essential functions are being applied to:</a:t>
            </a:r>
          </a:p>
          <a:p>
            <a:pPr marL="815975" lvl="1" indent="-457200">
              <a:spcBef>
                <a:spcPts val="600"/>
              </a:spcBef>
              <a:spcAft>
                <a:spcPts val="600"/>
              </a:spcAft>
              <a:buFont typeface="Courier New" panose="02070309020205020404" pitchFamily="49" charset="0"/>
              <a:buChar char="o"/>
            </a:pPr>
            <a:r>
              <a:rPr lang="en-US" sz="2400" dirty="0"/>
              <a:t>P</a:t>
            </a:r>
            <a:r>
              <a:rPr lang="en-US" sz="2400" dirty="0" smtClean="0"/>
              <a:t>rovide a basis to examine national adaptation capacity (human, institutional, systemic)</a:t>
            </a:r>
          </a:p>
          <a:p>
            <a:pPr marL="815975" lvl="1" indent="-457200">
              <a:spcBef>
                <a:spcPts val="600"/>
              </a:spcBef>
              <a:spcAft>
                <a:spcPts val="600"/>
              </a:spcAft>
              <a:buFont typeface="Courier New" panose="02070309020205020404" pitchFamily="49" charset="0"/>
              <a:buChar char="o"/>
            </a:pPr>
            <a:r>
              <a:rPr lang="en-US" sz="2400" dirty="0" smtClean="0"/>
              <a:t>Guide the development of monitoring and evaluation protocols for the NAP process – to facilitate a successful process (“PEG M&amp;E Tool”), to complement efforts aimed at monitoring and evaluation of adaptation (projects/programmes, as well as outcomes of such efforts in the long run)</a:t>
            </a:r>
          </a:p>
        </p:txBody>
      </p:sp>
    </p:spTree>
    <p:extLst>
      <p:ext uri="{BB962C8B-B14F-4D97-AF65-F5344CB8AC3E}">
        <p14:creationId xmlns:p14="http://schemas.microsoft.com/office/powerpoint/2010/main" val="3386501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sanker\Documents\My Maps\NAP Quick Guide\0. New - Current\NAP process showing Steps by Essential Function Updated 25 Nov with a to d (2) (2)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4" y="0"/>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31154" y="162347"/>
            <a:ext cx="7869238" cy="314325"/>
          </a:xfrm>
          <a:prstGeom prst="rect">
            <a:avLst/>
          </a:prstGeom>
        </p:spPr>
        <p:txBody>
          <a:bodyPr/>
          <a:lstStyle>
            <a:lvl1pPr algn="l" rtl="0" eaLnBrk="0" fontAlgn="base" hangingPunct="0">
              <a:lnSpc>
                <a:spcPts val="1500"/>
              </a:lnSpc>
              <a:spcBef>
                <a:spcPct val="0"/>
              </a:spcBef>
              <a:spcAft>
                <a:spcPct val="0"/>
              </a:spcAft>
              <a:defRPr sz="1200">
                <a:solidFill>
                  <a:schemeClr val="tx2"/>
                </a:solidFill>
                <a:latin typeface="+mj-lt"/>
                <a:ea typeface="Arial" pitchFamily="-108" charset="0"/>
                <a:cs typeface="+mj-cs"/>
              </a:defRPr>
            </a:lvl1pPr>
            <a:lvl2pPr algn="l" rtl="0" eaLnBrk="0" fontAlgn="base" hangingPunct="0">
              <a:lnSpc>
                <a:spcPts val="1500"/>
              </a:lnSpc>
              <a:spcBef>
                <a:spcPct val="0"/>
              </a:spcBef>
              <a:spcAft>
                <a:spcPct val="0"/>
              </a:spcAft>
              <a:defRPr sz="1200">
                <a:solidFill>
                  <a:schemeClr val="tx2"/>
                </a:solidFill>
                <a:latin typeface="Arial" charset="0"/>
                <a:ea typeface="Arial" pitchFamily="-108"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ea typeface="Arial" pitchFamily="-108"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ea typeface="Arial" pitchFamily="-108"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ea typeface="Arial" pitchFamily="-108"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a:lstStyle>
          <a:p>
            <a:r>
              <a:rPr lang="en-US" sz="1600" b="1" kern="0" smtClean="0"/>
              <a:t>Essential functions</a:t>
            </a:r>
            <a:endParaRPr lang="en-US" sz="1600" b="1" kern="0" dirty="0"/>
          </a:p>
        </p:txBody>
      </p:sp>
    </p:spTree>
    <p:extLst>
      <p:ext uri="{BB962C8B-B14F-4D97-AF65-F5344CB8AC3E}">
        <p14:creationId xmlns:p14="http://schemas.microsoft.com/office/powerpoint/2010/main" val="2204517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indent="0" algn="ctr">
              <a:lnSpc>
                <a:spcPct val="100000"/>
              </a:lnSpc>
              <a:buNone/>
            </a:pPr>
            <a:r>
              <a:rPr lang="en-IE" sz="3200" b="1" dirty="0">
                <a:solidFill>
                  <a:srgbClr val="4B93DC"/>
                </a:solidFill>
              </a:rPr>
              <a:t>Designing the process to formulate and implement a NAP</a:t>
            </a:r>
          </a:p>
        </p:txBody>
      </p:sp>
    </p:spTree>
    <p:extLst>
      <p:ext uri="{BB962C8B-B14F-4D97-AF65-F5344CB8AC3E}">
        <p14:creationId xmlns:p14="http://schemas.microsoft.com/office/powerpoint/2010/main" val="1539761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1560" y="404664"/>
            <a:ext cx="7869238" cy="314325"/>
          </a:xfrm>
        </p:spPr>
        <p:txBody>
          <a:bodyPr/>
          <a:lstStyle/>
          <a:p>
            <a:r>
              <a:rPr lang="de-DE" altLang="en-US" sz="1600" b="1" dirty="0" smtClean="0"/>
              <a:t>How to apply the technical guidelines</a:t>
            </a:r>
          </a:p>
        </p:txBody>
      </p:sp>
      <p:sp>
        <p:nvSpPr>
          <p:cNvPr id="6" name="Content Placeholder 2"/>
          <p:cNvSpPr>
            <a:spLocks noGrp="1"/>
          </p:cNvSpPr>
          <p:nvPr>
            <p:ph idx="1"/>
          </p:nvPr>
        </p:nvSpPr>
        <p:spPr>
          <a:xfrm>
            <a:off x="635001" y="908720"/>
            <a:ext cx="7869238" cy="4286992"/>
          </a:xfrm>
        </p:spPr>
        <p:txBody>
          <a:bodyPr/>
          <a:lstStyle/>
          <a:p>
            <a:pPr>
              <a:lnSpc>
                <a:spcPct val="100000"/>
              </a:lnSpc>
              <a:spcBef>
                <a:spcPts val="600"/>
              </a:spcBef>
              <a:spcAft>
                <a:spcPts val="600"/>
              </a:spcAft>
            </a:pPr>
            <a:r>
              <a:rPr lang="en-US" sz="1800" dirty="0" smtClean="0"/>
              <a:t>The LEG, with input from other experts, have prepared a </a:t>
            </a:r>
            <a:r>
              <a:rPr lang="en-US" sz="1800" b="1" dirty="0" smtClean="0">
                <a:hlinkClick r:id="rId3" action="ppaction://hlinksldjump"/>
              </a:rPr>
              <a:t>sample NAP process</a:t>
            </a:r>
            <a:r>
              <a:rPr lang="en-US" sz="1800" dirty="0" smtClean="0"/>
              <a:t> that shows the flow of information and outputs from one step to another</a:t>
            </a:r>
          </a:p>
          <a:p>
            <a:pPr lvl="1">
              <a:lnSpc>
                <a:spcPct val="100000"/>
              </a:lnSpc>
              <a:spcBef>
                <a:spcPts val="600"/>
              </a:spcBef>
              <a:spcAft>
                <a:spcPts val="600"/>
              </a:spcAft>
              <a:buFont typeface="Arial" panose="020B0604020202020204" pitchFamily="34" charset="0"/>
              <a:buChar char="•"/>
            </a:pPr>
            <a:r>
              <a:rPr lang="en-US" sz="1800" dirty="0" smtClean="0"/>
              <a:t>Shows the main steps and outputs of a typical NAP process</a:t>
            </a:r>
          </a:p>
          <a:p>
            <a:pPr lvl="1">
              <a:lnSpc>
                <a:spcPct val="100000"/>
              </a:lnSpc>
              <a:spcBef>
                <a:spcPts val="600"/>
              </a:spcBef>
              <a:spcAft>
                <a:spcPts val="600"/>
              </a:spcAft>
              <a:buFont typeface="Arial" panose="020B0604020202020204" pitchFamily="34" charset="0"/>
              <a:buChar char="•"/>
            </a:pPr>
            <a:r>
              <a:rPr lang="en-US" sz="1800" dirty="0" smtClean="0"/>
              <a:t>While the activities are shown sequentially, in reality they would be carried out in parallel and mainly on a continuous basis. </a:t>
            </a:r>
            <a:endParaRPr lang="en-US" sz="1800" dirty="0"/>
          </a:p>
          <a:p>
            <a:pPr>
              <a:lnSpc>
                <a:spcPct val="100000"/>
              </a:lnSpc>
              <a:spcBef>
                <a:spcPts val="600"/>
              </a:spcBef>
              <a:spcAft>
                <a:spcPts val="600"/>
              </a:spcAft>
            </a:pPr>
            <a:r>
              <a:rPr lang="en-US" sz="1800" dirty="0" smtClean="0"/>
              <a:t>An initial activity would then be to go through this sample NAP process to get a better understanding of what would be required, add any missing steps or outputs, then use this flow to conduct a </a:t>
            </a:r>
            <a:r>
              <a:rPr lang="en-US" sz="1800" b="1" dirty="0" smtClean="0"/>
              <a:t>stocktaking</a:t>
            </a:r>
            <a:r>
              <a:rPr lang="en-US" sz="1800" dirty="0" smtClean="0"/>
              <a:t> of what exists, in effect what identifying </a:t>
            </a:r>
            <a:r>
              <a:rPr lang="en-US" sz="1800" b="1" dirty="0" smtClean="0"/>
              <a:t>gaps and needs </a:t>
            </a:r>
            <a:r>
              <a:rPr lang="en-US" sz="1800" dirty="0" smtClean="0"/>
              <a:t>in terms of what is needed to carry out the NAP process</a:t>
            </a:r>
            <a:endParaRPr lang="en-US" sz="1800" dirty="0"/>
          </a:p>
          <a:p>
            <a:pPr>
              <a:lnSpc>
                <a:spcPct val="100000"/>
              </a:lnSpc>
              <a:spcBef>
                <a:spcPts val="600"/>
              </a:spcBef>
              <a:spcAft>
                <a:spcPts val="600"/>
              </a:spcAft>
            </a:pPr>
            <a:r>
              <a:rPr lang="en-US" sz="1800" dirty="0" smtClean="0"/>
              <a:t>The initial scoping establishes a baseline, and helps in assigning activities to different </a:t>
            </a:r>
            <a:r>
              <a:rPr lang="en-US" sz="1800" b="1" dirty="0" err="1" smtClean="0"/>
              <a:t>workstream</a:t>
            </a:r>
            <a:r>
              <a:rPr lang="en-US" sz="1800" dirty="0" err="1" smtClean="0"/>
              <a:t>s</a:t>
            </a:r>
            <a:r>
              <a:rPr lang="en-US" sz="1800" dirty="0" smtClean="0"/>
              <a:t> – teams of actors working on activities of the NAP process based on their mandate and functions</a:t>
            </a:r>
          </a:p>
        </p:txBody>
      </p:sp>
    </p:spTree>
    <p:extLst>
      <p:ext uri="{BB962C8B-B14F-4D97-AF65-F5344CB8AC3E}">
        <p14:creationId xmlns:p14="http://schemas.microsoft.com/office/powerpoint/2010/main" val="1381556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1560" y="404664"/>
            <a:ext cx="7869238" cy="314325"/>
          </a:xfrm>
        </p:spPr>
        <p:txBody>
          <a:bodyPr/>
          <a:lstStyle/>
          <a:p>
            <a:r>
              <a:rPr lang="de-DE" altLang="en-US" sz="1600" b="1" dirty="0" smtClean="0"/>
              <a:t>Sample process for formulating and implementing a NAP</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2"/>
            <a:ext cx="9157845" cy="569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7020272" y="836712"/>
            <a:ext cx="1728192" cy="432048"/>
          </a:xfrm>
          <a:prstGeom prst="ellipse">
            <a:avLst/>
          </a:prstGeom>
          <a:no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1327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1560" y="404664"/>
            <a:ext cx="7869238" cy="314325"/>
          </a:xfrm>
        </p:spPr>
        <p:txBody>
          <a:bodyPr/>
          <a:lstStyle/>
          <a:p>
            <a:r>
              <a:rPr lang="de-DE" altLang="en-US" sz="1600" b="1" dirty="0" smtClean="0"/>
              <a:t>How to apply the technical guidelines</a:t>
            </a:r>
          </a:p>
        </p:txBody>
      </p:sp>
      <p:sp>
        <p:nvSpPr>
          <p:cNvPr id="6" name="Content Placeholder 2"/>
          <p:cNvSpPr>
            <a:spLocks noGrp="1"/>
          </p:cNvSpPr>
          <p:nvPr>
            <p:ph idx="1"/>
          </p:nvPr>
        </p:nvSpPr>
        <p:spPr>
          <a:xfrm>
            <a:off x="635001" y="908720"/>
            <a:ext cx="7869238" cy="4286992"/>
          </a:xfrm>
        </p:spPr>
        <p:txBody>
          <a:bodyPr/>
          <a:lstStyle/>
          <a:p>
            <a:pPr>
              <a:lnSpc>
                <a:spcPct val="100000"/>
              </a:lnSpc>
              <a:spcBef>
                <a:spcPts val="600"/>
              </a:spcBef>
              <a:spcAft>
                <a:spcPts val="600"/>
              </a:spcAft>
            </a:pPr>
            <a:r>
              <a:rPr lang="en-US" sz="1800" dirty="0" smtClean="0"/>
              <a:t>The LEG, with input from other experts, have prepared a </a:t>
            </a:r>
            <a:r>
              <a:rPr lang="en-US" sz="1800" b="1" dirty="0" smtClean="0">
                <a:hlinkClick r:id="rId3" action="ppaction://hlinksldjump"/>
              </a:rPr>
              <a:t>sample NAP process</a:t>
            </a:r>
            <a:r>
              <a:rPr lang="en-US" sz="1800" dirty="0" smtClean="0"/>
              <a:t> that shows the flow of information and outputs from one step to another</a:t>
            </a:r>
          </a:p>
          <a:p>
            <a:pPr lvl="1">
              <a:lnSpc>
                <a:spcPct val="100000"/>
              </a:lnSpc>
              <a:spcBef>
                <a:spcPts val="600"/>
              </a:spcBef>
              <a:spcAft>
                <a:spcPts val="600"/>
              </a:spcAft>
              <a:buFont typeface="Arial" panose="020B0604020202020204" pitchFamily="34" charset="0"/>
              <a:buChar char="•"/>
            </a:pPr>
            <a:r>
              <a:rPr lang="en-US" sz="1800" dirty="0" smtClean="0"/>
              <a:t>Shows the main steps and outputs of a typical NAP process</a:t>
            </a:r>
          </a:p>
          <a:p>
            <a:pPr lvl="1">
              <a:lnSpc>
                <a:spcPct val="100000"/>
              </a:lnSpc>
              <a:spcBef>
                <a:spcPts val="600"/>
              </a:spcBef>
              <a:spcAft>
                <a:spcPts val="600"/>
              </a:spcAft>
              <a:buFont typeface="Arial" panose="020B0604020202020204" pitchFamily="34" charset="0"/>
              <a:buChar char="•"/>
            </a:pPr>
            <a:r>
              <a:rPr lang="en-US" sz="1800" dirty="0" smtClean="0"/>
              <a:t>While the activities are shown sequentially, in reality they would be carried out in parallel and mainly on a continuous basis. </a:t>
            </a:r>
            <a:endParaRPr lang="en-US" sz="1800" dirty="0"/>
          </a:p>
          <a:p>
            <a:pPr>
              <a:lnSpc>
                <a:spcPct val="100000"/>
              </a:lnSpc>
              <a:spcBef>
                <a:spcPts val="600"/>
              </a:spcBef>
              <a:spcAft>
                <a:spcPts val="600"/>
              </a:spcAft>
            </a:pPr>
            <a:r>
              <a:rPr lang="en-US" sz="1800" dirty="0" smtClean="0"/>
              <a:t>An initial activity would then be to go through this sample NAP process to get a better understanding of what would be required, add any missing steps or outputs, then use this flow to conduct a </a:t>
            </a:r>
            <a:r>
              <a:rPr lang="en-US" sz="1800" b="1" dirty="0" smtClean="0"/>
              <a:t>stocktaking</a:t>
            </a:r>
            <a:r>
              <a:rPr lang="en-US" sz="1800" dirty="0" smtClean="0"/>
              <a:t> of what exists, in effect what identifying </a:t>
            </a:r>
            <a:r>
              <a:rPr lang="en-US" sz="1800" b="1" dirty="0" smtClean="0"/>
              <a:t>gaps and needs </a:t>
            </a:r>
            <a:r>
              <a:rPr lang="en-US" sz="1800" dirty="0" smtClean="0"/>
              <a:t>in terms of what is needed to carry out the NAP process</a:t>
            </a:r>
            <a:endParaRPr lang="en-US" sz="1800" dirty="0"/>
          </a:p>
          <a:p>
            <a:pPr>
              <a:lnSpc>
                <a:spcPct val="100000"/>
              </a:lnSpc>
              <a:spcBef>
                <a:spcPts val="600"/>
              </a:spcBef>
              <a:spcAft>
                <a:spcPts val="600"/>
              </a:spcAft>
            </a:pPr>
            <a:r>
              <a:rPr lang="en-US" sz="1800" dirty="0" smtClean="0"/>
              <a:t>The initial scoping establishes a baseline, and helps in assigning activities to different </a:t>
            </a:r>
            <a:r>
              <a:rPr lang="en-US" sz="1800" b="1" dirty="0" err="1" smtClean="0"/>
              <a:t>workstream</a:t>
            </a:r>
            <a:r>
              <a:rPr lang="en-US" sz="1800" dirty="0" err="1" smtClean="0"/>
              <a:t>s</a:t>
            </a:r>
            <a:r>
              <a:rPr lang="en-US" sz="1800" dirty="0" smtClean="0"/>
              <a:t> – teams of actors working on activities of the NAP process based on their mandate and functions</a:t>
            </a:r>
          </a:p>
        </p:txBody>
      </p:sp>
    </p:spTree>
    <p:extLst>
      <p:ext uri="{BB962C8B-B14F-4D97-AF65-F5344CB8AC3E}">
        <p14:creationId xmlns:p14="http://schemas.microsoft.com/office/powerpoint/2010/main" val="85669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1" y="378374"/>
            <a:ext cx="7869238" cy="314325"/>
          </a:xfrm>
        </p:spPr>
        <p:txBody>
          <a:bodyPr/>
          <a:lstStyle/>
          <a:p>
            <a:r>
              <a:rPr lang="en-US" sz="1600" b="1" dirty="0" smtClean="0"/>
              <a:t>Creating </a:t>
            </a:r>
            <a:r>
              <a:rPr lang="en-US" sz="1600" b="1" dirty="0" err="1" smtClean="0"/>
              <a:t>workstreams</a:t>
            </a:r>
            <a:endParaRPr lang="en-US" sz="1600" b="1" dirty="0"/>
          </a:p>
        </p:txBody>
      </p:sp>
      <p:sp>
        <p:nvSpPr>
          <p:cNvPr id="6" name="Content Placeholder 2"/>
          <p:cNvSpPr txBox="1">
            <a:spLocks/>
          </p:cNvSpPr>
          <p:nvPr/>
        </p:nvSpPr>
        <p:spPr bwMode="auto">
          <a:xfrm>
            <a:off x="653601" y="1196752"/>
            <a:ext cx="786765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9875" indent="-269875" algn="l" rtl="0" eaLnBrk="0" fontAlgn="base" hangingPunct="0">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a:lstStyle>
          <a:p>
            <a:pPr>
              <a:lnSpc>
                <a:spcPct val="100000"/>
              </a:lnSpc>
              <a:spcBef>
                <a:spcPts val="600"/>
              </a:spcBef>
              <a:spcAft>
                <a:spcPts val="0"/>
              </a:spcAft>
            </a:pPr>
            <a:r>
              <a:rPr lang="en-IE" sz="2000" kern="0" dirty="0"/>
              <a:t>The activities and steps of the </a:t>
            </a:r>
            <a:r>
              <a:rPr lang="en-IE" sz="2000" kern="0" dirty="0" smtClean="0"/>
              <a:t>process to formulate and implement NAPs </a:t>
            </a:r>
            <a:r>
              <a:rPr lang="en-IE" sz="2000" kern="0" dirty="0"/>
              <a:t>can be </a:t>
            </a:r>
            <a:r>
              <a:rPr lang="en-IE" sz="2000" kern="0" dirty="0" smtClean="0"/>
              <a:t>clustered into </a:t>
            </a:r>
            <a:r>
              <a:rPr lang="en-IE" sz="2000" kern="0" dirty="0" err="1"/>
              <a:t>workstreams</a:t>
            </a:r>
            <a:r>
              <a:rPr lang="en-IE" sz="2000" kern="0" dirty="0"/>
              <a:t> that would be managed by </a:t>
            </a:r>
            <a:r>
              <a:rPr lang="en-IE" sz="2000" kern="0" dirty="0" smtClean="0"/>
              <a:t>different stakeholders;</a:t>
            </a:r>
          </a:p>
          <a:p>
            <a:pPr>
              <a:lnSpc>
                <a:spcPct val="100000"/>
              </a:lnSpc>
              <a:spcBef>
                <a:spcPts val="600"/>
              </a:spcBef>
              <a:spcAft>
                <a:spcPts val="0"/>
              </a:spcAft>
            </a:pPr>
            <a:r>
              <a:rPr lang="en-IE" sz="2000" kern="0" dirty="0"/>
              <a:t>Together, the </a:t>
            </a:r>
            <a:r>
              <a:rPr lang="en-IE" sz="2000" kern="0" dirty="0" smtClean="0"/>
              <a:t>workstreams could form a </a:t>
            </a:r>
            <a:r>
              <a:rPr lang="en-IE" sz="2000" kern="0" dirty="0"/>
              <a:t>programme that would be “the NAP </a:t>
            </a:r>
            <a:r>
              <a:rPr lang="en-IE" sz="2000" kern="0" dirty="0" smtClean="0"/>
              <a:t>process”;</a:t>
            </a:r>
          </a:p>
          <a:p>
            <a:pPr>
              <a:lnSpc>
                <a:spcPct val="100000"/>
              </a:lnSpc>
              <a:spcBef>
                <a:spcPts val="600"/>
              </a:spcBef>
              <a:spcAft>
                <a:spcPts val="0"/>
              </a:spcAft>
            </a:pPr>
            <a:r>
              <a:rPr lang="en-IE" sz="2000" kern="0" dirty="0" smtClean="0"/>
              <a:t>The coordinating </a:t>
            </a:r>
            <a:r>
              <a:rPr lang="en-IE" sz="2000" kern="0" dirty="0"/>
              <a:t>mechanism of the NAP process would </a:t>
            </a:r>
            <a:r>
              <a:rPr lang="en-IE" sz="2000" kern="0" dirty="0" smtClean="0"/>
              <a:t>manage the </a:t>
            </a:r>
            <a:r>
              <a:rPr lang="en-IE" sz="2000" kern="0" dirty="0"/>
              <a:t>relationships and flow of information between </a:t>
            </a:r>
            <a:r>
              <a:rPr lang="en-IE" sz="2000" kern="0" dirty="0" smtClean="0"/>
              <a:t>the workstreams</a:t>
            </a:r>
            <a:r>
              <a:rPr lang="en-IE" sz="2000" kern="0" dirty="0"/>
              <a:t>, and sufficient authority would be </a:t>
            </a:r>
            <a:r>
              <a:rPr lang="en-IE" sz="2000" kern="0" dirty="0" smtClean="0"/>
              <a:t>delegated to </a:t>
            </a:r>
            <a:r>
              <a:rPr lang="en-IE" sz="2000" kern="0" dirty="0"/>
              <a:t>leaders of each workstream to ensure the effective </a:t>
            </a:r>
            <a:r>
              <a:rPr lang="en-IE" sz="2000" kern="0" dirty="0" smtClean="0"/>
              <a:t>and efficient </a:t>
            </a:r>
            <a:r>
              <a:rPr lang="en-IE" sz="2000" kern="0" dirty="0"/>
              <a:t>delivery of intended outputs and outcomes of </a:t>
            </a:r>
            <a:r>
              <a:rPr lang="en-IE" sz="2000" kern="0" dirty="0" smtClean="0"/>
              <a:t>the NAP process;</a:t>
            </a:r>
          </a:p>
          <a:p>
            <a:pPr marL="0" indent="0">
              <a:lnSpc>
                <a:spcPct val="100000"/>
              </a:lnSpc>
              <a:spcBef>
                <a:spcPts val="600"/>
              </a:spcBef>
              <a:spcAft>
                <a:spcPts val="0"/>
              </a:spcAft>
              <a:buNone/>
            </a:pPr>
            <a:endParaRPr lang="en-IE" sz="2000" kern="0" dirty="0" smtClean="0"/>
          </a:p>
          <a:p>
            <a:pPr>
              <a:lnSpc>
                <a:spcPct val="100000"/>
              </a:lnSpc>
              <a:spcBef>
                <a:spcPts val="600"/>
              </a:spcBef>
              <a:spcAft>
                <a:spcPts val="0"/>
              </a:spcAft>
            </a:pPr>
            <a:r>
              <a:rPr lang="en-IE" sz="2000" i="1" kern="0" dirty="0" smtClean="0"/>
              <a:t>See pages 119 to 124 of the technical guidelines for the NAP process for sample </a:t>
            </a:r>
            <a:r>
              <a:rPr lang="en-IE" sz="2000" i="1" kern="0" dirty="0" err="1" smtClean="0"/>
              <a:t>workstreams</a:t>
            </a:r>
            <a:r>
              <a:rPr lang="en-IE" sz="2000" i="1" kern="0" dirty="0" smtClean="0"/>
              <a:t>.</a:t>
            </a:r>
          </a:p>
        </p:txBody>
      </p:sp>
    </p:spTree>
    <p:extLst>
      <p:ext uri="{BB962C8B-B14F-4D97-AF65-F5344CB8AC3E}">
        <p14:creationId xmlns:p14="http://schemas.microsoft.com/office/powerpoint/2010/main" val="1491600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1" y="378374"/>
            <a:ext cx="7869238" cy="314325"/>
          </a:xfrm>
        </p:spPr>
        <p:txBody>
          <a:bodyPr/>
          <a:lstStyle/>
          <a:p>
            <a:r>
              <a:rPr lang="en-US" sz="1600" b="1" dirty="0" smtClean="0"/>
              <a:t>Proposed </a:t>
            </a:r>
            <a:r>
              <a:rPr lang="en-US" sz="1600" b="1" dirty="0" err="1" smtClean="0"/>
              <a:t>workstreams</a:t>
            </a:r>
            <a:endParaRPr lang="en-US" sz="1600" b="1" dirty="0"/>
          </a:p>
        </p:txBody>
      </p:sp>
      <p:sp>
        <p:nvSpPr>
          <p:cNvPr id="6" name="Content Placeholder 2"/>
          <p:cNvSpPr txBox="1">
            <a:spLocks/>
          </p:cNvSpPr>
          <p:nvPr/>
        </p:nvSpPr>
        <p:spPr bwMode="auto">
          <a:xfrm>
            <a:off x="653601" y="1196752"/>
            <a:ext cx="786765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9875" indent="-269875" algn="l" rtl="0" eaLnBrk="0" fontAlgn="base" hangingPunct="0">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a:lstStyle>
          <a:p>
            <a:pPr marL="0" indent="0">
              <a:lnSpc>
                <a:spcPct val="100000"/>
              </a:lnSpc>
              <a:spcBef>
                <a:spcPts val="600"/>
              </a:spcBef>
              <a:spcAft>
                <a:spcPts val="0"/>
              </a:spcAft>
              <a:buNone/>
            </a:pPr>
            <a:r>
              <a:rPr lang="en-IE" sz="2000" b="1" kern="0" dirty="0" smtClean="0"/>
              <a:t>We can divide work into 6 workstreams, </a:t>
            </a:r>
            <a:r>
              <a:rPr lang="en-IE" sz="2000" b="1" kern="0" dirty="0"/>
              <a:t>to correspond to some of the key actor groups for a NAP </a:t>
            </a:r>
            <a:r>
              <a:rPr lang="en-IE" sz="2000" b="1" kern="0" dirty="0" smtClean="0"/>
              <a:t>process:</a:t>
            </a:r>
          </a:p>
          <a:p>
            <a:pPr>
              <a:lnSpc>
                <a:spcPct val="100000"/>
              </a:lnSpc>
              <a:spcBef>
                <a:spcPts val="600"/>
              </a:spcBef>
              <a:spcAft>
                <a:spcPts val="0"/>
              </a:spcAft>
            </a:pPr>
            <a:r>
              <a:rPr lang="en-IE" sz="2000" kern="0" dirty="0" smtClean="0">
                <a:solidFill>
                  <a:schemeClr val="tx2"/>
                </a:solidFill>
              </a:rPr>
              <a:t>High-level </a:t>
            </a:r>
            <a:r>
              <a:rPr lang="en-IE" sz="2000" kern="0" dirty="0">
                <a:solidFill>
                  <a:schemeClr val="tx2"/>
                </a:solidFill>
              </a:rPr>
              <a:t>decision-making: Policy and institutional arrangements</a:t>
            </a:r>
          </a:p>
          <a:p>
            <a:pPr>
              <a:lnSpc>
                <a:spcPct val="100000"/>
              </a:lnSpc>
              <a:spcBef>
                <a:spcPts val="600"/>
              </a:spcBef>
              <a:spcAft>
                <a:spcPts val="0"/>
              </a:spcAft>
            </a:pPr>
            <a:r>
              <a:rPr lang="en-IE" sz="2000" kern="0" dirty="0" smtClean="0">
                <a:solidFill>
                  <a:schemeClr val="tx2"/>
                </a:solidFill>
              </a:rPr>
              <a:t>Technical</a:t>
            </a:r>
            <a:r>
              <a:rPr lang="en-IE" sz="2000" kern="0" dirty="0">
                <a:solidFill>
                  <a:schemeClr val="tx2"/>
                </a:solidFill>
              </a:rPr>
              <a:t>: Development-first systems approach to the assessment</a:t>
            </a:r>
          </a:p>
          <a:p>
            <a:pPr>
              <a:lnSpc>
                <a:spcPct val="100000"/>
              </a:lnSpc>
              <a:spcBef>
                <a:spcPts val="600"/>
              </a:spcBef>
              <a:spcAft>
                <a:spcPts val="0"/>
              </a:spcAft>
            </a:pPr>
            <a:r>
              <a:rPr lang="en-IE" sz="2000" kern="0" dirty="0" smtClean="0">
                <a:solidFill>
                  <a:schemeClr val="tx2"/>
                </a:solidFill>
              </a:rPr>
              <a:t>Technical</a:t>
            </a:r>
            <a:r>
              <a:rPr lang="en-IE" sz="2000" kern="0" dirty="0">
                <a:solidFill>
                  <a:schemeClr val="tx2"/>
                </a:solidFill>
              </a:rPr>
              <a:t>: Climate </a:t>
            </a:r>
            <a:r>
              <a:rPr lang="en-IE" sz="2000" kern="0" dirty="0" smtClean="0">
                <a:solidFill>
                  <a:schemeClr val="tx2"/>
                </a:solidFill>
              </a:rPr>
              <a:t>risks</a:t>
            </a:r>
            <a:endParaRPr lang="en-IE" sz="2000" kern="0" dirty="0">
              <a:solidFill>
                <a:schemeClr val="tx2"/>
              </a:solidFill>
            </a:endParaRPr>
          </a:p>
          <a:p>
            <a:pPr>
              <a:lnSpc>
                <a:spcPct val="100000"/>
              </a:lnSpc>
              <a:spcBef>
                <a:spcPts val="600"/>
              </a:spcBef>
              <a:spcAft>
                <a:spcPts val="0"/>
              </a:spcAft>
            </a:pPr>
            <a:r>
              <a:rPr lang="en-IE" sz="2000" kern="0" dirty="0" smtClean="0">
                <a:solidFill>
                  <a:schemeClr val="tx2"/>
                </a:solidFill>
              </a:rPr>
              <a:t>Project </a:t>
            </a:r>
            <a:r>
              <a:rPr lang="en-IE" sz="2000" kern="0" dirty="0">
                <a:solidFill>
                  <a:schemeClr val="tx2"/>
                </a:solidFill>
              </a:rPr>
              <a:t>management and planning: Implementation </a:t>
            </a:r>
            <a:r>
              <a:rPr lang="en-IE" sz="2000" kern="0" dirty="0" smtClean="0">
                <a:solidFill>
                  <a:schemeClr val="tx2"/>
                </a:solidFill>
              </a:rPr>
              <a:t>strategies (combined with WS6)</a:t>
            </a:r>
            <a:endParaRPr lang="en-IE" sz="2000" kern="0" dirty="0">
              <a:solidFill>
                <a:schemeClr val="tx2"/>
              </a:solidFill>
            </a:endParaRPr>
          </a:p>
          <a:p>
            <a:pPr>
              <a:lnSpc>
                <a:spcPct val="100000"/>
              </a:lnSpc>
              <a:spcBef>
                <a:spcPts val="600"/>
              </a:spcBef>
              <a:spcAft>
                <a:spcPts val="0"/>
              </a:spcAft>
            </a:pPr>
            <a:r>
              <a:rPr lang="en-IE" sz="2000" kern="0" dirty="0" smtClean="0"/>
              <a:t>Cross-</a:t>
            </a:r>
            <a:r>
              <a:rPr lang="en-IE" sz="2000" kern="0" dirty="0" err="1" smtClean="0"/>
              <a:t>sectoral</a:t>
            </a:r>
            <a:r>
              <a:rPr lang="en-IE" sz="2000" kern="0" dirty="0" smtClean="0"/>
              <a:t>/multi-stakeholder</a:t>
            </a:r>
            <a:r>
              <a:rPr lang="en-IE" sz="2000" kern="0" dirty="0"/>
              <a:t>: Appraisal and visioning</a:t>
            </a:r>
          </a:p>
          <a:p>
            <a:pPr>
              <a:lnSpc>
                <a:spcPct val="100000"/>
              </a:lnSpc>
              <a:spcBef>
                <a:spcPts val="600"/>
              </a:spcBef>
              <a:spcAft>
                <a:spcPts val="0"/>
              </a:spcAft>
            </a:pPr>
            <a:r>
              <a:rPr lang="en-IE" sz="2000" kern="0" dirty="0" smtClean="0">
                <a:solidFill>
                  <a:schemeClr val="tx2"/>
                </a:solidFill>
              </a:rPr>
              <a:t>Multi-</a:t>
            </a:r>
            <a:r>
              <a:rPr lang="en-IE" sz="2000" kern="0" dirty="0" err="1" smtClean="0">
                <a:solidFill>
                  <a:schemeClr val="tx2"/>
                </a:solidFill>
              </a:rPr>
              <a:t>sectoral</a:t>
            </a:r>
            <a:r>
              <a:rPr lang="en-IE" sz="2000" kern="0" dirty="0">
                <a:solidFill>
                  <a:schemeClr val="tx2"/>
                </a:solidFill>
              </a:rPr>
              <a:t>: </a:t>
            </a:r>
            <a:r>
              <a:rPr lang="en-IE" sz="2000" kern="0" dirty="0" smtClean="0">
                <a:solidFill>
                  <a:schemeClr val="tx2"/>
                </a:solidFill>
              </a:rPr>
              <a:t>Implementation</a:t>
            </a:r>
          </a:p>
        </p:txBody>
      </p:sp>
    </p:spTree>
    <p:extLst>
      <p:ext uri="{BB962C8B-B14F-4D97-AF65-F5344CB8AC3E}">
        <p14:creationId xmlns:p14="http://schemas.microsoft.com/office/powerpoint/2010/main" val="3619432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indent="0" algn="ctr">
              <a:lnSpc>
                <a:spcPct val="100000"/>
              </a:lnSpc>
              <a:buNone/>
            </a:pPr>
            <a:r>
              <a:rPr lang="en-IE" sz="3200" b="1" dirty="0">
                <a:solidFill>
                  <a:srgbClr val="4B93DC"/>
                </a:solidFill>
              </a:rPr>
              <a:t>Aligning the NAPs with the intergovernmental process</a:t>
            </a:r>
          </a:p>
        </p:txBody>
      </p:sp>
    </p:spTree>
    <p:extLst>
      <p:ext uri="{BB962C8B-B14F-4D97-AF65-F5344CB8AC3E}">
        <p14:creationId xmlns:p14="http://schemas.microsoft.com/office/powerpoint/2010/main" val="1113331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1560" y="404664"/>
            <a:ext cx="7869238" cy="314325"/>
          </a:xfrm>
        </p:spPr>
        <p:txBody>
          <a:bodyPr/>
          <a:lstStyle/>
          <a:p>
            <a:r>
              <a:rPr lang="de-DE" altLang="en-US" sz="1600" b="1" dirty="0"/>
              <a:t>Timeline of major </a:t>
            </a:r>
            <a:r>
              <a:rPr lang="de-DE" altLang="en-US" sz="1600" b="1" dirty="0" smtClean="0"/>
              <a:t>processes</a:t>
            </a:r>
            <a:endParaRPr lang="de-DE" altLang="en-US" sz="1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760"/>
            <a:ext cx="7992888" cy="3653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1" y="5157192"/>
            <a:ext cx="7992888" cy="830997"/>
          </a:xfrm>
          <a:prstGeom prst="rect">
            <a:avLst/>
          </a:prstGeom>
          <a:solidFill>
            <a:srgbClr val="FFFFCC"/>
          </a:solidFill>
        </p:spPr>
        <p:txBody>
          <a:bodyPr wrap="square" rtlCol="0">
            <a:spAutoFit/>
          </a:bodyPr>
          <a:lstStyle/>
          <a:p>
            <a:r>
              <a:rPr lang="en-US" sz="2400" dirty="0" smtClean="0"/>
              <a:t>How to ensure that collective progress on NAPs takes into account these major processes?</a:t>
            </a:r>
            <a:endParaRPr lang="en-US" sz="2400" dirty="0"/>
          </a:p>
        </p:txBody>
      </p:sp>
    </p:spTree>
    <p:extLst>
      <p:ext uri="{BB962C8B-B14F-4D97-AF65-F5344CB8AC3E}">
        <p14:creationId xmlns:p14="http://schemas.microsoft.com/office/powerpoint/2010/main" val="1363872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t>Outline</a:t>
            </a:r>
            <a:endParaRPr lang="en-US" sz="1600" b="1" dirty="0"/>
          </a:p>
        </p:txBody>
      </p:sp>
      <p:sp>
        <p:nvSpPr>
          <p:cNvPr id="3" name="Content Placeholder 2"/>
          <p:cNvSpPr>
            <a:spLocks noGrp="1"/>
          </p:cNvSpPr>
          <p:nvPr>
            <p:ph idx="1"/>
          </p:nvPr>
        </p:nvSpPr>
        <p:spPr/>
        <p:txBody>
          <a:bodyPr/>
          <a:lstStyle/>
          <a:p>
            <a:pPr marL="457200" indent="-457200">
              <a:lnSpc>
                <a:spcPct val="150000"/>
              </a:lnSpc>
              <a:buFont typeface="+mj-lt"/>
              <a:buAutoNum type="arabicPeriod"/>
            </a:pPr>
            <a:r>
              <a:rPr lang="en-IE" sz="2000" dirty="0"/>
              <a:t>Evolution of </a:t>
            </a:r>
            <a:r>
              <a:rPr lang="en-IE" sz="2000" dirty="0" smtClean="0"/>
              <a:t>mandates defining NAPs</a:t>
            </a:r>
            <a:endParaRPr lang="en-IE" sz="2000" dirty="0"/>
          </a:p>
          <a:p>
            <a:pPr marL="457200" indent="-457200">
              <a:lnSpc>
                <a:spcPct val="150000"/>
              </a:lnSpc>
              <a:buFont typeface="+mj-lt"/>
              <a:buAutoNum type="arabicPeriod"/>
            </a:pPr>
            <a:r>
              <a:rPr lang="en-IE" sz="2000" dirty="0" smtClean="0"/>
              <a:t>Guidance in formulating and implementing NAPs</a:t>
            </a:r>
          </a:p>
          <a:p>
            <a:pPr marL="457200" indent="-457200">
              <a:lnSpc>
                <a:spcPct val="150000"/>
              </a:lnSpc>
              <a:buFont typeface="+mj-lt"/>
              <a:buAutoNum type="arabicPeriod"/>
            </a:pPr>
            <a:r>
              <a:rPr lang="en-IE" sz="2000" dirty="0" smtClean="0"/>
              <a:t>The NAP technical guidelines</a:t>
            </a:r>
            <a:endParaRPr lang="en-IE" sz="2000" dirty="0"/>
          </a:p>
          <a:p>
            <a:pPr marL="457200" indent="-457200">
              <a:lnSpc>
                <a:spcPct val="150000"/>
              </a:lnSpc>
              <a:buFont typeface="+mj-lt"/>
              <a:buAutoNum type="arabicPeriod"/>
            </a:pPr>
            <a:r>
              <a:rPr lang="en-IE" sz="2000" dirty="0" smtClean="0"/>
              <a:t>Designing </a:t>
            </a:r>
            <a:r>
              <a:rPr lang="en-IE" sz="2000" dirty="0"/>
              <a:t>the process to formulate and implement a NAP</a:t>
            </a:r>
          </a:p>
          <a:p>
            <a:pPr marL="457200" indent="-457200">
              <a:lnSpc>
                <a:spcPct val="150000"/>
              </a:lnSpc>
              <a:buFont typeface="+mj-lt"/>
              <a:buAutoNum type="arabicPeriod"/>
            </a:pPr>
            <a:r>
              <a:rPr lang="en-IE" sz="2000" dirty="0" smtClean="0"/>
              <a:t>Aligning </a:t>
            </a:r>
            <a:r>
              <a:rPr lang="en-IE" sz="2000" dirty="0"/>
              <a:t>the NAPs with the intergovernmental </a:t>
            </a:r>
            <a:r>
              <a:rPr lang="en-IE" sz="2000" dirty="0" smtClean="0"/>
              <a:t>process</a:t>
            </a:r>
            <a:endParaRPr lang="en-IE" sz="2000" dirty="0"/>
          </a:p>
        </p:txBody>
      </p:sp>
    </p:spTree>
    <p:extLst>
      <p:ext uri="{BB962C8B-B14F-4D97-AF65-F5344CB8AC3E}">
        <p14:creationId xmlns:p14="http://schemas.microsoft.com/office/powerpoint/2010/main" val="384428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1560" y="404664"/>
            <a:ext cx="7869238" cy="314325"/>
          </a:xfrm>
        </p:spPr>
        <p:txBody>
          <a:bodyPr/>
          <a:lstStyle/>
          <a:p>
            <a:r>
              <a:rPr lang="de-DE" altLang="en-US" sz="1600" b="1" dirty="0" smtClean="0"/>
              <a:t>Paris Agreement</a:t>
            </a:r>
          </a:p>
        </p:txBody>
      </p:sp>
      <p:sp>
        <p:nvSpPr>
          <p:cNvPr id="12" name="Text Box 3"/>
          <p:cNvSpPr txBox="1">
            <a:spLocks noChangeArrowheads="1"/>
          </p:cNvSpPr>
          <p:nvPr/>
        </p:nvSpPr>
        <p:spPr bwMode="auto">
          <a:xfrm>
            <a:off x="611560" y="1196752"/>
            <a:ext cx="7992888" cy="460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lnSpc>
                <a:spcPts val="2900"/>
              </a:lnSpc>
              <a:spcBef>
                <a:spcPct val="0"/>
              </a:spcBef>
              <a:buChar char="•"/>
              <a:defRPr sz="2400" i="1">
                <a:solidFill>
                  <a:schemeClr val="tx1"/>
                </a:solidFill>
                <a:latin typeface="Arial" charset="0"/>
                <a:cs typeface="Arial" charset="0"/>
              </a:defRPr>
            </a:lvl1pPr>
            <a:lvl2pPr marL="719138" indent="-261938" algn="ctr" eaLnBrk="0" hangingPunct="0">
              <a:spcBef>
                <a:spcPct val="20000"/>
              </a:spcBef>
              <a:buChar char="–"/>
              <a:defRPr sz="2800">
                <a:solidFill>
                  <a:schemeClr val="tx1"/>
                </a:solidFill>
                <a:latin typeface="Arial" charset="0"/>
                <a:cs typeface="Arial" charset="0"/>
              </a:defRPr>
            </a:lvl2pPr>
            <a:lvl3pPr marL="1143000" indent="-228600" algn="ctr" eaLnBrk="0" hangingPunct="0">
              <a:spcBef>
                <a:spcPct val="20000"/>
              </a:spcBef>
              <a:buChar char="•"/>
              <a:defRPr sz="2400">
                <a:solidFill>
                  <a:schemeClr val="tx1"/>
                </a:solidFill>
                <a:latin typeface="Arial" charset="0"/>
                <a:cs typeface="Arial" charset="0"/>
              </a:defRPr>
            </a:lvl3pPr>
            <a:lvl4pPr marL="1600200" indent="-228600" algn="ctr" eaLnBrk="0" hangingPunct="0">
              <a:spcBef>
                <a:spcPct val="20000"/>
              </a:spcBef>
              <a:buChar char="–"/>
              <a:defRPr sz="2000">
                <a:solidFill>
                  <a:schemeClr val="tx1"/>
                </a:solidFill>
                <a:latin typeface="Arial" charset="0"/>
                <a:cs typeface="Arial" charset="0"/>
              </a:defRPr>
            </a:lvl4pPr>
            <a:lvl5pPr marL="2057400" indent="-228600" algn="ctr" eaLnBrk="0" hangingPunct="0">
              <a:spcBef>
                <a:spcPct val="20000"/>
              </a:spcBef>
              <a:buChar char="»"/>
              <a:defRPr sz="2000">
                <a:solidFill>
                  <a:schemeClr val="tx1"/>
                </a:solidFill>
                <a:latin typeface="Arial" charset="0"/>
                <a:cs typeface="Arial" charset="0"/>
              </a:defRPr>
            </a:lvl5pPr>
            <a:lvl6pPr marL="2514600" indent="-228600" algn="ctr" eaLnBrk="0" fontAlgn="base" hangingPunct="0">
              <a:spcBef>
                <a:spcPct val="20000"/>
              </a:spcBef>
              <a:spcAft>
                <a:spcPct val="0"/>
              </a:spcAft>
              <a:buChar char="»"/>
              <a:defRPr sz="2000">
                <a:solidFill>
                  <a:schemeClr val="tx1"/>
                </a:solidFill>
                <a:latin typeface="Arial" charset="0"/>
                <a:cs typeface="Arial" charset="0"/>
              </a:defRPr>
            </a:lvl6pPr>
            <a:lvl7pPr marL="2971800" indent="-228600" algn="ctr" eaLnBrk="0" fontAlgn="base" hangingPunct="0">
              <a:spcBef>
                <a:spcPct val="20000"/>
              </a:spcBef>
              <a:spcAft>
                <a:spcPct val="0"/>
              </a:spcAft>
              <a:buChar char="»"/>
              <a:defRPr sz="2000">
                <a:solidFill>
                  <a:schemeClr val="tx1"/>
                </a:solidFill>
                <a:latin typeface="Arial" charset="0"/>
                <a:cs typeface="Arial" charset="0"/>
              </a:defRPr>
            </a:lvl7pPr>
            <a:lvl8pPr marL="3429000" indent="-228600" algn="ctr" eaLnBrk="0" fontAlgn="base" hangingPunct="0">
              <a:spcBef>
                <a:spcPct val="20000"/>
              </a:spcBef>
              <a:spcAft>
                <a:spcPct val="0"/>
              </a:spcAft>
              <a:buChar char="»"/>
              <a:defRPr sz="2000">
                <a:solidFill>
                  <a:schemeClr val="tx1"/>
                </a:solidFill>
                <a:latin typeface="Arial" charset="0"/>
                <a:cs typeface="Arial" charset="0"/>
              </a:defRPr>
            </a:lvl8pPr>
            <a:lvl9pPr marL="3886200" indent="-228600" algn="ctr" eaLnBrk="0" fontAlgn="base" hangingPunct="0">
              <a:spcBef>
                <a:spcPct val="20000"/>
              </a:spcBef>
              <a:spcAft>
                <a:spcPct val="0"/>
              </a:spcAft>
              <a:buChar char="»"/>
              <a:defRPr sz="2000">
                <a:solidFill>
                  <a:schemeClr val="tx1"/>
                </a:solidFill>
                <a:latin typeface="Arial" charset="0"/>
                <a:cs typeface="Arial" charset="0"/>
              </a:defRPr>
            </a:lvl9pPr>
          </a:lstStyle>
          <a:p>
            <a:pPr algn="l">
              <a:lnSpc>
                <a:spcPct val="100000"/>
              </a:lnSpc>
              <a:spcBef>
                <a:spcPts val="600"/>
              </a:spcBef>
              <a:spcAft>
                <a:spcPts val="600"/>
              </a:spcAft>
              <a:buNone/>
            </a:pPr>
            <a:r>
              <a:rPr lang="en-IE" sz="2000" b="1" i="0" dirty="0" smtClean="0"/>
              <a:t>NAPs </a:t>
            </a:r>
            <a:r>
              <a:rPr lang="en-IE" sz="2000" b="1" i="0" dirty="0"/>
              <a:t>by design contain/cover information on the adaptation provisions to be reviewed/assessed under the </a:t>
            </a:r>
            <a:r>
              <a:rPr lang="en-IE" sz="2000" b="1" i="0" dirty="0" smtClean="0"/>
              <a:t>Paris Agreement</a:t>
            </a:r>
            <a:r>
              <a:rPr lang="en-IE" sz="2000" b="1" i="0" dirty="0"/>
              <a:t>:</a:t>
            </a:r>
          </a:p>
          <a:p>
            <a:pPr marL="342900" indent="-342900" algn="l">
              <a:lnSpc>
                <a:spcPct val="100000"/>
              </a:lnSpc>
              <a:spcBef>
                <a:spcPts val="600"/>
              </a:spcBef>
              <a:spcAft>
                <a:spcPts val="600"/>
              </a:spcAft>
            </a:pPr>
            <a:r>
              <a:rPr lang="en-IE" sz="2000" dirty="0" smtClean="0"/>
              <a:t>Element </a:t>
            </a:r>
            <a:r>
              <a:rPr lang="en-IE" sz="2000" dirty="0"/>
              <a:t>A - Laying the </a:t>
            </a:r>
            <a:r>
              <a:rPr lang="en-IE" sz="2000" dirty="0" smtClean="0"/>
              <a:t>groundwork </a:t>
            </a:r>
            <a:r>
              <a:rPr lang="en-IE" sz="2000" dirty="0"/>
              <a:t>and addressing gaps</a:t>
            </a:r>
            <a:r>
              <a:rPr lang="en-IE" sz="2000" i="0" dirty="0"/>
              <a:t>: contains stocktaking which would generate information on Parties’ adaptation actions/efforts;</a:t>
            </a:r>
          </a:p>
          <a:p>
            <a:pPr marL="342900" indent="-342900" algn="l">
              <a:lnSpc>
                <a:spcPct val="100000"/>
              </a:lnSpc>
              <a:spcBef>
                <a:spcPts val="600"/>
              </a:spcBef>
              <a:spcAft>
                <a:spcPts val="600"/>
              </a:spcAft>
            </a:pPr>
            <a:r>
              <a:rPr lang="en-IE" sz="2000" dirty="0" smtClean="0"/>
              <a:t>Element </a:t>
            </a:r>
            <a:r>
              <a:rPr lang="en-IE" sz="2000" dirty="0"/>
              <a:t>B - Preparatory elements</a:t>
            </a:r>
            <a:r>
              <a:rPr lang="en-IE" sz="2000" i="0" dirty="0"/>
              <a:t>: has assessments that can be linked to V&amp;A under </a:t>
            </a:r>
            <a:r>
              <a:rPr lang="en-IE" sz="2000" i="0" dirty="0" err="1"/>
              <a:t>NatComms</a:t>
            </a:r>
            <a:r>
              <a:rPr lang="en-IE" sz="2000" i="0" dirty="0"/>
              <a:t>, information on impacts, etc…;</a:t>
            </a:r>
          </a:p>
          <a:p>
            <a:pPr marL="342900" indent="-342900" algn="l">
              <a:lnSpc>
                <a:spcPct val="100000"/>
              </a:lnSpc>
              <a:spcBef>
                <a:spcPts val="600"/>
              </a:spcBef>
              <a:spcAft>
                <a:spcPts val="600"/>
              </a:spcAft>
            </a:pPr>
            <a:r>
              <a:rPr lang="en-IE" sz="2000" dirty="0" smtClean="0"/>
              <a:t>Element </a:t>
            </a:r>
            <a:r>
              <a:rPr lang="en-IE" sz="2000" dirty="0"/>
              <a:t>C – Implementation strategies</a:t>
            </a:r>
            <a:r>
              <a:rPr lang="en-IE" sz="2000" i="0" dirty="0"/>
              <a:t>: carries information on national adaptation priorities, support needed, etc…;</a:t>
            </a:r>
          </a:p>
          <a:p>
            <a:pPr marL="342900" indent="-342900" algn="l">
              <a:lnSpc>
                <a:spcPct val="100000"/>
              </a:lnSpc>
              <a:spcBef>
                <a:spcPts val="600"/>
              </a:spcBef>
              <a:spcAft>
                <a:spcPts val="600"/>
              </a:spcAft>
            </a:pPr>
            <a:r>
              <a:rPr lang="en-IE" sz="2000" dirty="0" smtClean="0"/>
              <a:t>Element </a:t>
            </a:r>
            <a:r>
              <a:rPr lang="en-IE" sz="2000" dirty="0"/>
              <a:t>D – Monitoring, reporting and review</a:t>
            </a:r>
            <a:r>
              <a:rPr lang="en-IE" sz="2000" i="0" dirty="0"/>
              <a:t>: has monitoring and evaluation of progress, effectiveness and gaps which can be linked to the overall review</a:t>
            </a:r>
          </a:p>
        </p:txBody>
      </p:sp>
    </p:spTree>
    <p:extLst>
      <p:ext uri="{BB962C8B-B14F-4D97-AF65-F5344CB8AC3E}">
        <p14:creationId xmlns:p14="http://schemas.microsoft.com/office/powerpoint/2010/main" val="1039351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1560" y="404664"/>
            <a:ext cx="7869238" cy="314325"/>
          </a:xfrm>
        </p:spPr>
        <p:txBody>
          <a:bodyPr/>
          <a:lstStyle/>
          <a:p>
            <a:r>
              <a:rPr lang="de-DE" altLang="en-US" sz="1600" b="1" dirty="0" smtClean="0"/>
              <a:t>How to submit NAPs</a:t>
            </a:r>
          </a:p>
        </p:txBody>
      </p:sp>
      <p:sp>
        <p:nvSpPr>
          <p:cNvPr id="12" name="Text Box 3"/>
          <p:cNvSpPr txBox="1">
            <a:spLocks noChangeArrowheads="1"/>
          </p:cNvSpPr>
          <p:nvPr/>
        </p:nvSpPr>
        <p:spPr bwMode="auto">
          <a:xfrm>
            <a:off x="755576" y="2996952"/>
            <a:ext cx="792088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lnSpc>
                <a:spcPts val="2900"/>
              </a:lnSpc>
              <a:spcBef>
                <a:spcPct val="0"/>
              </a:spcBef>
              <a:buChar char="•"/>
              <a:defRPr sz="2400" i="1">
                <a:solidFill>
                  <a:schemeClr val="tx1"/>
                </a:solidFill>
                <a:latin typeface="Arial" charset="0"/>
                <a:cs typeface="Arial" charset="0"/>
              </a:defRPr>
            </a:lvl1pPr>
            <a:lvl2pPr marL="719138" indent="-261938" algn="ctr" eaLnBrk="0" hangingPunct="0">
              <a:spcBef>
                <a:spcPct val="20000"/>
              </a:spcBef>
              <a:buChar char="–"/>
              <a:defRPr sz="2800">
                <a:solidFill>
                  <a:schemeClr val="tx1"/>
                </a:solidFill>
                <a:latin typeface="Arial" charset="0"/>
                <a:cs typeface="Arial" charset="0"/>
              </a:defRPr>
            </a:lvl2pPr>
            <a:lvl3pPr marL="1143000" indent="-228600" algn="ctr" eaLnBrk="0" hangingPunct="0">
              <a:spcBef>
                <a:spcPct val="20000"/>
              </a:spcBef>
              <a:buChar char="•"/>
              <a:defRPr sz="2400">
                <a:solidFill>
                  <a:schemeClr val="tx1"/>
                </a:solidFill>
                <a:latin typeface="Arial" charset="0"/>
                <a:cs typeface="Arial" charset="0"/>
              </a:defRPr>
            </a:lvl3pPr>
            <a:lvl4pPr marL="1600200" indent="-228600" algn="ctr" eaLnBrk="0" hangingPunct="0">
              <a:spcBef>
                <a:spcPct val="20000"/>
              </a:spcBef>
              <a:buChar char="–"/>
              <a:defRPr sz="2000">
                <a:solidFill>
                  <a:schemeClr val="tx1"/>
                </a:solidFill>
                <a:latin typeface="Arial" charset="0"/>
                <a:cs typeface="Arial" charset="0"/>
              </a:defRPr>
            </a:lvl4pPr>
            <a:lvl5pPr marL="2057400" indent="-228600" algn="ctr" eaLnBrk="0" hangingPunct="0">
              <a:spcBef>
                <a:spcPct val="20000"/>
              </a:spcBef>
              <a:buChar char="»"/>
              <a:defRPr sz="2000">
                <a:solidFill>
                  <a:schemeClr val="tx1"/>
                </a:solidFill>
                <a:latin typeface="Arial" charset="0"/>
                <a:cs typeface="Arial" charset="0"/>
              </a:defRPr>
            </a:lvl5pPr>
            <a:lvl6pPr marL="2514600" indent="-228600" algn="ctr" eaLnBrk="0" fontAlgn="base" hangingPunct="0">
              <a:spcBef>
                <a:spcPct val="20000"/>
              </a:spcBef>
              <a:spcAft>
                <a:spcPct val="0"/>
              </a:spcAft>
              <a:buChar char="»"/>
              <a:defRPr sz="2000">
                <a:solidFill>
                  <a:schemeClr val="tx1"/>
                </a:solidFill>
                <a:latin typeface="Arial" charset="0"/>
                <a:cs typeface="Arial" charset="0"/>
              </a:defRPr>
            </a:lvl6pPr>
            <a:lvl7pPr marL="2971800" indent="-228600" algn="ctr" eaLnBrk="0" fontAlgn="base" hangingPunct="0">
              <a:spcBef>
                <a:spcPct val="20000"/>
              </a:spcBef>
              <a:spcAft>
                <a:spcPct val="0"/>
              </a:spcAft>
              <a:buChar char="»"/>
              <a:defRPr sz="2000">
                <a:solidFill>
                  <a:schemeClr val="tx1"/>
                </a:solidFill>
                <a:latin typeface="Arial" charset="0"/>
                <a:cs typeface="Arial" charset="0"/>
              </a:defRPr>
            </a:lvl7pPr>
            <a:lvl8pPr marL="3429000" indent="-228600" algn="ctr" eaLnBrk="0" fontAlgn="base" hangingPunct="0">
              <a:spcBef>
                <a:spcPct val="20000"/>
              </a:spcBef>
              <a:spcAft>
                <a:spcPct val="0"/>
              </a:spcAft>
              <a:buChar char="»"/>
              <a:defRPr sz="2000">
                <a:solidFill>
                  <a:schemeClr val="tx1"/>
                </a:solidFill>
                <a:latin typeface="Arial" charset="0"/>
                <a:cs typeface="Arial" charset="0"/>
              </a:defRPr>
            </a:lvl8pPr>
            <a:lvl9pPr marL="3886200" indent="-228600" algn="ctr" eaLnBrk="0" fontAlgn="base" hangingPunct="0">
              <a:spcBef>
                <a:spcPct val="20000"/>
              </a:spcBef>
              <a:spcAft>
                <a:spcPct val="0"/>
              </a:spcAft>
              <a:buChar char="»"/>
              <a:defRPr sz="2000">
                <a:solidFill>
                  <a:schemeClr val="tx1"/>
                </a:solidFill>
                <a:latin typeface="Arial" charset="0"/>
                <a:cs typeface="Arial" charset="0"/>
              </a:defRPr>
            </a:lvl9pPr>
          </a:lstStyle>
          <a:p>
            <a:pPr algn="l">
              <a:lnSpc>
                <a:spcPct val="100000"/>
              </a:lnSpc>
              <a:spcBef>
                <a:spcPts val="600"/>
              </a:spcBef>
              <a:spcAft>
                <a:spcPts val="600"/>
              </a:spcAft>
              <a:buNone/>
            </a:pPr>
            <a:r>
              <a:rPr lang="en-IE" sz="1800" i="0" dirty="0" smtClean="0"/>
              <a:t>Submission of NAPs </a:t>
            </a:r>
            <a:r>
              <a:rPr lang="en-IE" sz="1800" i="0" dirty="0"/>
              <a:t>through NAP Central, and </a:t>
            </a:r>
            <a:r>
              <a:rPr lang="en-IE" sz="1800" i="0" dirty="0" smtClean="0"/>
              <a:t>encouraged </a:t>
            </a:r>
            <a:r>
              <a:rPr lang="en-IE" sz="1800" i="0" dirty="0"/>
              <a:t>other Parties to forward </a:t>
            </a:r>
            <a:r>
              <a:rPr lang="en-IE" sz="1800" i="0" dirty="0" smtClean="0"/>
              <a:t>relevant outputs </a:t>
            </a:r>
            <a:r>
              <a:rPr lang="en-IE" sz="1800" i="0" dirty="0"/>
              <a:t>and outcomes related to the process to formulate and implement </a:t>
            </a:r>
            <a:r>
              <a:rPr lang="en-IE" sz="1800" i="0" dirty="0" smtClean="0"/>
              <a:t>NAPs </a:t>
            </a:r>
            <a:r>
              <a:rPr lang="en-IE" sz="1800" i="0" dirty="0"/>
              <a:t>to NAP Central as invited in decision 3/CP.20, </a:t>
            </a:r>
            <a:r>
              <a:rPr lang="en-IE" sz="1800" i="0" dirty="0" err="1" smtClean="0"/>
              <a:t>para</a:t>
            </a:r>
            <a:r>
              <a:rPr lang="en-IE" sz="1800" i="0" dirty="0" smtClean="0"/>
              <a:t>. 9</a:t>
            </a:r>
          </a:p>
          <a:p>
            <a:pPr marL="1004888" lvl="1" indent="-285750" algn="l">
              <a:spcBef>
                <a:spcPts val="600"/>
              </a:spcBef>
              <a:spcAft>
                <a:spcPts val="600"/>
              </a:spcAft>
            </a:pPr>
            <a:endParaRPr lang="en-US" sz="2200" i="0"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36712"/>
            <a:ext cx="8444406" cy="205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8416" y="4005064"/>
            <a:ext cx="8208912" cy="1477328"/>
          </a:xfrm>
          <a:prstGeom prst="rect">
            <a:avLst/>
          </a:prstGeom>
        </p:spPr>
        <p:txBody>
          <a:bodyPr wrap="square">
            <a:spAutoFit/>
          </a:bodyPr>
          <a:lstStyle/>
          <a:p>
            <a:r>
              <a:rPr lang="en-US" b="1" dirty="0" smtClean="0"/>
              <a:t>NAP Central</a:t>
            </a:r>
            <a:endParaRPr lang="en-US" dirty="0"/>
          </a:p>
          <a:p>
            <a:r>
              <a:rPr lang="en-US" dirty="0"/>
              <a:t> </a:t>
            </a:r>
          </a:p>
          <a:p>
            <a:r>
              <a:rPr lang="en-US" dirty="0" smtClean="0"/>
              <a:t>The NAP Central is </a:t>
            </a:r>
            <a:r>
              <a:rPr lang="en-GB" dirty="0" smtClean="0"/>
              <a:t>a universally accessible, web-based central repository and hub for information on the process to formulate and implement NAPs. It was developed primarily so countries are able to have an accessible platform from which they can extract information on support, progress and relevant resources, tools and methods.</a:t>
            </a:r>
            <a:endParaRPr lang="en-US" dirty="0"/>
          </a:p>
        </p:txBody>
      </p:sp>
      <p:sp>
        <p:nvSpPr>
          <p:cNvPr id="7" name="TextBox 6"/>
          <p:cNvSpPr txBox="1"/>
          <p:nvPr/>
        </p:nvSpPr>
        <p:spPr>
          <a:xfrm>
            <a:off x="572666" y="5661248"/>
            <a:ext cx="3672408" cy="338554"/>
          </a:xfrm>
          <a:prstGeom prst="rect">
            <a:avLst/>
          </a:prstGeom>
          <a:noFill/>
        </p:spPr>
        <p:txBody>
          <a:bodyPr wrap="square" rtlCol="0">
            <a:spAutoFit/>
          </a:bodyPr>
          <a:lstStyle/>
          <a:p>
            <a:r>
              <a:rPr lang="en-US" sz="1600" b="1" dirty="0" smtClean="0">
                <a:solidFill>
                  <a:srgbClr val="4B93DC"/>
                </a:solidFill>
              </a:rPr>
              <a:t>http://unfccc.int/nap</a:t>
            </a:r>
            <a:endParaRPr lang="en-US" sz="1600" b="1" dirty="0">
              <a:solidFill>
                <a:srgbClr val="4B93DC"/>
              </a:solidFill>
            </a:endParaRPr>
          </a:p>
        </p:txBody>
      </p:sp>
    </p:spTree>
    <p:extLst>
      <p:ext uri="{BB962C8B-B14F-4D97-AF65-F5344CB8AC3E}">
        <p14:creationId xmlns:p14="http://schemas.microsoft.com/office/powerpoint/2010/main" val="1578118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8024" y="836713"/>
            <a:ext cx="4032448" cy="5170646"/>
          </a:xfrm>
          <a:prstGeom prst="rect">
            <a:avLst/>
          </a:prstGeom>
        </p:spPr>
        <p:txBody>
          <a:bodyPr wrap="square">
            <a:spAutoFit/>
          </a:bodyPr>
          <a:lstStyle/>
          <a:p>
            <a:r>
              <a:rPr lang="en-US" b="1" dirty="0"/>
              <a:t>The NAP Central has three main categories:</a:t>
            </a:r>
          </a:p>
          <a:p>
            <a:r>
              <a:rPr lang="en-US" dirty="0"/>
              <a:t> </a:t>
            </a:r>
          </a:p>
          <a:p>
            <a:pPr lvl="0"/>
            <a:r>
              <a:rPr lang="en-US" b="1" dirty="0"/>
              <a:t>Public pages: </a:t>
            </a:r>
            <a:r>
              <a:rPr lang="en-US" dirty="0"/>
              <a:t>these comprise the NAP technical guidelines and relevant resources on the process to formulate and implement NAPs, information on support, event pages, country dashboards, navigators </a:t>
            </a:r>
            <a:r>
              <a:rPr lang="en-US" dirty="0" smtClean="0"/>
              <a:t>and database, and </a:t>
            </a:r>
            <a:r>
              <a:rPr lang="en-US" dirty="0"/>
              <a:t>case </a:t>
            </a:r>
            <a:r>
              <a:rPr lang="en-US" dirty="0" smtClean="0"/>
              <a:t>studies;</a:t>
            </a:r>
            <a:endParaRPr lang="en-US" dirty="0"/>
          </a:p>
          <a:p>
            <a:pPr lvl="0"/>
            <a:endParaRPr lang="en-US" dirty="0"/>
          </a:p>
          <a:p>
            <a:pPr lvl="0"/>
            <a:r>
              <a:rPr lang="en-US" b="1" dirty="0" smtClean="0"/>
              <a:t>Country </a:t>
            </a:r>
            <a:r>
              <a:rPr lang="en-US" b="1" dirty="0"/>
              <a:t>portals: </a:t>
            </a:r>
            <a:r>
              <a:rPr lang="en-US" dirty="0"/>
              <a:t>these provide countries with the opportunity to manage their NAP materials, including archiving documents. They also serve as submission portals through which countries can share outputs and outcomes of their NAPs with the secretariat; </a:t>
            </a:r>
          </a:p>
          <a:p>
            <a:r>
              <a:rPr lang="en-US" dirty="0"/>
              <a:t> </a:t>
            </a:r>
          </a:p>
          <a:p>
            <a:pPr lvl="0"/>
            <a:r>
              <a:rPr lang="en-US" b="1" dirty="0"/>
              <a:t>Collaborative sites: </a:t>
            </a:r>
            <a:r>
              <a:rPr lang="en-US" dirty="0"/>
              <a:t>the user groups include the LEG, the Adaptation Committee and any </a:t>
            </a:r>
            <a:r>
              <a:rPr lang="en-US" dirty="0" smtClean="0"/>
              <a:t>partner organizations and </a:t>
            </a:r>
            <a:r>
              <a:rPr lang="en-US" dirty="0" err="1" smtClean="0"/>
              <a:t>programmes</a:t>
            </a:r>
            <a:r>
              <a:rPr lang="en-US" dirty="0" smtClean="0"/>
              <a:t> working on NAPs.</a:t>
            </a:r>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681" t="11878" r="18121" b="11011"/>
          <a:stretch/>
        </p:blipFill>
        <p:spPr bwMode="auto">
          <a:xfrm>
            <a:off x="244262" y="548680"/>
            <a:ext cx="432773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39552" y="4509120"/>
            <a:ext cx="3600400" cy="92333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9552" y="4509120"/>
            <a:ext cx="3672408" cy="923330"/>
          </a:xfrm>
          <a:prstGeom prst="rect">
            <a:avLst/>
          </a:prstGeom>
          <a:noFill/>
        </p:spPr>
        <p:txBody>
          <a:bodyPr wrap="square" rtlCol="0">
            <a:spAutoFit/>
          </a:bodyPr>
          <a:lstStyle/>
          <a:p>
            <a:r>
              <a:rPr lang="en-US" dirty="0" smtClean="0"/>
              <a:t>Countries </a:t>
            </a:r>
            <a:r>
              <a:rPr lang="en-US" b="1" dirty="0" smtClean="0">
                <a:effectLst>
                  <a:outerShdw blurRad="38100" dist="38100" dir="2700000" algn="tl">
                    <a:srgbClr val="000000">
                      <a:alpha val="43137"/>
                    </a:srgbClr>
                  </a:outerShdw>
                </a:effectLst>
              </a:rPr>
              <a:t>submit</a:t>
            </a:r>
            <a:r>
              <a:rPr lang="en-US" dirty="0" smtClean="0"/>
              <a:t> their national adaptation plans to the UNFCCC through the Country Portals </a:t>
            </a:r>
            <a:endParaRPr lang="en-US" dirty="0"/>
          </a:p>
        </p:txBody>
      </p:sp>
      <p:sp>
        <p:nvSpPr>
          <p:cNvPr id="5" name="TextBox 4"/>
          <p:cNvSpPr txBox="1"/>
          <p:nvPr/>
        </p:nvSpPr>
        <p:spPr>
          <a:xfrm>
            <a:off x="572666" y="5589240"/>
            <a:ext cx="3672408" cy="338554"/>
          </a:xfrm>
          <a:prstGeom prst="rect">
            <a:avLst/>
          </a:prstGeom>
          <a:noFill/>
        </p:spPr>
        <p:txBody>
          <a:bodyPr wrap="square" rtlCol="0">
            <a:spAutoFit/>
          </a:bodyPr>
          <a:lstStyle/>
          <a:p>
            <a:r>
              <a:rPr lang="en-US" sz="1600" b="1" dirty="0" smtClean="0">
                <a:solidFill>
                  <a:srgbClr val="4B93DC"/>
                </a:solidFill>
              </a:rPr>
              <a:t>http://unfccc.int/nap</a:t>
            </a:r>
            <a:endParaRPr lang="en-US" sz="1600" b="1" dirty="0">
              <a:solidFill>
                <a:srgbClr val="4B93DC"/>
              </a:solidFill>
            </a:endParaRPr>
          </a:p>
        </p:txBody>
      </p:sp>
    </p:spTree>
    <p:extLst>
      <p:ext uri="{BB962C8B-B14F-4D97-AF65-F5344CB8AC3E}">
        <p14:creationId xmlns:p14="http://schemas.microsoft.com/office/powerpoint/2010/main" val="2132721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1" y="378374"/>
            <a:ext cx="7869238" cy="314325"/>
          </a:xfrm>
        </p:spPr>
        <p:txBody>
          <a:bodyPr/>
          <a:lstStyle/>
          <a:p>
            <a:r>
              <a:rPr lang="en-US" sz="1600" b="1" dirty="0" smtClean="0"/>
              <a:t>Flow diagram – example from a typical NAP workshop</a:t>
            </a:r>
            <a:endParaRPr lang="en-US" sz="1600"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836712"/>
            <a:ext cx="9194552"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623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495" y="1916832"/>
            <a:ext cx="7881937" cy="1296144"/>
          </a:xfrm>
        </p:spPr>
        <p:txBody>
          <a:bodyPr/>
          <a:lstStyle/>
          <a:p>
            <a:pPr algn="ctr"/>
            <a:r>
              <a:rPr lang="en-US" sz="4400" dirty="0" smtClean="0"/>
              <a:t>For more information</a:t>
            </a:r>
            <a:endParaRPr lang="en-US" sz="1200" dirty="0"/>
          </a:p>
        </p:txBody>
      </p:sp>
      <p:sp>
        <p:nvSpPr>
          <p:cNvPr id="4" name="Rectangle 3"/>
          <p:cNvSpPr/>
          <p:nvPr/>
        </p:nvSpPr>
        <p:spPr>
          <a:xfrm>
            <a:off x="2160240" y="5013176"/>
            <a:ext cx="4572000" cy="523220"/>
          </a:xfrm>
          <a:prstGeom prst="rect">
            <a:avLst/>
          </a:prstGeom>
        </p:spPr>
        <p:txBody>
          <a:bodyPr>
            <a:spAutoFit/>
          </a:bodyPr>
          <a:lstStyle/>
          <a:p>
            <a:pPr algn="ctr"/>
            <a:r>
              <a:rPr lang="en-IE" sz="1400" dirty="0" smtClean="0">
                <a:solidFill>
                  <a:schemeClr val="bg1"/>
                </a:solidFill>
              </a:rPr>
              <a:t>Join </a:t>
            </a:r>
            <a:r>
              <a:rPr lang="en-IE" sz="1400" dirty="0">
                <a:solidFill>
                  <a:schemeClr val="bg1"/>
                </a:solidFill>
              </a:rPr>
              <a:t>The Adaptation Exchange on Facebook</a:t>
            </a:r>
          </a:p>
          <a:p>
            <a:pPr algn="ctr"/>
            <a:r>
              <a:rPr lang="en-IE" sz="1400" dirty="0">
                <a:solidFill>
                  <a:schemeClr val="bg1"/>
                </a:solidFill>
              </a:rPr>
              <a:t>http://www.facebook.com/The.Adaptation.Exchange </a:t>
            </a:r>
            <a:endParaRPr lang="en-US" sz="1400" dirty="0">
              <a:solidFill>
                <a:schemeClr val="bg1"/>
              </a:solidFill>
            </a:endParaRPr>
          </a:p>
        </p:txBody>
      </p:sp>
      <p:sp>
        <p:nvSpPr>
          <p:cNvPr id="5" name="Rectangle 4"/>
          <p:cNvSpPr/>
          <p:nvPr/>
        </p:nvSpPr>
        <p:spPr>
          <a:xfrm>
            <a:off x="2339752" y="3501008"/>
            <a:ext cx="4278735" cy="584775"/>
          </a:xfrm>
          <a:prstGeom prst="rect">
            <a:avLst/>
          </a:prstGeom>
        </p:spPr>
        <p:txBody>
          <a:bodyPr wrap="none">
            <a:spAutoFit/>
          </a:bodyPr>
          <a:lstStyle/>
          <a:p>
            <a:r>
              <a:rPr lang="en-US" sz="3200" b="1" dirty="0">
                <a:solidFill>
                  <a:schemeClr val="bg1"/>
                </a:solidFill>
              </a:rPr>
              <a:t>http://</a:t>
            </a:r>
            <a:r>
              <a:rPr lang="en-US" sz="3200" b="1" dirty="0" smtClean="0">
                <a:solidFill>
                  <a:schemeClr val="bg1"/>
                </a:solidFill>
              </a:rPr>
              <a:t>unfccc.int/6057</a:t>
            </a:r>
            <a:endParaRPr lang="en-US" sz="3200" b="1" dirty="0">
              <a:solidFill>
                <a:schemeClr val="bg1"/>
              </a:solidFill>
            </a:endParaRPr>
          </a:p>
        </p:txBody>
      </p:sp>
    </p:spTree>
    <p:extLst>
      <p:ext uri="{BB962C8B-B14F-4D97-AF65-F5344CB8AC3E}">
        <p14:creationId xmlns:p14="http://schemas.microsoft.com/office/powerpoint/2010/main" val="2515415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indent="0" algn="ctr">
              <a:lnSpc>
                <a:spcPct val="100000"/>
              </a:lnSpc>
              <a:buNone/>
            </a:pPr>
            <a:r>
              <a:rPr lang="en-US" sz="3200" b="1" dirty="0">
                <a:solidFill>
                  <a:srgbClr val="4B93DC"/>
                </a:solidFill>
              </a:rPr>
              <a:t>Evolution of mandates defining NAPs</a:t>
            </a:r>
          </a:p>
        </p:txBody>
      </p:sp>
    </p:spTree>
    <p:extLst>
      <p:ext uri="{BB962C8B-B14F-4D97-AF65-F5344CB8AC3E}">
        <p14:creationId xmlns:p14="http://schemas.microsoft.com/office/powerpoint/2010/main" val="3367601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1600" b="1" dirty="0" smtClean="0"/>
              <a:t>COP decisions on NAPs</a:t>
            </a:r>
            <a:endParaRPr lang="en-IE" sz="1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0728"/>
            <a:ext cx="9144000" cy="496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100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52736" y="998294"/>
            <a:ext cx="7920880" cy="329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lgn="ctr" eaLnBrk="0" hangingPunct="0">
              <a:lnSpc>
                <a:spcPts val="2900"/>
              </a:lnSpc>
              <a:spcBef>
                <a:spcPct val="0"/>
              </a:spcBef>
              <a:buChar char="•"/>
              <a:defRPr sz="2400" i="1">
                <a:solidFill>
                  <a:schemeClr val="tx1"/>
                </a:solidFill>
                <a:latin typeface="Arial" charset="0"/>
                <a:cs typeface="Arial" charset="0"/>
              </a:defRPr>
            </a:lvl1pPr>
            <a:lvl2pPr marL="452438" indent="4763" algn="ctr" eaLnBrk="0" hangingPunct="0">
              <a:spcBef>
                <a:spcPct val="20000"/>
              </a:spcBef>
              <a:buChar char="–"/>
              <a:defRPr sz="2800">
                <a:solidFill>
                  <a:schemeClr val="tx1"/>
                </a:solidFill>
                <a:latin typeface="Arial" charset="0"/>
                <a:cs typeface="Arial" charset="0"/>
              </a:defRPr>
            </a:lvl2pPr>
            <a:lvl3pPr marL="1143000" indent="-228600" algn="ctr" eaLnBrk="0" hangingPunct="0">
              <a:spcBef>
                <a:spcPct val="20000"/>
              </a:spcBef>
              <a:buChar char="•"/>
              <a:defRPr sz="2400">
                <a:solidFill>
                  <a:schemeClr val="tx1"/>
                </a:solidFill>
                <a:latin typeface="Arial" charset="0"/>
                <a:cs typeface="Arial" charset="0"/>
              </a:defRPr>
            </a:lvl3pPr>
            <a:lvl4pPr marL="1600200" indent="-228600" algn="ctr" eaLnBrk="0" hangingPunct="0">
              <a:spcBef>
                <a:spcPct val="20000"/>
              </a:spcBef>
              <a:buChar char="–"/>
              <a:defRPr sz="2000">
                <a:solidFill>
                  <a:schemeClr val="tx1"/>
                </a:solidFill>
                <a:latin typeface="Arial" charset="0"/>
                <a:cs typeface="Arial" charset="0"/>
              </a:defRPr>
            </a:lvl4pPr>
            <a:lvl5pPr marL="2057400" indent="-228600" algn="ctr" eaLnBrk="0" hangingPunct="0">
              <a:spcBef>
                <a:spcPct val="20000"/>
              </a:spcBef>
              <a:buChar char="»"/>
              <a:defRPr sz="2000">
                <a:solidFill>
                  <a:schemeClr val="tx1"/>
                </a:solidFill>
                <a:latin typeface="Arial" charset="0"/>
                <a:cs typeface="Arial" charset="0"/>
              </a:defRPr>
            </a:lvl5pPr>
            <a:lvl6pPr marL="2514600" indent="-228600" algn="ctr" eaLnBrk="0" fontAlgn="base" hangingPunct="0">
              <a:spcBef>
                <a:spcPct val="20000"/>
              </a:spcBef>
              <a:spcAft>
                <a:spcPct val="0"/>
              </a:spcAft>
              <a:buChar char="»"/>
              <a:defRPr sz="2000">
                <a:solidFill>
                  <a:schemeClr val="tx1"/>
                </a:solidFill>
                <a:latin typeface="Arial" charset="0"/>
                <a:cs typeface="Arial" charset="0"/>
              </a:defRPr>
            </a:lvl6pPr>
            <a:lvl7pPr marL="2971800" indent="-228600" algn="ctr" eaLnBrk="0" fontAlgn="base" hangingPunct="0">
              <a:spcBef>
                <a:spcPct val="20000"/>
              </a:spcBef>
              <a:spcAft>
                <a:spcPct val="0"/>
              </a:spcAft>
              <a:buChar char="»"/>
              <a:defRPr sz="2000">
                <a:solidFill>
                  <a:schemeClr val="tx1"/>
                </a:solidFill>
                <a:latin typeface="Arial" charset="0"/>
                <a:cs typeface="Arial" charset="0"/>
              </a:defRPr>
            </a:lvl7pPr>
            <a:lvl8pPr marL="3429000" indent="-228600" algn="ctr" eaLnBrk="0" fontAlgn="base" hangingPunct="0">
              <a:spcBef>
                <a:spcPct val="20000"/>
              </a:spcBef>
              <a:spcAft>
                <a:spcPct val="0"/>
              </a:spcAft>
              <a:buChar char="»"/>
              <a:defRPr sz="2000">
                <a:solidFill>
                  <a:schemeClr val="tx1"/>
                </a:solidFill>
                <a:latin typeface="Arial" charset="0"/>
                <a:cs typeface="Arial" charset="0"/>
              </a:defRPr>
            </a:lvl8pPr>
            <a:lvl9pPr marL="3886200" indent="-228600" algn="ctr" eaLnBrk="0" fontAlgn="base" hangingPunct="0">
              <a:spcBef>
                <a:spcPct val="20000"/>
              </a:spcBef>
              <a:spcAft>
                <a:spcPct val="0"/>
              </a:spcAft>
              <a:buChar char="»"/>
              <a:defRPr sz="2000">
                <a:solidFill>
                  <a:schemeClr val="tx1"/>
                </a:solidFill>
                <a:latin typeface="Arial" charset="0"/>
                <a:cs typeface="Arial" charset="0"/>
              </a:defRPr>
            </a:lvl9pPr>
          </a:lstStyle>
          <a:p>
            <a:pPr marL="514350" lvl="1" indent="-514350" algn="l">
              <a:buSzPct val="100000"/>
              <a:buFont typeface="+mj-lt"/>
              <a:buAutoNum type="alphaLcParenR"/>
            </a:pPr>
            <a:r>
              <a:rPr lang="en-IE" sz="2400" dirty="0" smtClean="0">
                <a:solidFill>
                  <a:srgbClr val="000000"/>
                </a:solidFill>
                <a:latin typeface="Arial"/>
                <a:ea typeface="ＭＳ Ｐゴシック"/>
              </a:rPr>
              <a:t>To </a:t>
            </a:r>
            <a:r>
              <a:rPr lang="en-IE" sz="2400" b="1" dirty="0">
                <a:solidFill>
                  <a:srgbClr val="000000"/>
                </a:solidFill>
                <a:effectLst>
                  <a:outerShdw blurRad="38100" dist="38100" dir="2700000" algn="tl">
                    <a:srgbClr val="000000">
                      <a:alpha val="43137"/>
                    </a:srgbClr>
                  </a:outerShdw>
                </a:effectLst>
                <a:latin typeface="Arial"/>
                <a:ea typeface="ＭＳ Ｐゴシック"/>
              </a:rPr>
              <a:t>reduce vulnerability </a:t>
            </a:r>
            <a:r>
              <a:rPr lang="en-IE" sz="2400" dirty="0">
                <a:solidFill>
                  <a:srgbClr val="000000"/>
                </a:solidFill>
                <a:latin typeface="Arial"/>
                <a:ea typeface="ＭＳ Ｐゴシック"/>
              </a:rPr>
              <a:t>to the impacts of climate change, by </a:t>
            </a:r>
            <a:r>
              <a:rPr lang="en-IE" sz="2400" dirty="0" smtClean="0">
                <a:solidFill>
                  <a:srgbClr val="000000"/>
                </a:solidFill>
                <a:latin typeface="Arial"/>
                <a:ea typeface="ＭＳ Ｐゴシック"/>
              </a:rPr>
              <a:t>building </a:t>
            </a:r>
            <a:r>
              <a:rPr lang="en-IE" sz="2400" b="1" dirty="0" smtClean="0">
                <a:solidFill>
                  <a:srgbClr val="000000"/>
                </a:solidFill>
                <a:effectLst>
                  <a:outerShdw blurRad="38100" dist="38100" dir="2700000" algn="tl">
                    <a:srgbClr val="000000">
                      <a:alpha val="43137"/>
                    </a:srgbClr>
                  </a:outerShdw>
                </a:effectLst>
                <a:latin typeface="Arial"/>
                <a:ea typeface="ＭＳ Ｐゴシック"/>
              </a:rPr>
              <a:t>adaptive </a:t>
            </a:r>
            <a:r>
              <a:rPr lang="en-IE" sz="2400" b="1" dirty="0">
                <a:solidFill>
                  <a:srgbClr val="000000"/>
                </a:solidFill>
                <a:effectLst>
                  <a:outerShdw blurRad="38100" dist="38100" dir="2700000" algn="tl">
                    <a:srgbClr val="000000">
                      <a:alpha val="43137"/>
                    </a:srgbClr>
                  </a:outerShdw>
                </a:effectLst>
                <a:latin typeface="Arial"/>
                <a:ea typeface="ＭＳ Ｐゴシック"/>
              </a:rPr>
              <a:t>capacity </a:t>
            </a:r>
            <a:r>
              <a:rPr lang="en-IE" sz="2400" dirty="0">
                <a:solidFill>
                  <a:srgbClr val="000000"/>
                </a:solidFill>
                <a:latin typeface="Arial"/>
                <a:ea typeface="ＭＳ Ｐゴシック"/>
              </a:rPr>
              <a:t>and </a:t>
            </a:r>
            <a:r>
              <a:rPr lang="en-IE" sz="2400" b="1" dirty="0">
                <a:solidFill>
                  <a:srgbClr val="000000"/>
                </a:solidFill>
                <a:effectLst>
                  <a:outerShdw blurRad="38100" dist="38100" dir="2700000" algn="tl">
                    <a:srgbClr val="000000">
                      <a:alpha val="43137"/>
                    </a:srgbClr>
                  </a:outerShdw>
                </a:effectLst>
                <a:latin typeface="Arial"/>
                <a:ea typeface="ＭＳ Ｐゴシック"/>
              </a:rPr>
              <a:t>resilience</a:t>
            </a:r>
            <a:r>
              <a:rPr lang="en-IE" sz="2400" dirty="0" smtClean="0">
                <a:solidFill>
                  <a:srgbClr val="000000"/>
                </a:solidFill>
                <a:latin typeface="Arial"/>
                <a:ea typeface="ＭＳ Ｐゴシック"/>
              </a:rPr>
              <a:t>;</a:t>
            </a:r>
          </a:p>
          <a:p>
            <a:pPr marL="0" lvl="1" indent="0" algn="l">
              <a:buSzPct val="100000"/>
              <a:buNone/>
            </a:pPr>
            <a:endParaRPr lang="en-IE" sz="2400" dirty="0">
              <a:solidFill>
                <a:srgbClr val="000000"/>
              </a:solidFill>
              <a:latin typeface="Arial"/>
              <a:ea typeface="ＭＳ Ｐゴシック"/>
            </a:endParaRPr>
          </a:p>
          <a:p>
            <a:pPr marL="514350" lvl="1" indent="-514350" algn="l">
              <a:buSzPct val="100000"/>
              <a:buFont typeface="+mj-lt"/>
              <a:buAutoNum type="alphaLcParenR"/>
            </a:pPr>
            <a:r>
              <a:rPr lang="en-IE" sz="2400" dirty="0" smtClean="0">
                <a:solidFill>
                  <a:srgbClr val="000000"/>
                </a:solidFill>
                <a:latin typeface="Arial"/>
                <a:ea typeface="ＭＳ Ｐゴシック"/>
              </a:rPr>
              <a:t>To </a:t>
            </a:r>
            <a:r>
              <a:rPr lang="en-IE" sz="2400" dirty="0">
                <a:solidFill>
                  <a:srgbClr val="000000"/>
                </a:solidFill>
                <a:latin typeface="Arial"/>
                <a:ea typeface="ＭＳ Ｐゴシック"/>
              </a:rPr>
              <a:t>facilitate the </a:t>
            </a:r>
            <a:r>
              <a:rPr lang="en-IE" sz="2400" b="1" dirty="0">
                <a:solidFill>
                  <a:srgbClr val="000000"/>
                </a:solidFill>
                <a:effectLst>
                  <a:outerShdw blurRad="38100" dist="38100" dir="2700000" algn="tl">
                    <a:srgbClr val="000000">
                      <a:alpha val="43137"/>
                    </a:srgbClr>
                  </a:outerShdw>
                </a:effectLst>
                <a:latin typeface="Arial"/>
                <a:ea typeface="ＭＳ Ｐゴシック"/>
              </a:rPr>
              <a:t>integration</a:t>
            </a:r>
            <a:r>
              <a:rPr lang="en-IE" sz="2400" dirty="0">
                <a:solidFill>
                  <a:srgbClr val="000000"/>
                </a:solidFill>
                <a:latin typeface="Arial"/>
                <a:ea typeface="ＭＳ Ｐゴシック"/>
              </a:rPr>
              <a:t> of climate change adaptation, in a </a:t>
            </a:r>
            <a:r>
              <a:rPr lang="en-IE" sz="2400" dirty="0" smtClean="0">
                <a:solidFill>
                  <a:srgbClr val="000000"/>
                </a:solidFill>
                <a:latin typeface="Arial"/>
                <a:ea typeface="ＭＳ Ｐゴシック"/>
              </a:rPr>
              <a:t>coherent manner</a:t>
            </a:r>
            <a:r>
              <a:rPr lang="en-IE" sz="2400" dirty="0">
                <a:solidFill>
                  <a:srgbClr val="000000"/>
                </a:solidFill>
                <a:latin typeface="Arial"/>
                <a:ea typeface="ＭＳ Ｐゴシック"/>
              </a:rPr>
              <a:t>, into relevant new and existing policies, programmes and activities, in </a:t>
            </a:r>
            <a:r>
              <a:rPr lang="en-IE" sz="2400" dirty="0" smtClean="0">
                <a:solidFill>
                  <a:srgbClr val="000000"/>
                </a:solidFill>
                <a:latin typeface="Arial"/>
                <a:ea typeface="ＭＳ Ｐゴシック"/>
              </a:rPr>
              <a:t>particular development </a:t>
            </a:r>
            <a:r>
              <a:rPr lang="en-IE" sz="2400" dirty="0">
                <a:solidFill>
                  <a:srgbClr val="000000"/>
                </a:solidFill>
                <a:latin typeface="Arial"/>
                <a:ea typeface="ＭＳ Ｐゴシック"/>
              </a:rPr>
              <a:t>planning </a:t>
            </a:r>
            <a:r>
              <a:rPr lang="en-IE" sz="2400" dirty="0" smtClean="0">
                <a:solidFill>
                  <a:srgbClr val="000000"/>
                </a:solidFill>
                <a:latin typeface="Arial"/>
                <a:ea typeface="ＭＳ Ｐゴシック"/>
              </a:rPr>
              <a:t>processes.</a:t>
            </a:r>
            <a:endParaRPr lang="en-GB" sz="2400" dirty="0" smtClean="0">
              <a:solidFill>
                <a:srgbClr val="000000"/>
              </a:solidFill>
              <a:latin typeface="Arial"/>
              <a:ea typeface="ＭＳ Ｐゴシック"/>
            </a:endParaRPr>
          </a:p>
        </p:txBody>
      </p:sp>
      <p:sp>
        <p:nvSpPr>
          <p:cNvPr id="3" name="Rectangle 2"/>
          <p:cNvSpPr>
            <a:spLocks noGrp="1" noChangeArrowheads="1"/>
          </p:cNvSpPr>
          <p:nvPr>
            <p:ph type="title"/>
          </p:nvPr>
        </p:nvSpPr>
        <p:spPr>
          <a:xfrm>
            <a:off x="611560" y="378371"/>
            <a:ext cx="7869238" cy="314325"/>
          </a:xfrm>
        </p:spPr>
        <p:txBody>
          <a:bodyPr/>
          <a:lstStyle/>
          <a:p>
            <a:r>
              <a:rPr lang="de-DE" altLang="en-US" sz="1600" b="1" dirty="0" smtClean="0"/>
              <a:t>Objectives</a:t>
            </a:r>
          </a:p>
        </p:txBody>
      </p:sp>
      <p:sp>
        <p:nvSpPr>
          <p:cNvPr id="5" name="TextBox 4"/>
          <p:cNvSpPr txBox="1"/>
          <p:nvPr/>
        </p:nvSpPr>
        <p:spPr>
          <a:xfrm>
            <a:off x="5508104" y="5085184"/>
            <a:ext cx="2795189" cy="323165"/>
          </a:xfrm>
          <a:prstGeom prst="rect">
            <a:avLst/>
          </a:prstGeom>
          <a:noFill/>
        </p:spPr>
        <p:txBody>
          <a:bodyPr wrap="none" rtlCol="0">
            <a:spAutoFit/>
          </a:bodyPr>
          <a:lstStyle/>
          <a:p>
            <a:r>
              <a:rPr lang="en-US" i="1" dirty="0" smtClean="0">
                <a:solidFill>
                  <a:schemeClr val="tx2"/>
                </a:solidFill>
              </a:rPr>
              <a:t>Decision 5/CP.17, paragraph 1</a:t>
            </a:r>
          </a:p>
        </p:txBody>
      </p:sp>
    </p:spTree>
    <p:extLst>
      <p:ext uri="{BB962C8B-B14F-4D97-AF65-F5344CB8AC3E}">
        <p14:creationId xmlns:p14="http://schemas.microsoft.com/office/powerpoint/2010/main" val="1969871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11560" y="378371"/>
            <a:ext cx="7869238" cy="314325"/>
          </a:xfrm>
        </p:spPr>
        <p:txBody>
          <a:bodyPr/>
          <a:lstStyle/>
          <a:p>
            <a:r>
              <a:rPr lang="de-DE" altLang="en-US" sz="1600" b="1" dirty="0" smtClean="0"/>
              <a:t>Global goal on adaptation</a:t>
            </a:r>
          </a:p>
        </p:txBody>
      </p:sp>
      <p:sp>
        <p:nvSpPr>
          <p:cNvPr id="5" name="TextBox 4"/>
          <p:cNvSpPr txBox="1"/>
          <p:nvPr/>
        </p:nvSpPr>
        <p:spPr>
          <a:xfrm>
            <a:off x="5580112" y="5733256"/>
            <a:ext cx="3141501" cy="323165"/>
          </a:xfrm>
          <a:prstGeom prst="rect">
            <a:avLst/>
          </a:prstGeom>
          <a:noFill/>
        </p:spPr>
        <p:txBody>
          <a:bodyPr wrap="none" rtlCol="0">
            <a:spAutoFit/>
          </a:bodyPr>
          <a:lstStyle/>
          <a:p>
            <a:r>
              <a:rPr lang="en-US" i="1" dirty="0" smtClean="0">
                <a:solidFill>
                  <a:schemeClr val="tx2"/>
                </a:solidFill>
              </a:rPr>
              <a:t>FCCC/CP/2015/L.9/Rev1, Article </a:t>
            </a:r>
            <a:r>
              <a:rPr lang="en-US" i="1" dirty="0">
                <a:solidFill>
                  <a:schemeClr val="tx2"/>
                </a:solidFill>
              </a:rPr>
              <a:t>7</a:t>
            </a:r>
            <a:endParaRPr lang="en-US" i="1" dirty="0" smtClean="0">
              <a:solidFill>
                <a:schemeClr val="tx2"/>
              </a:solidFill>
            </a:endParaRPr>
          </a:p>
        </p:txBody>
      </p:sp>
      <p:sp>
        <p:nvSpPr>
          <p:cNvPr id="2" name="Rectangle 1"/>
          <p:cNvSpPr/>
          <p:nvPr/>
        </p:nvSpPr>
        <p:spPr bwMode="auto">
          <a:xfrm>
            <a:off x="827585" y="908720"/>
            <a:ext cx="7488832" cy="1926650"/>
          </a:xfrm>
          <a:prstGeom prst="rect">
            <a:avLst/>
          </a:prstGeom>
          <a:solidFill>
            <a:schemeClr val="accent5"/>
          </a:solidFill>
          <a:ln w="127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457200" lvl="2">
              <a:buSzPct val="100000"/>
            </a:pPr>
            <a:r>
              <a:rPr lang="en-IE" sz="2400" dirty="0">
                <a:solidFill>
                  <a:schemeClr val="accent4"/>
                </a:solidFill>
              </a:rPr>
              <a:t>enhancing </a:t>
            </a:r>
            <a:r>
              <a:rPr lang="en-IE" sz="2400" b="1" dirty="0">
                <a:solidFill>
                  <a:schemeClr val="accent4"/>
                </a:solidFill>
                <a:effectLst>
                  <a:outerShdw blurRad="38100" dist="38100" dir="2700000" algn="tl">
                    <a:srgbClr val="000000">
                      <a:alpha val="43137"/>
                    </a:srgbClr>
                  </a:outerShdw>
                </a:effectLst>
              </a:rPr>
              <a:t>adaptive capacity</a:t>
            </a:r>
            <a:r>
              <a:rPr lang="en-IE" sz="2400" dirty="0">
                <a:solidFill>
                  <a:schemeClr val="accent4"/>
                </a:solidFill>
              </a:rPr>
              <a:t>, strengthening </a:t>
            </a:r>
            <a:r>
              <a:rPr lang="en-IE" sz="2400" b="1" dirty="0">
                <a:solidFill>
                  <a:schemeClr val="accent4"/>
                </a:solidFill>
                <a:effectLst>
                  <a:outerShdw blurRad="38100" dist="38100" dir="2700000" algn="tl">
                    <a:srgbClr val="000000">
                      <a:alpha val="43137"/>
                    </a:srgbClr>
                  </a:outerShdw>
                </a:effectLst>
              </a:rPr>
              <a:t>resilience </a:t>
            </a:r>
            <a:r>
              <a:rPr lang="en-IE" sz="2400" dirty="0">
                <a:solidFill>
                  <a:schemeClr val="accent4"/>
                </a:solidFill>
              </a:rPr>
              <a:t>and </a:t>
            </a:r>
            <a:r>
              <a:rPr lang="en-IE" sz="2400" b="1" dirty="0">
                <a:solidFill>
                  <a:schemeClr val="accent4"/>
                </a:solidFill>
                <a:effectLst>
                  <a:outerShdw blurRad="38100" dist="38100" dir="2700000" algn="tl">
                    <a:srgbClr val="000000">
                      <a:alpha val="43137"/>
                    </a:srgbClr>
                  </a:outerShdw>
                </a:effectLst>
              </a:rPr>
              <a:t>reducing vulnerability </a:t>
            </a:r>
            <a:r>
              <a:rPr lang="en-IE" sz="2400" dirty="0">
                <a:solidFill>
                  <a:schemeClr val="accent4"/>
                </a:solidFill>
              </a:rPr>
              <a:t>to climate change, with a view to contributing to sustainable development and ensuring an adequate adaptation response in the context of the temperature goal</a:t>
            </a:r>
            <a:endParaRPr lang="en-GB" sz="2400" dirty="0">
              <a:solidFill>
                <a:schemeClr val="accent4"/>
              </a:solidFill>
              <a:latin typeface="Arial"/>
              <a:ea typeface="ＭＳ Ｐゴシック"/>
            </a:endParaRPr>
          </a:p>
        </p:txBody>
      </p:sp>
      <p:sp>
        <p:nvSpPr>
          <p:cNvPr id="7" name="Down Arrow 6"/>
          <p:cNvSpPr/>
          <p:nvPr/>
        </p:nvSpPr>
        <p:spPr bwMode="auto">
          <a:xfrm>
            <a:off x="3995937" y="2924944"/>
            <a:ext cx="864096" cy="1008112"/>
          </a:xfrm>
          <a:prstGeom prst="downArrow">
            <a:avLst/>
          </a:prstGeom>
          <a:ln w="38100">
            <a:solidFill>
              <a:schemeClr val="tx1"/>
            </a:solidFill>
            <a:prstDash val="solid"/>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8" name="Rectangle 7"/>
          <p:cNvSpPr/>
          <p:nvPr/>
        </p:nvSpPr>
        <p:spPr>
          <a:xfrm>
            <a:off x="2843808" y="4221088"/>
            <a:ext cx="2952327" cy="1107996"/>
          </a:xfrm>
          <a:prstGeom prst="rect">
            <a:avLst/>
          </a:prstGeom>
          <a:noFill/>
        </p:spPr>
        <p:txBody>
          <a:bodyPr wrap="square" lIns="91440" tIns="45720" rIns="91440" bIns="45720">
            <a:spAutoFit/>
          </a:bodyPr>
          <a:lstStyle/>
          <a:p>
            <a:pPr algn="ctr"/>
            <a:r>
              <a:rPr 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&lt; 2</a:t>
            </a:r>
            <a:r>
              <a:rPr lang="en-US" sz="6600" b="1" cap="all" spc="0"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0</a:t>
            </a:r>
            <a:r>
              <a:rPr 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a:t>
            </a:r>
            <a:endParaRPr lang="en-US" sz="6600" b="1" cap="all" spc="0"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6899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35001" y="377828"/>
            <a:ext cx="7869238" cy="314325"/>
          </a:xfrm>
        </p:spPr>
        <p:txBody>
          <a:bodyPr/>
          <a:lstStyle/>
          <a:p>
            <a:r>
              <a:rPr lang="en-US" altLang="en-US" sz="1600" b="1" dirty="0" smtClean="0"/>
              <a:t>Guidance</a:t>
            </a:r>
            <a:endParaRPr lang="en-US" altLang="en-US" sz="1600" b="1" dirty="0"/>
          </a:p>
        </p:txBody>
      </p:sp>
      <p:sp>
        <p:nvSpPr>
          <p:cNvPr id="9219" name="Text Box 3"/>
          <p:cNvSpPr txBox="1">
            <a:spLocks noChangeArrowheads="1"/>
          </p:cNvSpPr>
          <p:nvPr/>
        </p:nvSpPr>
        <p:spPr bwMode="auto">
          <a:xfrm>
            <a:off x="635000" y="908720"/>
            <a:ext cx="5593184"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lnSpc>
                <a:spcPts val="2900"/>
              </a:lnSpc>
              <a:spcBef>
                <a:spcPct val="0"/>
              </a:spcBef>
              <a:buChar char="•"/>
              <a:defRPr sz="2400" i="1">
                <a:solidFill>
                  <a:schemeClr val="tx1"/>
                </a:solidFill>
                <a:latin typeface="Arial" charset="0"/>
                <a:cs typeface="Arial" charset="0"/>
              </a:defRPr>
            </a:lvl1pPr>
            <a:lvl2pPr marL="719138" indent="-261938" algn="ctr" eaLnBrk="0" hangingPunct="0">
              <a:spcBef>
                <a:spcPct val="20000"/>
              </a:spcBef>
              <a:buChar char="–"/>
              <a:defRPr sz="2800">
                <a:solidFill>
                  <a:schemeClr val="tx1"/>
                </a:solidFill>
                <a:latin typeface="Arial" charset="0"/>
                <a:cs typeface="Arial" charset="0"/>
              </a:defRPr>
            </a:lvl2pPr>
            <a:lvl3pPr marL="1143000" indent="-228600" algn="ctr" eaLnBrk="0" hangingPunct="0">
              <a:spcBef>
                <a:spcPct val="20000"/>
              </a:spcBef>
              <a:buChar char="•"/>
              <a:defRPr sz="2400">
                <a:solidFill>
                  <a:schemeClr val="tx1"/>
                </a:solidFill>
                <a:latin typeface="Arial" charset="0"/>
                <a:cs typeface="Arial" charset="0"/>
              </a:defRPr>
            </a:lvl3pPr>
            <a:lvl4pPr marL="1600200" indent="-228600" algn="ctr" eaLnBrk="0" hangingPunct="0">
              <a:spcBef>
                <a:spcPct val="20000"/>
              </a:spcBef>
              <a:buChar char="–"/>
              <a:defRPr sz="2000">
                <a:solidFill>
                  <a:schemeClr val="tx1"/>
                </a:solidFill>
                <a:latin typeface="Arial" charset="0"/>
                <a:cs typeface="Arial" charset="0"/>
              </a:defRPr>
            </a:lvl4pPr>
            <a:lvl5pPr marL="2057400" indent="-228600" algn="ctr" eaLnBrk="0" hangingPunct="0">
              <a:spcBef>
                <a:spcPct val="20000"/>
              </a:spcBef>
              <a:buChar char="»"/>
              <a:defRPr sz="2000">
                <a:solidFill>
                  <a:schemeClr val="tx1"/>
                </a:solidFill>
                <a:latin typeface="Arial" charset="0"/>
                <a:cs typeface="Arial" charset="0"/>
              </a:defRPr>
            </a:lvl5pPr>
            <a:lvl6pPr marL="2514600" indent="-228600" algn="ctr" eaLnBrk="0" fontAlgn="base" hangingPunct="0">
              <a:spcBef>
                <a:spcPct val="20000"/>
              </a:spcBef>
              <a:spcAft>
                <a:spcPct val="0"/>
              </a:spcAft>
              <a:buChar char="»"/>
              <a:defRPr sz="2000">
                <a:solidFill>
                  <a:schemeClr val="tx1"/>
                </a:solidFill>
                <a:latin typeface="Arial" charset="0"/>
                <a:cs typeface="Arial" charset="0"/>
              </a:defRPr>
            </a:lvl6pPr>
            <a:lvl7pPr marL="2971800" indent="-228600" algn="ctr" eaLnBrk="0" fontAlgn="base" hangingPunct="0">
              <a:spcBef>
                <a:spcPct val="20000"/>
              </a:spcBef>
              <a:spcAft>
                <a:spcPct val="0"/>
              </a:spcAft>
              <a:buChar char="»"/>
              <a:defRPr sz="2000">
                <a:solidFill>
                  <a:schemeClr val="tx1"/>
                </a:solidFill>
                <a:latin typeface="Arial" charset="0"/>
                <a:cs typeface="Arial" charset="0"/>
              </a:defRPr>
            </a:lvl7pPr>
            <a:lvl8pPr marL="3429000" indent="-228600" algn="ctr" eaLnBrk="0" fontAlgn="base" hangingPunct="0">
              <a:spcBef>
                <a:spcPct val="20000"/>
              </a:spcBef>
              <a:spcAft>
                <a:spcPct val="0"/>
              </a:spcAft>
              <a:buChar char="»"/>
              <a:defRPr sz="2000">
                <a:solidFill>
                  <a:schemeClr val="tx1"/>
                </a:solidFill>
                <a:latin typeface="Arial" charset="0"/>
                <a:cs typeface="Arial" charset="0"/>
              </a:defRPr>
            </a:lvl8pPr>
            <a:lvl9pPr marL="3886200" indent="-228600" algn="ctr" eaLnBrk="0" fontAlgn="base" hangingPunct="0">
              <a:spcBef>
                <a:spcPct val="20000"/>
              </a:spcBef>
              <a:spcAft>
                <a:spcPct val="0"/>
              </a:spcAft>
              <a:buChar char="»"/>
              <a:defRPr sz="2000">
                <a:solidFill>
                  <a:schemeClr val="tx1"/>
                </a:solidFill>
                <a:latin typeface="Arial" charset="0"/>
                <a:cs typeface="Arial" charset="0"/>
              </a:defRPr>
            </a:lvl9pPr>
          </a:lstStyle>
          <a:p>
            <a:pPr algn="l">
              <a:lnSpc>
                <a:spcPct val="100000"/>
              </a:lnSpc>
              <a:buNone/>
            </a:pPr>
            <a:r>
              <a:rPr lang="en-IE" sz="2000" b="1" i="0" dirty="0"/>
              <a:t>2011: </a:t>
            </a:r>
            <a:r>
              <a:rPr lang="en-IE" sz="2000" i="0" dirty="0"/>
              <a:t>Initial guidelines are contained in decision 5/CP.17, </a:t>
            </a:r>
            <a:r>
              <a:rPr lang="en-IE" sz="2000" i="0" dirty="0" smtClean="0"/>
              <a:t>annex</a:t>
            </a:r>
          </a:p>
          <a:p>
            <a:pPr algn="l">
              <a:lnSpc>
                <a:spcPct val="100000"/>
              </a:lnSpc>
              <a:buNone/>
            </a:pPr>
            <a:endParaRPr lang="en-US" sz="2000" i="0" dirty="0"/>
          </a:p>
          <a:p>
            <a:pPr algn="l">
              <a:lnSpc>
                <a:spcPct val="100000"/>
              </a:lnSpc>
              <a:buNone/>
            </a:pPr>
            <a:r>
              <a:rPr lang="en-IE" sz="2000" b="1" i="0" dirty="0" smtClean="0"/>
              <a:t>2012 </a:t>
            </a:r>
            <a:endParaRPr lang="en-US" sz="2000" i="0" dirty="0"/>
          </a:p>
          <a:p>
            <a:pPr marL="342900" indent="-342900" algn="l">
              <a:lnSpc>
                <a:spcPct val="100000"/>
              </a:lnSpc>
            </a:pPr>
            <a:r>
              <a:rPr lang="en-IE" sz="2000" i="0" dirty="0" smtClean="0"/>
              <a:t>Technical </a:t>
            </a:r>
            <a:r>
              <a:rPr lang="en-IE" sz="2000" i="0" dirty="0"/>
              <a:t>guidelines for the NAP process, developed by the LEG in response to decision 5/CP.17 paragraph 15 are available at </a:t>
            </a:r>
            <a:r>
              <a:rPr lang="en-IE" sz="2000" i="0" dirty="0" smtClean="0"/>
              <a:t>&lt;</a:t>
            </a:r>
            <a:r>
              <a:rPr lang="en-IE" altLang="en-US" sz="2000" dirty="0" smtClean="0">
                <a:solidFill>
                  <a:schemeClr val="tx2"/>
                </a:solidFill>
              </a:rPr>
              <a:t>http</a:t>
            </a:r>
            <a:r>
              <a:rPr lang="en-IE" altLang="en-US" sz="2000" dirty="0">
                <a:solidFill>
                  <a:schemeClr val="tx2"/>
                </a:solidFill>
              </a:rPr>
              <a:t>://</a:t>
            </a:r>
            <a:r>
              <a:rPr lang="en-IE" altLang="en-US" sz="2000" dirty="0" smtClean="0">
                <a:solidFill>
                  <a:schemeClr val="tx2"/>
                </a:solidFill>
              </a:rPr>
              <a:t>unfccc.int/7279</a:t>
            </a:r>
            <a:r>
              <a:rPr lang="en-IE" altLang="en-US" sz="2000" dirty="0" smtClean="0"/>
              <a:t>&gt;</a:t>
            </a:r>
            <a:endParaRPr lang="en-US" altLang="en-US" sz="2000" dirty="0"/>
          </a:p>
          <a:p>
            <a:pPr marL="342900" indent="-342900" algn="l">
              <a:lnSpc>
                <a:spcPct val="100000"/>
              </a:lnSpc>
            </a:pPr>
            <a:r>
              <a:rPr lang="en-IE" sz="2000" i="0" dirty="0" smtClean="0"/>
              <a:t>Supplements </a:t>
            </a:r>
            <a:r>
              <a:rPr lang="en-IE" sz="2000" i="0" dirty="0"/>
              <a:t>to the technical </a:t>
            </a:r>
            <a:r>
              <a:rPr lang="en-IE" sz="2000" i="0" dirty="0" smtClean="0"/>
              <a:t>guidelines</a:t>
            </a:r>
            <a:endParaRPr lang="en-US" sz="2000" dirty="0"/>
          </a:p>
          <a:p>
            <a:pPr marL="342900" indent="-342900" algn="l">
              <a:lnSpc>
                <a:spcPct val="100000"/>
              </a:lnSpc>
            </a:pPr>
            <a:r>
              <a:rPr lang="en-IE" sz="2000" i="0" dirty="0" smtClean="0"/>
              <a:t>Sample </a:t>
            </a:r>
            <a:r>
              <a:rPr lang="en-IE" sz="2000" i="0" dirty="0"/>
              <a:t>NAP process</a:t>
            </a:r>
            <a:endParaRPr lang="en-US" sz="2000" i="0" dirty="0"/>
          </a:p>
          <a:p>
            <a:pPr algn="l">
              <a:lnSpc>
                <a:spcPct val="100000"/>
              </a:lnSpc>
              <a:buNone/>
            </a:pPr>
            <a:endParaRPr lang="en-US" sz="2000" i="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908720"/>
            <a:ext cx="235826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4221088"/>
            <a:ext cx="8280920" cy="1908215"/>
          </a:xfrm>
          <a:prstGeom prst="rect">
            <a:avLst/>
          </a:prstGeom>
          <a:noFill/>
        </p:spPr>
        <p:txBody>
          <a:bodyPr wrap="square" rtlCol="0">
            <a:spAutoFit/>
          </a:bodyPr>
          <a:lstStyle/>
          <a:p>
            <a:r>
              <a:rPr lang="en-IE" sz="2000" b="1" dirty="0"/>
              <a:t>2015: Paris Outcome</a:t>
            </a:r>
            <a:endParaRPr lang="en-US" sz="2000" dirty="0"/>
          </a:p>
          <a:p>
            <a:pPr marL="342900" indent="-342900">
              <a:buFont typeface="Arial" panose="020B0604020202020204" pitchFamily="34" charset="0"/>
              <a:buChar char="•"/>
            </a:pPr>
            <a:r>
              <a:rPr lang="en-IE" sz="2000" dirty="0"/>
              <a:t>LEG and AC to develop methodologies on how countries should take into account the </a:t>
            </a:r>
            <a:r>
              <a:rPr lang="en-IE" sz="2000" b="1" dirty="0">
                <a:effectLst>
                  <a:outerShdw blurRad="38100" dist="38100" dir="2700000" algn="tl">
                    <a:srgbClr val="000000">
                      <a:alpha val="43137"/>
                    </a:srgbClr>
                  </a:outerShdw>
                </a:effectLst>
              </a:rPr>
              <a:t>&lt;2</a:t>
            </a:r>
            <a:r>
              <a:rPr lang="en-IE" sz="2000" b="1" baseline="30000" dirty="0">
                <a:effectLst>
                  <a:outerShdw blurRad="38100" dist="38100" dir="2700000" algn="tl">
                    <a:srgbClr val="000000">
                      <a:alpha val="43137"/>
                    </a:srgbClr>
                  </a:outerShdw>
                </a:effectLst>
              </a:rPr>
              <a:t>0</a:t>
            </a:r>
            <a:r>
              <a:rPr lang="en-IE" sz="2000" b="1" dirty="0">
                <a:effectLst>
                  <a:outerShdw blurRad="38100" dist="38100" dir="2700000" algn="tl">
                    <a:srgbClr val="000000">
                      <a:alpha val="43137"/>
                    </a:srgbClr>
                  </a:outerShdw>
                </a:effectLst>
              </a:rPr>
              <a:t>C </a:t>
            </a:r>
            <a:r>
              <a:rPr lang="en-IE" sz="2000" dirty="0"/>
              <a:t>in undertaking plans and actions;</a:t>
            </a:r>
            <a:endParaRPr lang="en-US" sz="2000" dirty="0"/>
          </a:p>
          <a:p>
            <a:pPr marL="342900" indent="-342900">
              <a:buFont typeface="Arial" panose="020B0604020202020204" pitchFamily="34" charset="0"/>
              <a:buChar char="•"/>
            </a:pPr>
            <a:r>
              <a:rPr lang="en-US" sz="2000" dirty="0"/>
              <a:t>GCF is </a:t>
            </a:r>
            <a:r>
              <a:rPr lang="en-US" sz="2000" dirty="0">
                <a:effectLst>
                  <a:outerShdw blurRad="38100" dist="38100" dir="2700000" algn="tl">
                    <a:srgbClr val="000000">
                      <a:alpha val="43137"/>
                    </a:srgbClr>
                  </a:outerShdw>
                </a:effectLst>
              </a:rPr>
              <a:t>requested</a:t>
            </a:r>
            <a:r>
              <a:rPr lang="en-US" sz="2000" dirty="0"/>
              <a:t> to </a:t>
            </a:r>
            <a:r>
              <a:rPr lang="en-US" sz="2000" b="1" dirty="0">
                <a:effectLst>
                  <a:outerShdw blurRad="38100" dist="38100" dir="2700000" algn="tl">
                    <a:srgbClr val="000000">
                      <a:alpha val="43137"/>
                    </a:srgbClr>
                  </a:outerShdw>
                </a:effectLst>
              </a:rPr>
              <a:t>expedite</a:t>
            </a:r>
            <a:r>
              <a:rPr lang="en-US" sz="2000" dirty="0"/>
              <a:t> support for the formulation and implementation of NAPs</a:t>
            </a:r>
          </a:p>
          <a:p>
            <a:endParaRPr lang="en-US" sz="1800" dirty="0"/>
          </a:p>
        </p:txBody>
      </p:sp>
    </p:spTree>
    <p:extLst>
      <p:ext uri="{BB962C8B-B14F-4D97-AF65-F5344CB8AC3E}">
        <p14:creationId xmlns:p14="http://schemas.microsoft.com/office/powerpoint/2010/main" val="142535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nchor="ctr"/>
          <a:lstStyle/>
          <a:p>
            <a:pPr marL="0" indent="0" algn="ctr">
              <a:lnSpc>
                <a:spcPct val="100000"/>
              </a:lnSpc>
              <a:buNone/>
            </a:pPr>
            <a:r>
              <a:rPr lang="en-US" sz="3200" b="1" dirty="0" smtClean="0">
                <a:solidFill>
                  <a:srgbClr val="4B93DC"/>
                </a:solidFill>
              </a:rPr>
              <a:t>The NAP technical guidelines</a:t>
            </a:r>
            <a:endParaRPr lang="en-US" sz="3200" b="1" dirty="0">
              <a:solidFill>
                <a:srgbClr val="4B93DC"/>
              </a:solidFill>
            </a:endParaRPr>
          </a:p>
        </p:txBody>
      </p:sp>
    </p:spTree>
    <p:extLst>
      <p:ext uri="{BB962C8B-B14F-4D97-AF65-F5344CB8AC3E}">
        <p14:creationId xmlns:p14="http://schemas.microsoft.com/office/powerpoint/2010/main" val="3510804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0228" y="404664"/>
            <a:ext cx="7869560" cy="288032"/>
          </a:xfrm>
        </p:spPr>
        <p:txBody>
          <a:bodyPr>
            <a:normAutofit/>
          </a:bodyPr>
          <a:lstStyle/>
          <a:p>
            <a:r>
              <a:rPr lang="en-US" sz="1600" b="1" dirty="0" smtClean="0"/>
              <a:t>Technical guidelines for the formulating and implementing NAPs</a:t>
            </a:r>
            <a:endParaRPr lang="en-US" sz="1600" b="1"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508310" y="1491049"/>
            <a:ext cx="3019493" cy="4114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8" name="Rectangle 7"/>
          <p:cNvSpPr/>
          <p:nvPr/>
        </p:nvSpPr>
        <p:spPr>
          <a:xfrm>
            <a:off x="3784908" y="805249"/>
            <a:ext cx="1600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Laying the Groundwork and addressing gaps</a:t>
            </a:r>
            <a:endParaRPr lang="en-US" sz="1400" b="1" dirty="0">
              <a:solidFill>
                <a:schemeClr val="bg1"/>
              </a:solidFill>
            </a:endParaRPr>
          </a:p>
        </p:txBody>
      </p:sp>
      <p:sp>
        <p:nvSpPr>
          <p:cNvPr id="10" name="Rectangle 9"/>
          <p:cNvSpPr/>
          <p:nvPr/>
        </p:nvSpPr>
        <p:spPr>
          <a:xfrm>
            <a:off x="3784908" y="2176849"/>
            <a:ext cx="1600200" cy="15240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Preparatory elements</a:t>
            </a:r>
            <a:endParaRPr lang="en-US" b="1" dirty="0">
              <a:solidFill>
                <a:schemeClr val="tx1"/>
              </a:solidFill>
            </a:endParaRPr>
          </a:p>
        </p:txBody>
      </p:sp>
      <p:sp>
        <p:nvSpPr>
          <p:cNvPr id="11" name="Rectangle 10"/>
          <p:cNvSpPr/>
          <p:nvPr/>
        </p:nvSpPr>
        <p:spPr>
          <a:xfrm>
            <a:off x="3784908" y="3777049"/>
            <a:ext cx="1600200" cy="129540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Implementation strategies</a:t>
            </a:r>
            <a:endParaRPr lang="en-US" sz="1400" b="1" dirty="0">
              <a:solidFill>
                <a:schemeClr val="tx1"/>
              </a:solidFill>
            </a:endParaRPr>
          </a:p>
        </p:txBody>
      </p:sp>
      <p:sp>
        <p:nvSpPr>
          <p:cNvPr id="12" name="Rectangle 11"/>
          <p:cNvSpPr/>
          <p:nvPr/>
        </p:nvSpPr>
        <p:spPr>
          <a:xfrm>
            <a:off x="3784908" y="5148649"/>
            <a:ext cx="1600200" cy="121920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Reporting, Monitoring, Review</a:t>
            </a:r>
            <a:endParaRPr lang="en-US" sz="1400" b="1" dirty="0">
              <a:solidFill>
                <a:schemeClr val="tx1"/>
              </a:solidFill>
            </a:endParaRPr>
          </a:p>
        </p:txBody>
      </p:sp>
      <p:sp>
        <p:nvSpPr>
          <p:cNvPr id="13" name="Rectangle 12"/>
          <p:cNvSpPr/>
          <p:nvPr/>
        </p:nvSpPr>
        <p:spPr>
          <a:xfrm>
            <a:off x="5461308" y="805249"/>
            <a:ext cx="3547872" cy="304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A.1. Initiating the NAP process</a:t>
            </a:r>
            <a:endParaRPr lang="en-US" sz="1200" dirty="0">
              <a:solidFill>
                <a:schemeClr val="tx1"/>
              </a:solidFill>
            </a:endParaRPr>
          </a:p>
        </p:txBody>
      </p:sp>
      <p:sp>
        <p:nvSpPr>
          <p:cNvPr id="14" name="Rectangle 13"/>
          <p:cNvSpPr/>
          <p:nvPr/>
        </p:nvSpPr>
        <p:spPr>
          <a:xfrm>
            <a:off x="5461308" y="1137481"/>
            <a:ext cx="3547872" cy="304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A.2.: Stocktaking</a:t>
            </a:r>
            <a:endParaRPr lang="en-US" sz="1200" dirty="0">
              <a:solidFill>
                <a:schemeClr val="tx1"/>
              </a:solidFill>
            </a:endParaRPr>
          </a:p>
        </p:txBody>
      </p:sp>
      <p:sp>
        <p:nvSpPr>
          <p:cNvPr id="15" name="Rectangle 14"/>
          <p:cNvSpPr/>
          <p:nvPr/>
        </p:nvSpPr>
        <p:spPr>
          <a:xfrm>
            <a:off x="5461308" y="1457521"/>
            <a:ext cx="3547872" cy="304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A.3.: Addressing Capacity Gaps</a:t>
            </a:r>
            <a:endParaRPr lang="en-US" sz="1200" dirty="0">
              <a:solidFill>
                <a:schemeClr val="tx1"/>
              </a:solidFill>
            </a:endParaRPr>
          </a:p>
        </p:txBody>
      </p:sp>
      <p:sp>
        <p:nvSpPr>
          <p:cNvPr id="16" name="Rectangle 15"/>
          <p:cNvSpPr/>
          <p:nvPr/>
        </p:nvSpPr>
        <p:spPr>
          <a:xfrm>
            <a:off x="5461308" y="1795849"/>
            <a:ext cx="3547872" cy="304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A.4.: Development Needs and Climate Vulnerabilities</a:t>
            </a:r>
            <a:endParaRPr lang="en-US" sz="1200" dirty="0">
              <a:solidFill>
                <a:schemeClr val="tx1"/>
              </a:solidFill>
            </a:endParaRPr>
          </a:p>
        </p:txBody>
      </p:sp>
      <p:sp>
        <p:nvSpPr>
          <p:cNvPr id="17" name="Rectangle 16"/>
          <p:cNvSpPr/>
          <p:nvPr/>
        </p:nvSpPr>
        <p:spPr>
          <a:xfrm>
            <a:off x="5461308" y="2176849"/>
            <a:ext cx="3547872" cy="304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B.1. </a:t>
            </a:r>
            <a:r>
              <a:rPr lang="en-US" sz="1200" dirty="0" err="1" smtClean="0">
                <a:solidFill>
                  <a:schemeClr val="tx1"/>
                </a:solidFill>
              </a:rPr>
              <a:t>Analysing</a:t>
            </a:r>
            <a:r>
              <a:rPr lang="en-US" sz="1200" dirty="0" smtClean="0">
                <a:solidFill>
                  <a:schemeClr val="tx1"/>
                </a:solidFill>
              </a:rPr>
              <a:t> Current &amp; Future Climate</a:t>
            </a:r>
            <a:endParaRPr lang="en-US" sz="1200" dirty="0">
              <a:solidFill>
                <a:schemeClr val="tx1"/>
              </a:solidFill>
            </a:endParaRPr>
          </a:p>
        </p:txBody>
      </p:sp>
      <p:sp>
        <p:nvSpPr>
          <p:cNvPr id="18" name="Rectangle 17"/>
          <p:cNvSpPr/>
          <p:nvPr/>
        </p:nvSpPr>
        <p:spPr>
          <a:xfrm>
            <a:off x="5461308" y="2490793"/>
            <a:ext cx="3547872" cy="304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B.2. Assessing Climate Vulnerabilities and Adaptation Options</a:t>
            </a:r>
            <a:endParaRPr lang="en-US" sz="1200" dirty="0">
              <a:solidFill>
                <a:schemeClr val="tx1"/>
              </a:solidFill>
            </a:endParaRPr>
          </a:p>
        </p:txBody>
      </p:sp>
      <p:sp>
        <p:nvSpPr>
          <p:cNvPr id="19" name="Rectangle 18"/>
          <p:cNvSpPr/>
          <p:nvPr/>
        </p:nvSpPr>
        <p:spPr>
          <a:xfrm>
            <a:off x="5461308" y="2786449"/>
            <a:ext cx="3547872" cy="304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B.3. Review and Appraisal of Options</a:t>
            </a:r>
            <a:endParaRPr lang="en-US" sz="1200" dirty="0">
              <a:solidFill>
                <a:schemeClr val="tx1"/>
              </a:solidFill>
            </a:endParaRPr>
          </a:p>
        </p:txBody>
      </p:sp>
      <p:sp>
        <p:nvSpPr>
          <p:cNvPr id="20" name="Rectangle 19"/>
          <p:cNvSpPr/>
          <p:nvPr/>
        </p:nvSpPr>
        <p:spPr>
          <a:xfrm>
            <a:off x="5461308" y="3091249"/>
            <a:ext cx="3547872" cy="304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B.4. Compiling, Communicating NAPs</a:t>
            </a:r>
            <a:endParaRPr lang="en-US" sz="1200" dirty="0">
              <a:solidFill>
                <a:schemeClr val="tx1"/>
              </a:solidFill>
            </a:endParaRPr>
          </a:p>
        </p:txBody>
      </p:sp>
      <p:sp>
        <p:nvSpPr>
          <p:cNvPr id="21" name="Rectangle 20"/>
          <p:cNvSpPr/>
          <p:nvPr/>
        </p:nvSpPr>
        <p:spPr>
          <a:xfrm>
            <a:off x="5461308" y="3396049"/>
            <a:ext cx="3547872" cy="304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B.5.Integrating NAP into Development, Planning</a:t>
            </a:r>
            <a:endParaRPr lang="en-US" sz="1200" dirty="0">
              <a:solidFill>
                <a:schemeClr val="tx1"/>
              </a:solidFill>
            </a:endParaRPr>
          </a:p>
        </p:txBody>
      </p:sp>
      <p:sp>
        <p:nvSpPr>
          <p:cNvPr id="22" name="Rectangle 21"/>
          <p:cNvSpPr/>
          <p:nvPr/>
        </p:nvSpPr>
        <p:spPr>
          <a:xfrm>
            <a:off x="5461308" y="3777049"/>
            <a:ext cx="3547872" cy="304800"/>
          </a:xfrm>
          <a:prstGeom prst="rect">
            <a:avLst/>
          </a:prstGeom>
          <a:solidFill>
            <a:schemeClr val="accent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C.1. Prioritizing CCA in National Planning</a:t>
            </a:r>
            <a:endParaRPr lang="en-US" sz="1200" dirty="0">
              <a:solidFill>
                <a:schemeClr val="tx1"/>
              </a:solidFill>
            </a:endParaRPr>
          </a:p>
        </p:txBody>
      </p:sp>
      <p:sp>
        <p:nvSpPr>
          <p:cNvPr id="23" name="Rectangle 22"/>
          <p:cNvSpPr/>
          <p:nvPr/>
        </p:nvSpPr>
        <p:spPr>
          <a:xfrm>
            <a:off x="5461308" y="4100137"/>
            <a:ext cx="3547872" cy="304800"/>
          </a:xfrm>
          <a:prstGeom prst="rect">
            <a:avLst/>
          </a:prstGeom>
          <a:solidFill>
            <a:schemeClr val="accent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C.2. Long-term Implementation Strategy</a:t>
            </a:r>
            <a:endParaRPr lang="en-US" sz="1200" dirty="0">
              <a:solidFill>
                <a:schemeClr val="tx1"/>
              </a:solidFill>
            </a:endParaRPr>
          </a:p>
        </p:txBody>
      </p:sp>
      <p:sp>
        <p:nvSpPr>
          <p:cNvPr id="24" name="Rectangle 23"/>
          <p:cNvSpPr/>
          <p:nvPr/>
        </p:nvSpPr>
        <p:spPr>
          <a:xfrm>
            <a:off x="5461308" y="4429321"/>
            <a:ext cx="3547872" cy="304800"/>
          </a:xfrm>
          <a:prstGeom prst="rect">
            <a:avLst/>
          </a:prstGeom>
          <a:solidFill>
            <a:schemeClr val="accent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C.3. Enhancing Capacity for Planning, Implementation</a:t>
            </a:r>
            <a:endParaRPr lang="en-US" sz="1200" dirty="0">
              <a:solidFill>
                <a:schemeClr val="tx1"/>
              </a:solidFill>
            </a:endParaRPr>
          </a:p>
        </p:txBody>
      </p:sp>
      <p:sp>
        <p:nvSpPr>
          <p:cNvPr id="25" name="Rectangle 24"/>
          <p:cNvSpPr/>
          <p:nvPr/>
        </p:nvSpPr>
        <p:spPr>
          <a:xfrm>
            <a:off x="5461308" y="4767649"/>
            <a:ext cx="3547872" cy="304800"/>
          </a:xfrm>
          <a:prstGeom prst="rect">
            <a:avLst/>
          </a:prstGeom>
          <a:solidFill>
            <a:schemeClr val="accent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C.4. Promoting Coordination and Synergy</a:t>
            </a:r>
            <a:endParaRPr lang="en-US" sz="1200" dirty="0">
              <a:solidFill>
                <a:schemeClr val="tx1"/>
              </a:solidFill>
            </a:endParaRPr>
          </a:p>
        </p:txBody>
      </p:sp>
      <p:sp>
        <p:nvSpPr>
          <p:cNvPr id="26" name="Rectangle 25"/>
          <p:cNvSpPr/>
          <p:nvPr/>
        </p:nvSpPr>
        <p:spPr>
          <a:xfrm>
            <a:off x="5461308" y="5148649"/>
            <a:ext cx="3547872" cy="3048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D.1. Monitoring the NAP Process</a:t>
            </a:r>
            <a:endParaRPr lang="en-US" sz="1200" dirty="0">
              <a:solidFill>
                <a:schemeClr val="tx1"/>
              </a:solidFill>
            </a:endParaRPr>
          </a:p>
        </p:txBody>
      </p:sp>
      <p:sp>
        <p:nvSpPr>
          <p:cNvPr id="27" name="Rectangle 26"/>
          <p:cNvSpPr/>
          <p:nvPr/>
        </p:nvSpPr>
        <p:spPr>
          <a:xfrm>
            <a:off x="5461308" y="5453449"/>
            <a:ext cx="3547872" cy="3048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D.2. Assess Progress, Effectiveness, Gaps</a:t>
            </a:r>
            <a:endParaRPr lang="en-US" sz="1200" dirty="0">
              <a:solidFill>
                <a:schemeClr val="tx1"/>
              </a:solidFill>
            </a:endParaRPr>
          </a:p>
        </p:txBody>
      </p:sp>
      <p:sp>
        <p:nvSpPr>
          <p:cNvPr id="28" name="Rectangle 27"/>
          <p:cNvSpPr/>
          <p:nvPr/>
        </p:nvSpPr>
        <p:spPr>
          <a:xfrm>
            <a:off x="5461308" y="5758249"/>
            <a:ext cx="3547872" cy="3048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D.3. Iteratively Update NAPs</a:t>
            </a:r>
            <a:endParaRPr lang="en-US" sz="1200" dirty="0">
              <a:solidFill>
                <a:schemeClr val="tx1"/>
              </a:solidFill>
            </a:endParaRPr>
          </a:p>
        </p:txBody>
      </p:sp>
      <p:sp>
        <p:nvSpPr>
          <p:cNvPr id="29" name="Rectangle 28"/>
          <p:cNvSpPr/>
          <p:nvPr/>
        </p:nvSpPr>
        <p:spPr>
          <a:xfrm>
            <a:off x="5461308" y="6063049"/>
            <a:ext cx="3547872" cy="3048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D.4. Outreach and Reporting on Progress</a:t>
            </a:r>
            <a:endParaRPr lang="en-US" sz="1200" dirty="0">
              <a:solidFill>
                <a:schemeClr val="tx1"/>
              </a:solidFill>
            </a:endParaRPr>
          </a:p>
        </p:txBody>
      </p:sp>
    </p:spTree>
    <p:extLst>
      <p:ext uri="{BB962C8B-B14F-4D97-AF65-F5344CB8AC3E}">
        <p14:creationId xmlns:p14="http://schemas.microsoft.com/office/powerpoint/2010/main" val="1908682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 quo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FCCC_Master 70pt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NFCCC quote">
  <a:themeElements>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mso-contentType ?>
<SharedContentType xmlns="Microsoft.SharePoint.Taxonomy.ContentTypeSync" SourceId="4a3284a9-394c-4f2a-aa32-7e654ba669e8" ContentTypeId="0x010100115D6D3AEF4346A28B333C896BD5B2F3"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8D109AA65D188C45B8686C6DD6129E5C" ma:contentTypeVersion="0" ma:contentTypeDescription="Create a new document." ma:contentTypeScope="" ma:versionID="c5105cbf79a5b4ad6e63b9dc4aace074">
  <xsd:schema xmlns:xsd="http://www.w3.org/2001/XMLSchema" xmlns:xs="http://www.w3.org/2001/XMLSchema" xmlns:p="http://schemas.microsoft.com/office/2006/metadata/properties" xmlns:ns1="http://schemas.microsoft.com/sharepoint/v3" xmlns:ns2="ab329847-71e0-4991-ae1d-d09f2517fcad" targetNamespace="http://schemas.microsoft.com/office/2006/metadata/properties" ma:root="true" ma:fieldsID="546307e152b974e95ef9e9321c966868" ns1:_="" ns2:_="">
    <xsd:import namespace="http://schemas.microsoft.com/sharepoint/v3"/>
    <xsd:import namespace="ab329847-71e0-4991-ae1d-d09f2517fcad"/>
    <xsd:element name="properties">
      <xsd:complexType>
        <xsd:sequence>
          <xsd:element name="documentManagement">
            <xsd:complexType>
              <xsd:all>
                <xsd:element ref="ns2:_dlc_DocId" minOccurs="0"/>
                <xsd:element ref="ns2:_dlc_DocIdUrl" minOccurs="0"/>
                <xsd:element ref="ns2:_dlc_DocIdPersistId"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11" nillable="true" ma:displayName="Classification Status" ma:hidden="true"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329847-71e0-4991-ae1d-d09f2517fc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_dlc_DocId xmlns="ab329847-71e0-4991-ae1d-d09f2517fcad">COUNTRYRBLAC-1394-1113</_dlc_DocId>
    <_dlc_DocIdUrl xmlns="ab329847-71e0-4991-ae1d-d09f2517fcad">
      <Url>https://intranet.undp.org/country/rblac/bb/intra/jcccp/_layouts/15/DocIdRedir.aspx?ID=COUNTRYRBLAC-1394-1113</Url>
      <Description>COUNTRYRBLAC-1394-1113</Description>
    </_dlc_DocIdUrl>
    <CSMeta2010Field xmlns="http://schemas.microsoft.com/sharepoint/v3" xsi:nil="true"/>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33810F7-D78A-4375-BE70-E5959BA8CC35}"/>
</file>

<file path=customXml/itemProps2.xml><?xml version="1.0" encoding="utf-8"?>
<ds:datastoreItem xmlns:ds="http://schemas.openxmlformats.org/officeDocument/2006/customXml" ds:itemID="{DEF29B15-A3E1-49C6-A3FD-EC0160AA33C4}"/>
</file>

<file path=customXml/itemProps3.xml><?xml version="1.0" encoding="utf-8"?>
<ds:datastoreItem xmlns:ds="http://schemas.openxmlformats.org/officeDocument/2006/customXml" ds:itemID="{48890168-29AD-40A3-BC1A-1636CBA8016E}">
  <ds:schemaRefs>
    <ds:schemaRef ds:uri="Microsoft.SharePoint.Taxonomy.ContentTypeSync"/>
  </ds:schemaRefs>
</ds:datastoreItem>
</file>

<file path=customXml/itemProps4.xml><?xml version="1.0" encoding="utf-8"?>
<ds:datastoreItem xmlns:ds="http://schemas.openxmlformats.org/officeDocument/2006/customXml" ds:itemID="{66F9F0AB-3FBD-429C-AE0E-132CE897BF28}"/>
</file>

<file path=customXml/itemProps5.xml><?xml version="1.0" encoding="utf-8"?>
<ds:datastoreItem xmlns:ds="http://schemas.openxmlformats.org/officeDocument/2006/customXml" ds:itemID="{2FBCC409-04C2-4A6A-9BAC-F95C42EB9269}"/>
</file>

<file path=customXml/itemProps6.xml><?xml version="1.0" encoding="utf-8"?>
<ds:datastoreItem xmlns:ds="http://schemas.openxmlformats.org/officeDocument/2006/customXml" ds:itemID="{15A7A850-5FD9-480B-9E3E-D3C31906C6DD}"/>
</file>

<file path=docProps/app.xml><?xml version="1.0" encoding="utf-8"?>
<Properties xmlns="http://schemas.openxmlformats.org/officeDocument/2006/extended-properties" xmlns:vt="http://schemas.openxmlformats.org/officeDocument/2006/docPropsVTypes">
  <Template>blank</Template>
  <TotalTime>15944</TotalTime>
  <Words>1450</Words>
  <Application>Microsoft Office PowerPoint</Application>
  <PresentationFormat>On-screen Show (4:3)</PresentationFormat>
  <Paragraphs>161</Paragraphs>
  <Slides>24</Slides>
  <Notes>24</Notes>
  <HiddenSlides>0</HiddenSlides>
  <MMClips>0</MMClips>
  <ScaleCrop>false</ScaleCrop>
  <HeadingPairs>
    <vt:vector size="4" baseType="variant">
      <vt:variant>
        <vt:lpstr>Theme</vt:lpstr>
      </vt:variant>
      <vt:variant>
        <vt:i4>7</vt:i4>
      </vt:variant>
      <vt:variant>
        <vt:lpstr>Slide Titles</vt:lpstr>
      </vt:variant>
      <vt:variant>
        <vt:i4>24</vt:i4>
      </vt:variant>
    </vt:vector>
  </HeadingPairs>
  <TitlesOfParts>
    <vt:vector size="31" baseType="lpstr">
      <vt:lpstr>blank</vt:lpstr>
      <vt:lpstr>UNFCCC quote</vt:lpstr>
      <vt:lpstr>UNFCCC_Master 70pt title</vt:lpstr>
      <vt:lpstr>1_UNFCCC_Master 70pt title</vt:lpstr>
      <vt:lpstr>2_UNFCCC_Master 70pt title</vt:lpstr>
      <vt:lpstr>1_UNFCCC quote</vt:lpstr>
      <vt:lpstr>3_UNFCCC_Master 70pt title</vt:lpstr>
      <vt:lpstr>Formulating and implementing national adaptation plans (NAPs)</vt:lpstr>
      <vt:lpstr>Outline</vt:lpstr>
      <vt:lpstr>PowerPoint Presentation</vt:lpstr>
      <vt:lpstr>COP decisions on NAPs</vt:lpstr>
      <vt:lpstr>Objectives</vt:lpstr>
      <vt:lpstr>Global goal on adaptation</vt:lpstr>
      <vt:lpstr>Guidance</vt:lpstr>
      <vt:lpstr>PowerPoint Presentation</vt:lpstr>
      <vt:lpstr>Technical guidelines for the formulating and implementing NAPs</vt:lpstr>
      <vt:lpstr>Essential functions</vt:lpstr>
      <vt:lpstr>PowerPoint Presentation</vt:lpstr>
      <vt:lpstr>PowerPoint Presentation</vt:lpstr>
      <vt:lpstr>How to apply the technical guidelines</vt:lpstr>
      <vt:lpstr>Sample process for formulating and implementing a NAP</vt:lpstr>
      <vt:lpstr>How to apply the technical guidelines</vt:lpstr>
      <vt:lpstr>Creating workstreams</vt:lpstr>
      <vt:lpstr>Proposed workstreams</vt:lpstr>
      <vt:lpstr>PowerPoint Presentation</vt:lpstr>
      <vt:lpstr>Timeline of major processes</vt:lpstr>
      <vt:lpstr>Paris Agreement</vt:lpstr>
      <vt:lpstr>How to submit NAPs</vt:lpstr>
      <vt:lpstr>PowerPoint Presentation</vt:lpstr>
      <vt:lpstr>Flow diagram – example from a typical NAP workshop</vt:lpstr>
      <vt:lpstr>For more information</vt:lpstr>
    </vt:vector>
  </TitlesOfParts>
  <Company>UNFCCC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ADAPTATION PLANS PROCESS</dc:title>
  <dc:creator>Sadya Ndoko</dc:creator>
  <cp:lastModifiedBy>w7</cp:lastModifiedBy>
  <cp:revision>869</cp:revision>
  <cp:lastPrinted>2016-01-27T12:30:37Z</cp:lastPrinted>
  <dcterms:created xsi:type="dcterms:W3CDTF">2012-03-22T16:39:16Z</dcterms:created>
  <dcterms:modified xsi:type="dcterms:W3CDTF">2016-01-27T19:14:47Z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JEDYRPF6FQYA-174-84</vt:lpwstr>
  </property>
  <property fmtid="{D5CDD505-2E9C-101B-9397-08002B2CF9AE}" pid="3" name="_dlc_DocIdItemGuid">
    <vt:lpwstr>78e4013d-81df-4132-8690-048eb8bcc111</vt:lpwstr>
  </property>
  <property fmtid="{D5CDD505-2E9C-101B-9397-08002B2CF9AE}" pid="4" name="_dlc_DocIdUrl">
    <vt:lpwstr>https://programme.unfccc.int/Adaptation/NAPP/_layouts/DocIdRedir.aspx?ID=JEDYRPF6FQYA-174-84, JEDYRPF6FQYA-174-84</vt:lpwstr>
  </property>
  <property fmtid="{D5CDD505-2E9C-101B-9397-08002B2CF9AE}" pid="5" name="UNLanguage">
    <vt:lpwstr>1</vt:lpwstr>
  </property>
  <property fmtid="{D5CDD505-2E9C-101B-9397-08002B2CF9AE}" pid="6" name="UNEditor">
    <vt:lpwstr/>
  </property>
  <property fmtid="{D5CDD505-2E9C-101B-9397-08002B2CF9AE}" pid="7" name="UNDateModified">
    <vt:lpwstr>2013-05-22T18:09:00Z</vt:lpwstr>
  </property>
  <property fmtid="{D5CDD505-2E9C-101B-9397-08002B2CF9AE}" pid="8" name="UNSubjectHTField0">
    <vt:lpwstr/>
  </property>
  <property fmtid="{D5CDD505-2E9C-101B-9397-08002B2CF9AE}" pid="9" name="UNResourceTypeHTField0">
    <vt:lpwstr/>
  </property>
  <property fmtid="{D5CDD505-2E9C-101B-9397-08002B2CF9AE}" pid="10" name="Comment">
    <vt:lpwstr/>
  </property>
  <property fmtid="{D5CDD505-2E9C-101B-9397-08002B2CF9AE}" pid="11" name="FunctionHTField0">
    <vt:lpwstr/>
  </property>
  <property fmtid="{D5CDD505-2E9C-101B-9397-08002B2CF9AE}" pid="12" name="SecurityHTField0">
    <vt:lpwstr>Public|d270778a-6006-4fb2-b4d6-afb34b2698db</vt:lpwstr>
  </property>
  <property fmtid="{D5CDD505-2E9C-101B-9397-08002B2CF9AE}" pid="13" name="Security">
    <vt:lpwstr>6</vt:lpwstr>
  </property>
  <property fmtid="{D5CDD505-2E9C-101B-9397-08002B2CF9AE}" pid="14" name="UNDateCreated">
    <vt:lpwstr>2013-05-22T18:09:00Z</vt:lpwstr>
  </property>
  <property fmtid="{D5CDD505-2E9C-101B-9397-08002B2CF9AE}" pid="15" name="LanguageHTField0">
    <vt:lpwstr>English|5c943750-b3ec-4345-a385-ace50662cdc0</vt:lpwstr>
  </property>
  <property fmtid="{D5CDD505-2E9C-101B-9397-08002B2CF9AE}" pid="16" name="UN LanguagesTaxHTField0">
    <vt:lpwstr>English|7f98b732-4b5b-4b70-ba90-a0eff09b5d2d</vt:lpwstr>
  </property>
  <property fmtid="{D5CDD505-2E9C-101B-9397-08002B2CF9AE}" pid="17" name="ContentTypeId">
    <vt:lpwstr>0x0101008D109AA65D188C45B8686C6DD6129E5C</vt:lpwstr>
  </property>
  <property fmtid="{D5CDD505-2E9C-101B-9397-08002B2CF9AE}" pid="18" name="TaxCatchAll">
    <vt:lpwstr>5;#English|7f98b732-4b5b-4b70-ba90-a0eff09b5d2d</vt:lpwstr>
  </property>
  <property fmtid="{D5CDD505-2E9C-101B-9397-08002B2CF9AE}" pid="19" name="UN Languages">
    <vt:lpwstr>5;#English|7f98b732-4b5b-4b70-ba90-a0eff09b5d2d</vt:lpwstr>
  </property>
</Properties>
</file>