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diagrams/drawing2.xml" ContentType="application/vnd.ms-office.drawingml.diagramDrawing+xml"/>
  <Override PartName="/ppt/slides/slide9.xml" ContentType="application/vnd.openxmlformats-officedocument.presentationml.slide+xml"/>
  <Override PartName="/ppt/diagrams/data2.xml" ContentType="application/vnd.openxmlformats-officedocument.drawingml.diagramData+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diagrams/colors1.xml" ContentType="application/vnd.openxmlformats-officedocument.drawingml.diagramColors+xml"/>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ppt/diagrams/colors2.xml" ContentType="application/vnd.openxmlformats-officedocument.drawingml.diagramColors+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diagrams/layout1.xml" ContentType="application/vnd.openxmlformats-officedocument.drawingml.diagramLayout+xml"/>
  <Override PartName="/ppt/diagrams/quickStyle1.xml" ContentType="application/vnd.openxmlformats-officedocument.drawingml.diagramStyl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slideLayouts/slideLayout3.xml" ContentType="application/vnd.openxmlformats-officedocument.presentationml.slideLayout+xml"/>
  <Override PartName="/ppt/diagrams/layout2.xml" ContentType="application/vnd.openxmlformats-officedocument.drawingml.diagramLayout+xml"/>
  <Override PartName="/ppt/slides/slide24.xml" ContentType="application/vnd.openxmlformats-officedocument.presentationml.slide+xml"/>
  <Override PartName="/ppt/diagrams/quickStyle2.xml" ContentType="application/vnd.openxmlformats-officedocument.drawingml.diagramStyle+xml"/>
  <Override PartName="/ppt/revisionInfo.xml" ContentType="application/vnd.ms-powerpoint.revisioninfo+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diagrams/drawing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changesInfos/changesInfo1.xml" ContentType="application/vnd.ms-powerpoint.changesinfo+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notesMasterIdLst>
    <p:notesMasterId r:id="rId32"/>
  </p:notesMasterIdLst>
  <p:handoutMasterIdLst>
    <p:handoutMasterId r:id="rId33"/>
  </p:handoutMasterIdLst>
  <p:sldIdLst>
    <p:sldId id="264" r:id="rId2"/>
    <p:sldId id="265" r:id="rId3"/>
    <p:sldId id="692" r:id="rId4"/>
    <p:sldId id="266" r:id="rId5"/>
    <p:sldId id="271" r:id="rId6"/>
    <p:sldId id="272" r:id="rId7"/>
    <p:sldId id="274" r:id="rId8"/>
    <p:sldId id="275" r:id="rId9"/>
    <p:sldId id="267" r:id="rId10"/>
    <p:sldId id="278" r:id="rId11"/>
    <p:sldId id="277" r:id="rId12"/>
    <p:sldId id="276" r:id="rId13"/>
    <p:sldId id="686" r:id="rId14"/>
    <p:sldId id="685" r:id="rId15"/>
    <p:sldId id="268" r:id="rId16"/>
    <p:sldId id="260" r:id="rId17"/>
    <p:sldId id="258" r:id="rId18"/>
    <p:sldId id="687" r:id="rId19"/>
    <p:sldId id="269" r:id="rId20"/>
    <p:sldId id="539" r:id="rId21"/>
    <p:sldId id="391" r:id="rId22"/>
    <p:sldId id="538" r:id="rId23"/>
    <p:sldId id="542" r:id="rId24"/>
    <p:sldId id="691" r:id="rId25"/>
    <p:sldId id="535" r:id="rId26"/>
    <p:sldId id="270" r:id="rId27"/>
    <p:sldId id="689" r:id="rId28"/>
    <p:sldId id="688" r:id="rId29"/>
    <p:sldId id="690" r:id="rId30"/>
    <p:sldId id="273" r:id="rId31"/>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p="http://schemas.openxmlformats.org/presentationml/2006/main" xmlns:r="http://schemas.openxmlformats.org/officeDocument/2006/relationships" xmlns:a="http://schemas.openxmlformats.org/drawingml/2006/main" xmlns="">
        <p14:section name="Default Section" id="{DDE55485-AC17-460D-804B-8F644E4E0AA0}">
          <p14:sldIdLst/>
        </p14:section>
        <p14:section name="Untitled Section" id="{514DF5E6-5A7E-4652-9DF9-3D36F5F275FB}">
          <p14:sldIdLst>
            <p14:sldId id="264"/>
            <p14:sldId id="265"/>
            <p14:sldId id="692"/>
            <p14:sldId id="266"/>
            <p14:sldId id="271"/>
            <p14:sldId id="272"/>
            <p14:sldId id="274"/>
            <p14:sldId id="275"/>
            <p14:sldId id="267"/>
            <p14:sldId id="278"/>
            <p14:sldId id="277"/>
            <p14:sldId id="276"/>
            <p14:sldId id="686"/>
            <p14:sldId id="685"/>
            <p14:sldId id="268"/>
            <p14:sldId id="260"/>
            <p14:sldId id="258"/>
            <p14:sldId id="687"/>
            <p14:sldId id="269"/>
            <p14:sldId id="539"/>
            <p14:sldId id="391"/>
            <p14:sldId id="538"/>
            <p14:sldId id="542"/>
            <p14:sldId id="691"/>
            <p14:sldId id="535"/>
            <p14:sldId id="270"/>
            <p14:sldId id="689"/>
            <p14:sldId id="688"/>
            <p14:sldId id="690"/>
            <p14:sldId id="273"/>
          </p14:sldIdLst>
        </p14:section>
      </p14:sectionLst>
    </p:ex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1" name="Julie Teng" initials="JT" lastIdx="15" clrIdx="0"/>
  <p:cmAuthor id="2" name="Angela Lentisco" initials="" lastIdx="0" clrIdx="1"/>
  <p:cmAuthor id="3" name="Prakash Bista" initials="PB" lastIdx="1" clrIdx="2"/>
  <p:cmAuthor id="4" name="Prakash Bista" initials="PB [2]" lastIdx="1" clrIdx="3"/>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00CC99"/>
    <a:srgbClr val="00CC00"/>
    <a:srgbClr val="3E8250"/>
    <a:srgbClr val="E78332"/>
    <a:srgbClr val="4472C4"/>
    <a:srgbClr val="3F6CB0"/>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046B27-7A82-4637-B0F1-85B13EFED1FC}" v="141" dt="2019-09-24T00:10:17.9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7574" autoAdjust="0"/>
    <p:restoredTop sz="85000" autoAdjust="0"/>
  </p:normalViewPr>
  <p:slideViewPr>
    <p:cSldViewPr>
      <p:cViewPr varScale="1">
        <p:scale>
          <a:sx n="92" d="100"/>
          <a:sy n="92" d="100"/>
        </p:scale>
        <p:origin x="-1160" y="-10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commentAuthors" Target="commentAuthors.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 Id="rId40" Type="http://schemas.microsoft.com/office/2016/11/relationships/changesInfo" Target="changesInfos/changesInfo1.xml"/><Relationship Id="rId4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ith Bettinger" userId="402379d2b9f6d210" providerId="LiveId" clId="{5D57F8EE-10EB-4D4C-B6ED-D7898418101E}"/>
    <pc:docChg chg="undo custSel addSld delSld modSld sldOrd modSection">
      <pc:chgData name="Keith Bettinger" userId="402379d2b9f6d210" providerId="LiveId" clId="{5D57F8EE-10EB-4D4C-B6ED-D7898418101E}" dt="2019-09-24T00:14:05.367" v="10262" actId="20577"/>
      <pc:docMkLst>
        <pc:docMk/>
      </pc:docMkLst>
      <pc:sldChg chg="modSp add modTransition">
        <pc:chgData name="Keith Bettinger" userId="402379d2b9f6d210" providerId="LiveId" clId="{5D57F8EE-10EB-4D4C-B6ED-D7898418101E}" dt="2019-09-23T21:04:08.598" v="5648" actId="14100"/>
        <pc:sldMkLst>
          <pc:docMk/>
          <pc:sldMk cId="0" sldId="258"/>
        </pc:sldMkLst>
        <pc:spChg chg="mod">
          <ac:chgData name="Keith Bettinger" userId="402379d2b9f6d210" providerId="LiveId" clId="{5D57F8EE-10EB-4D4C-B6ED-D7898418101E}" dt="2019-09-23T21:04:08.598" v="5648" actId="14100"/>
          <ac:spMkLst>
            <pc:docMk/>
            <pc:sldMk cId="0" sldId="258"/>
            <ac:spMk id="2" creationId="{2B12F210-D93B-49FE-A6A5-8AAFBE292B6A}"/>
          </ac:spMkLst>
        </pc:spChg>
        <pc:spChg chg="mod">
          <ac:chgData name="Keith Bettinger" userId="402379d2b9f6d210" providerId="LiveId" clId="{5D57F8EE-10EB-4D4C-B6ED-D7898418101E}" dt="2019-09-23T21:03:52.066" v="5637" actId="27636"/>
          <ac:spMkLst>
            <pc:docMk/>
            <pc:sldMk cId="0" sldId="258"/>
            <ac:spMk id="3" creationId="{D3F1C87E-F1CD-405F-A110-602FAB5D5503}"/>
          </ac:spMkLst>
        </pc:spChg>
      </pc:sldChg>
      <pc:sldChg chg="modSp add modTransition">
        <pc:chgData name="Keith Bettinger" userId="402379d2b9f6d210" providerId="LiveId" clId="{5D57F8EE-10EB-4D4C-B6ED-D7898418101E}" dt="2019-09-23T21:01:52.613" v="5635" actId="27636"/>
        <pc:sldMkLst>
          <pc:docMk/>
          <pc:sldMk cId="1759707312" sldId="260"/>
        </pc:sldMkLst>
        <pc:spChg chg="mod">
          <ac:chgData name="Keith Bettinger" userId="402379d2b9f6d210" providerId="LiveId" clId="{5D57F8EE-10EB-4D4C-B6ED-D7898418101E}" dt="2019-09-23T21:01:52.613" v="5635" actId="27636"/>
          <ac:spMkLst>
            <pc:docMk/>
            <pc:sldMk cId="1759707312" sldId="260"/>
            <ac:spMk id="3" creationId="{5C7EC2C1-7E6B-4B9A-9910-DAD6A9808EE8}"/>
          </ac:spMkLst>
        </pc:spChg>
      </pc:sldChg>
      <pc:sldChg chg="del">
        <pc:chgData name="Keith Bettinger" userId="402379d2b9f6d210" providerId="LiveId" clId="{5D57F8EE-10EB-4D4C-B6ED-D7898418101E}" dt="2019-09-23T19:47:01.193" v="2592" actId="2696"/>
        <pc:sldMkLst>
          <pc:docMk/>
          <pc:sldMk cId="1137167597" sldId="262"/>
        </pc:sldMkLst>
      </pc:sldChg>
      <pc:sldChg chg="del">
        <pc:chgData name="Keith Bettinger" userId="402379d2b9f6d210" providerId="LiveId" clId="{5D57F8EE-10EB-4D4C-B6ED-D7898418101E}" dt="2019-09-23T19:47:02.313" v="2593" actId="2696"/>
        <pc:sldMkLst>
          <pc:docMk/>
          <pc:sldMk cId="676180740" sldId="263"/>
        </pc:sldMkLst>
      </pc:sldChg>
      <pc:sldChg chg="addSp delSp modSp">
        <pc:chgData name="Keith Bettinger" userId="402379d2b9f6d210" providerId="LiveId" clId="{5D57F8EE-10EB-4D4C-B6ED-D7898418101E}" dt="2019-09-23T21:36:12.243" v="6162" actId="1036"/>
        <pc:sldMkLst>
          <pc:docMk/>
          <pc:sldMk cId="3356414436" sldId="264"/>
        </pc:sldMkLst>
        <pc:spChg chg="del">
          <ac:chgData name="Keith Bettinger" userId="402379d2b9f6d210" providerId="LiveId" clId="{5D57F8EE-10EB-4D4C-B6ED-D7898418101E}" dt="2019-09-23T21:34:20.327" v="6043" actId="478"/>
          <ac:spMkLst>
            <pc:docMk/>
            <pc:sldMk cId="3356414436" sldId="264"/>
            <ac:spMk id="4" creationId="{527FAA73-3D41-4181-993E-3FB0F67D11A9}"/>
          </ac:spMkLst>
        </pc:spChg>
        <pc:spChg chg="del">
          <ac:chgData name="Keith Bettinger" userId="402379d2b9f6d210" providerId="LiveId" clId="{5D57F8EE-10EB-4D4C-B6ED-D7898418101E}" dt="2019-09-23T21:34:28.875" v="6045" actId="478"/>
          <ac:spMkLst>
            <pc:docMk/>
            <pc:sldMk cId="3356414436" sldId="264"/>
            <ac:spMk id="5" creationId="{BA36EF30-6E56-49C2-87E0-632FEC0B884D}"/>
          </ac:spMkLst>
        </pc:spChg>
        <pc:spChg chg="del">
          <ac:chgData name="Keith Bettinger" userId="402379d2b9f6d210" providerId="LiveId" clId="{5D57F8EE-10EB-4D4C-B6ED-D7898418101E}" dt="2019-09-23T21:34:23.925" v="6044" actId="478"/>
          <ac:spMkLst>
            <pc:docMk/>
            <pc:sldMk cId="3356414436" sldId="264"/>
            <ac:spMk id="6" creationId="{8C4D9306-4F8E-4800-8524-09E20A1D0F8F}"/>
          </ac:spMkLst>
        </pc:spChg>
        <pc:spChg chg="mod">
          <ac:chgData name="Keith Bettinger" userId="402379d2b9f6d210" providerId="LiveId" clId="{5D57F8EE-10EB-4D4C-B6ED-D7898418101E}" dt="2019-09-23T21:36:03.627" v="6154" actId="1035"/>
          <ac:spMkLst>
            <pc:docMk/>
            <pc:sldMk cId="3356414436" sldId="264"/>
            <ac:spMk id="7" creationId="{102FF9F5-34BC-4D63-BF40-E224BBDC3DC5}"/>
          </ac:spMkLst>
        </pc:spChg>
        <pc:spChg chg="mod">
          <ac:chgData name="Keith Bettinger" userId="402379d2b9f6d210" providerId="LiveId" clId="{5D57F8EE-10EB-4D4C-B6ED-D7898418101E}" dt="2019-09-23T21:36:12.243" v="6162" actId="1036"/>
          <ac:spMkLst>
            <pc:docMk/>
            <pc:sldMk cId="3356414436" sldId="264"/>
            <ac:spMk id="8" creationId="{4D1D675C-BA3E-4C8D-A188-1C066B822B6C}"/>
          </ac:spMkLst>
        </pc:spChg>
        <pc:picChg chg="add del mod">
          <ac:chgData name="Keith Bettinger" userId="402379d2b9f6d210" providerId="LiveId" clId="{5D57F8EE-10EB-4D4C-B6ED-D7898418101E}" dt="2019-09-23T21:34:17.778" v="6042" actId="478"/>
          <ac:picMkLst>
            <pc:docMk/>
            <pc:sldMk cId="3356414436" sldId="264"/>
            <ac:picMk id="2050" creationId="{0488E1FC-41DD-434E-B232-292EBF83B9CA}"/>
          </ac:picMkLst>
        </pc:picChg>
      </pc:sldChg>
      <pc:sldChg chg="modSp add">
        <pc:chgData name="Keith Bettinger" userId="402379d2b9f6d210" providerId="LiveId" clId="{5D57F8EE-10EB-4D4C-B6ED-D7898418101E}" dt="2019-09-23T20:37:05.679" v="5181" actId="403"/>
        <pc:sldMkLst>
          <pc:docMk/>
          <pc:sldMk cId="177231700" sldId="265"/>
        </pc:sldMkLst>
        <pc:spChg chg="mod">
          <ac:chgData name="Keith Bettinger" userId="402379d2b9f6d210" providerId="LiveId" clId="{5D57F8EE-10EB-4D4C-B6ED-D7898418101E}" dt="2019-09-23T20:35:43.726" v="4987" actId="1076"/>
          <ac:spMkLst>
            <pc:docMk/>
            <pc:sldMk cId="177231700" sldId="265"/>
            <ac:spMk id="2" creationId="{B6B3B2C8-B489-424D-8CEA-503D3355253F}"/>
          </ac:spMkLst>
        </pc:spChg>
        <pc:spChg chg="mod">
          <ac:chgData name="Keith Bettinger" userId="402379d2b9f6d210" providerId="LiveId" clId="{5D57F8EE-10EB-4D4C-B6ED-D7898418101E}" dt="2019-09-23T20:37:05.679" v="5181" actId="403"/>
          <ac:spMkLst>
            <pc:docMk/>
            <pc:sldMk cId="177231700" sldId="265"/>
            <ac:spMk id="3" creationId="{0A51DAF1-9536-446B-A546-B0C01AB55ECF}"/>
          </ac:spMkLst>
        </pc:spChg>
      </pc:sldChg>
      <pc:sldChg chg="addSp delSp modSp add modNotesTx">
        <pc:chgData name="Keith Bettinger" userId="402379d2b9f6d210" providerId="LiveId" clId="{5D57F8EE-10EB-4D4C-B6ED-D7898418101E}" dt="2019-09-23T20:37:30.966" v="5186" actId="20577"/>
        <pc:sldMkLst>
          <pc:docMk/>
          <pc:sldMk cId="2739169048" sldId="266"/>
        </pc:sldMkLst>
        <pc:spChg chg="mod">
          <ac:chgData name="Keith Bettinger" userId="402379d2b9f6d210" providerId="LiveId" clId="{5D57F8EE-10EB-4D4C-B6ED-D7898418101E}" dt="2019-09-23T20:37:30.966" v="5186" actId="20577"/>
          <ac:spMkLst>
            <pc:docMk/>
            <pc:sldMk cId="2739169048" sldId="266"/>
            <ac:spMk id="2" creationId="{393CF97B-BE17-472A-AD63-E3EB39662BD4}"/>
          </ac:spMkLst>
        </pc:spChg>
        <pc:spChg chg="mod">
          <ac:chgData name="Keith Bettinger" userId="402379d2b9f6d210" providerId="LiveId" clId="{5D57F8EE-10EB-4D4C-B6ED-D7898418101E}" dt="2019-09-23T19:59:29.132" v="2715" actId="14100"/>
          <ac:spMkLst>
            <pc:docMk/>
            <pc:sldMk cId="2739169048" sldId="266"/>
            <ac:spMk id="3" creationId="{405572E5-F8C5-4756-BCEF-1EB7A0E996B7}"/>
          </ac:spMkLst>
        </pc:spChg>
        <pc:spChg chg="del">
          <ac:chgData name="Keith Bettinger" userId="402379d2b9f6d210" providerId="LiveId" clId="{5D57F8EE-10EB-4D4C-B6ED-D7898418101E}" dt="2019-09-23T19:25:00.268" v="307" actId="478"/>
          <ac:spMkLst>
            <pc:docMk/>
            <pc:sldMk cId="2739169048" sldId="266"/>
            <ac:spMk id="5" creationId="{5FB3323B-51C9-4A9A-B2B6-4BD755548286}"/>
          </ac:spMkLst>
        </pc:spChg>
        <pc:spChg chg="add mod">
          <ac:chgData name="Keith Bettinger" userId="402379d2b9f6d210" providerId="LiveId" clId="{5D57F8EE-10EB-4D4C-B6ED-D7898418101E}" dt="2019-09-23T19:45:41.570" v="2591" actId="403"/>
          <ac:spMkLst>
            <pc:docMk/>
            <pc:sldMk cId="2739169048" sldId="266"/>
            <ac:spMk id="8" creationId="{E7C0D480-B4E0-43C9-BCE7-F7945FC64712}"/>
          </ac:spMkLst>
        </pc:spChg>
        <pc:picChg chg="add mod">
          <ac:chgData name="Keith Bettinger" userId="402379d2b9f6d210" providerId="LiveId" clId="{5D57F8EE-10EB-4D4C-B6ED-D7898418101E}" dt="2019-09-23T19:44:52.381" v="2502" actId="1076"/>
          <ac:picMkLst>
            <pc:docMk/>
            <pc:sldMk cId="2739169048" sldId="266"/>
            <ac:picMk id="7" creationId="{7FC8B72D-FE18-4266-B321-ECDF00AA52C5}"/>
          </ac:picMkLst>
        </pc:picChg>
      </pc:sldChg>
      <pc:sldChg chg="addSp delSp modSp add modNotesTx">
        <pc:chgData name="Keith Bettinger" userId="402379d2b9f6d210" providerId="LiveId" clId="{5D57F8EE-10EB-4D4C-B6ED-D7898418101E}" dt="2019-09-23T20:37:38.778" v="5191" actId="20577"/>
        <pc:sldMkLst>
          <pc:docMk/>
          <pc:sldMk cId="3080462637" sldId="267"/>
        </pc:sldMkLst>
        <pc:spChg chg="mod">
          <ac:chgData name="Keith Bettinger" userId="402379d2b9f6d210" providerId="LiveId" clId="{5D57F8EE-10EB-4D4C-B6ED-D7898418101E}" dt="2019-09-23T20:37:38.778" v="5191" actId="20577"/>
          <ac:spMkLst>
            <pc:docMk/>
            <pc:sldMk cId="3080462637" sldId="267"/>
            <ac:spMk id="2" creationId="{4ED9D7A9-6116-466B-AB94-1D83B645E74C}"/>
          </ac:spMkLst>
        </pc:spChg>
        <pc:spChg chg="mod">
          <ac:chgData name="Keith Bettinger" userId="402379d2b9f6d210" providerId="LiveId" clId="{5D57F8EE-10EB-4D4C-B6ED-D7898418101E}" dt="2019-09-23T20:32:38.937" v="4926" actId="1035"/>
          <ac:spMkLst>
            <pc:docMk/>
            <pc:sldMk cId="3080462637" sldId="267"/>
            <ac:spMk id="3" creationId="{266A23C5-94D8-4C1D-81B6-889FF73A52D2}"/>
          </ac:spMkLst>
        </pc:spChg>
        <pc:spChg chg="del">
          <ac:chgData name="Keith Bettinger" userId="402379d2b9f6d210" providerId="LiveId" clId="{5D57F8EE-10EB-4D4C-B6ED-D7898418101E}" dt="2019-09-23T19:53:58.823" v="2646" actId="478"/>
          <ac:spMkLst>
            <pc:docMk/>
            <pc:sldMk cId="3080462637" sldId="267"/>
            <ac:spMk id="5" creationId="{EDBF2A81-4407-4EA8-8A22-7153E4D98955}"/>
          </ac:spMkLst>
        </pc:spChg>
        <pc:picChg chg="add mod">
          <ac:chgData name="Keith Bettinger" userId="402379d2b9f6d210" providerId="LiveId" clId="{5D57F8EE-10EB-4D4C-B6ED-D7898418101E}" dt="2019-09-23T20:37:25.700" v="5182" actId="14100"/>
          <ac:picMkLst>
            <pc:docMk/>
            <pc:sldMk cId="3080462637" sldId="267"/>
            <ac:picMk id="7" creationId="{2EFFB63C-7BA9-4FA2-A450-4435E9321D40}"/>
          </ac:picMkLst>
        </pc:picChg>
        <pc:picChg chg="add mod">
          <ac:chgData name="Keith Bettinger" userId="402379d2b9f6d210" providerId="LiveId" clId="{5D57F8EE-10EB-4D4C-B6ED-D7898418101E}" dt="2019-09-23T20:28:52.859" v="4923" actId="1076"/>
          <ac:picMkLst>
            <pc:docMk/>
            <pc:sldMk cId="3080462637" sldId="267"/>
            <ac:picMk id="8" creationId="{780B01FE-445F-473C-90AC-22B8EAB9F387}"/>
          </ac:picMkLst>
        </pc:picChg>
        <pc:picChg chg="add mod">
          <ac:chgData name="Keith Bettinger" userId="402379d2b9f6d210" providerId="LiveId" clId="{5D57F8EE-10EB-4D4C-B6ED-D7898418101E}" dt="2019-09-23T20:28:50.380" v="4922" actId="14100"/>
          <ac:picMkLst>
            <pc:docMk/>
            <pc:sldMk cId="3080462637" sldId="267"/>
            <ac:picMk id="1026" creationId="{0784B1E3-DFDC-4ABB-A5E8-4F398EB1E1A4}"/>
          </ac:picMkLst>
        </pc:picChg>
      </pc:sldChg>
      <pc:sldChg chg="delSp modSp add">
        <pc:chgData name="Keith Bettinger" userId="402379d2b9f6d210" providerId="LiveId" clId="{5D57F8EE-10EB-4D4C-B6ED-D7898418101E}" dt="2019-09-23T22:42:24.002" v="6687" actId="20577"/>
        <pc:sldMkLst>
          <pc:docMk/>
          <pc:sldMk cId="549850408" sldId="268"/>
        </pc:sldMkLst>
        <pc:spChg chg="mod">
          <ac:chgData name="Keith Bettinger" userId="402379d2b9f6d210" providerId="LiveId" clId="{5D57F8EE-10EB-4D4C-B6ED-D7898418101E}" dt="2019-09-23T20:59:15.214" v="5622" actId="1076"/>
          <ac:spMkLst>
            <pc:docMk/>
            <pc:sldMk cId="549850408" sldId="268"/>
            <ac:spMk id="2" creationId="{6E5FC152-39BC-4353-9BBF-B3CC8B2798C1}"/>
          </ac:spMkLst>
        </pc:spChg>
        <pc:spChg chg="mod">
          <ac:chgData name="Keith Bettinger" userId="402379d2b9f6d210" providerId="LiveId" clId="{5D57F8EE-10EB-4D4C-B6ED-D7898418101E}" dt="2019-09-23T22:42:24.002" v="6687" actId="20577"/>
          <ac:spMkLst>
            <pc:docMk/>
            <pc:sldMk cId="549850408" sldId="268"/>
            <ac:spMk id="3" creationId="{73E3CCC1-6A22-49A2-80A2-537F4FAAE41A}"/>
          </ac:spMkLst>
        </pc:spChg>
        <pc:spChg chg="del">
          <ac:chgData name="Keith Bettinger" userId="402379d2b9f6d210" providerId="LiveId" clId="{5D57F8EE-10EB-4D4C-B6ED-D7898418101E}" dt="2019-09-23T20:58:59.741" v="5620" actId="478"/>
          <ac:spMkLst>
            <pc:docMk/>
            <pc:sldMk cId="549850408" sldId="268"/>
            <ac:spMk id="5" creationId="{1878CDE4-69BA-4D69-9519-AD4F0C33A58A}"/>
          </ac:spMkLst>
        </pc:spChg>
      </pc:sldChg>
      <pc:sldChg chg="delSp modSp add">
        <pc:chgData name="Keith Bettinger" userId="402379d2b9f6d210" providerId="LiveId" clId="{5D57F8EE-10EB-4D4C-B6ED-D7898418101E}" dt="2019-09-23T22:41:28.024" v="6570" actId="20577"/>
        <pc:sldMkLst>
          <pc:docMk/>
          <pc:sldMk cId="2467044874" sldId="269"/>
        </pc:sldMkLst>
        <pc:spChg chg="mod">
          <ac:chgData name="Keith Bettinger" userId="402379d2b9f6d210" providerId="LiveId" clId="{5D57F8EE-10EB-4D4C-B6ED-D7898418101E}" dt="2019-09-23T21:00:11.453" v="5633" actId="1076"/>
          <ac:spMkLst>
            <pc:docMk/>
            <pc:sldMk cId="2467044874" sldId="269"/>
            <ac:spMk id="2" creationId="{F88028BF-B170-45DC-AC93-A09B24F2CB83}"/>
          </ac:spMkLst>
        </pc:spChg>
        <pc:spChg chg="mod">
          <ac:chgData name="Keith Bettinger" userId="402379d2b9f6d210" providerId="LiveId" clId="{5D57F8EE-10EB-4D4C-B6ED-D7898418101E}" dt="2019-09-23T22:41:28.024" v="6570" actId="20577"/>
          <ac:spMkLst>
            <pc:docMk/>
            <pc:sldMk cId="2467044874" sldId="269"/>
            <ac:spMk id="3" creationId="{97AC8AED-D47E-4E06-8174-84086929C976}"/>
          </ac:spMkLst>
        </pc:spChg>
        <pc:spChg chg="del">
          <ac:chgData name="Keith Bettinger" userId="402379d2b9f6d210" providerId="LiveId" clId="{5D57F8EE-10EB-4D4C-B6ED-D7898418101E}" dt="2019-09-23T21:00:02.514" v="5631" actId="478"/>
          <ac:spMkLst>
            <pc:docMk/>
            <pc:sldMk cId="2467044874" sldId="269"/>
            <ac:spMk id="5" creationId="{D38EE9BF-F378-4E47-B59F-9F95EA05DCDB}"/>
          </ac:spMkLst>
        </pc:spChg>
      </pc:sldChg>
      <pc:sldChg chg="delSp modSp add modNotesTx">
        <pc:chgData name="Keith Bettinger" userId="402379d2b9f6d210" providerId="LiveId" clId="{5D57F8EE-10EB-4D4C-B6ED-D7898418101E}" dt="2019-09-23T22:57:11.570" v="8524" actId="20577"/>
        <pc:sldMkLst>
          <pc:docMk/>
          <pc:sldMk cId="3855667638" sldId="270"/>
        </pc:sldMkLst>
        <pc:spChg chg="mod">
          <ac:chgData name="Keith Bettinger" userId="402379d2b9f6d210" providerId="LiveId" clId="{5D57F8EE-10EB-4D4C-B6ED-D7898418101E}" dt="2019-09-23T22:31:04.857" v="6163" actId="14100"/>
          <ac:spMkLst>
            <pc:docMk/>
            <pc:sldMk cId="3855667638" sldId="270"/>
            <ac:spMk id="2" creationId="{1AB048C9-E40E-4DB5-8E61-BD8A74F78D69}"/>
          </ac:spMkLst>
        </pc:spChg>
        <pc:spChg chg="mod">
          <ac:chgData name="Keith Bettinger" userId="402379d2b9f6d210" providerId="LiveId" clId="{5D57F8EE-10EB-4D4C-B6ED-D7898418101E}" dt="2019-09-23T22:52:12.053" v="7407" actId="14100"/>
          <ac:spMkLst>
            <pc:docMk/>
            <pc:sldMk cId="3855667638" sldId="270"/>
            <ac:spMk id="3" creationId="{3A1EB17C-E9EE-4342-9067-E7AFD8801015}"/>
          </ac:spMkLst>
        </pc:spChg>
        <pc:spChg chg="del">
          <ac:chgData name="Keith Bettinger" userId="402379d2b9f6d210" providerId="LiveId" clId="{5D57F8EE-10EB-4D4C-B6ED-D7898418101E}" dt="2019-09-23T22:35:08.551" v="6164" actId="478"/>
          <ac:spMkLst>
            <pc:docMk/>
            <pc:sldMk cId="3855667638" sldId="270"/>
            <ac:spMk id="5" creationId="{D5F925C3-2485-4217-8B80-9AE331B11574}"/>
          </ac:spMkLst>
        </pc:spChg>
      </pc:sldChg>
      <pc:sldChg chg="addSp delSp modSp add">
        <pc:chgData name="Keith Bettinger" userId="402379d2b9f6d210" providerId="LiveId" clId="{5D57F8EE-10EB-4D4C-B6ED-D7898418101E}" dt="2019-09-23T19:39:11.377" v="2343" actId="14100"/>
        <pc:sldMkLst>
          <pc:docMk/>
          <pc:sldMk cId="1158787377" sldId="271"/>
        </pc:sldMkLst>
        <pc:spChg chg="del">
          <ac:chgData name="Keith Bettinger" userId="402379d2b9f6d210" providerId="LiveId" clId="{5D57F8EE-10EB-4D4C-B6ED-D7898418101E}" dt="2019-09-23T19:38:19.271" v="2336" actId="478"/>
          <ac:spMkLst>
            <pc:docMk/>
            <pc:sldMk cId="1158787377" sldId="271"/>
            <ac:spMk id="2" creationId="{6D1244AE-93B0-4E08-B8E9-E4D3B5C6C5A6}"/>
          </ac:spMkLst>
        </pc:spChg>
        <pc:spChg chg="del">
          <ac:chgData name="Keith Bettinger" userId="402379d2b9f6d210" providerId="LiveId" clId="{5D57F8EE-10EB-4D4C-B6ED-D7898418101E}" dt="2019-09-23T19:38:44.589" v="2337" actId="478"/>
          <ac:spMkLst>
            <pc:docMk/>
            <pc:sldMk cId="1158787377" sldId="271"/>
            <ac:spMk id="3" creationId="{C37C4A55-1DF1-4715-97BE-B5D3155A3986}"/>
          </ac:spMkLst>
        </pc:spChg>
        <pc:spChg chg="add del">
          <ac:chgData name="Keith Bettinger" userId="402379d2b9f6d210" providerId="LiveId" clId="{5D57F8EE-10EB-4D4C-B6ED-D7898418101E}" dt="2019-09-23T19:38:51.793" v="2340" actId="478"/>
          <ac:spMkLst>
            <pc:docMk/>
            <pc:sldMk cId="1158787377" sldId="271"/>
            <ac:spMk id="4" creationId="{A87087CC-439D-4B52-A942-64F9CC9526DC}"/>
          </ac:spMkLst>
        </pc:spChg>
        <pc:spChg chg="del">
          <ac:chgData name="Keith Bettinger" userId="402379d2b9f6d210" providerId="LiveId" clId="{5D57F8EE-10EB-4D4C-B6ED-D7898418101E}" dt="2019-09-23T19:39:00.155" v="2341" actId="478"/>
          <ac:spMkLst>
            <pc:docMk/>
            <pc:sldMk cId="1158787377" sldId="271"/>
            <ac:spMk id="5" creationId="{FBA4B27C-92A0-4A72-A58C-E1E9B30F20F6}"/>
          </ac:spMkLst>
        </pc:spChg>
        <pc:picChg chg="add mod">
          <ac:chgData name="Keith Bettinger" userId="402379d2b9f6d210" providerId="LiveId" clId="{5D57F8EE-10EB-4D4C-B6ED-D7898418101E}" dt="2019-09-23T19:39:11.377" v="2343" actId="14100"/>
          <ac:picMkLst>
            <pc:docMk/>
            <pc:sldMk cId="1158787377" sldId="271"/>
            <ac:picMk id="7" creationId="{7FDF6FAE-B19B-4CDD-B71C-79128BDA78F9}"/>
          </ac:picMkLst>
        </pc:picChg>
      </pc:sldChg>
      <pc:sldChg chg="addSp delSp modSp add">
        <pc:chgData name="Keith Bettinger" userId="402379d2b9f6d210" providerId="LiveId" clId="{5D57F8EE-10EB-4D4C-B6ED-D7898418101E}" dt="2019-09-23T19:40:21.414" v="2351" actId="1076"/>
        <pc:sldMkLst>
          <pc:docMk/>
          <pc:sldMk cId="929225486" sldId="272"/>
        </pc:sldMkLst>
        <pc:spChg chg="del">
          <ac:chgData name="Keith Bettinger" userId="402379d2b9f6d210" providerId="LiveId" clId="{5D57F8EE-10EB-4D4C-B6ED-D7898418101E}" dt="2019-09-23T19:39:42.865" v="2345" actId="478"/>
          <ac:spMkLst>
            <pc:docMk/>
            <pc:sldMk cId="929225486" sldId="272"/>
            <ac:spMk id="2" creationId="{45164085-744E-4A51-BD91-6DAA6E0E12AC}"/>
          </ac:spMkLst>
        </pc:spChg>
        <pc:spChg chg="del">
          <ac:chgData name="Keith Bettinger" userId="402379d2b9f6d210" providerId="LiveId" clId="{5D57F8EE-10EB-4D4C-B6ED-D7898418101E}" dt="2019-09-23T19:39:44.902" v="2346" actId="478"/>
          <ac:spMkLst>
            <pc:docMk/>
            <pc:sldMk cId="929225486" sldId="272"/>
            <ac:spMk id="3" creationId="{D2CD9311-DD26-49B2-BF7F-7AFC5FC3F3BE}"/>
          </ac:spMkLst>
        </pc:spChg>
        <pc:spChg chg="del">
          <ac:chgData name="Keith Bettinger" userId="402379d2b9f6d210" providerId="LiveId" clId="{5D57F8EE-10EB-4D4C-B6ED-D7898418101E}" dt="2019-09-23T19:40:07.532" v="2347" actId="478"/>
          <ac:spMkLst>
            <pc:docMk/>
            <pc:sldMk cId="929225486" sldId="272"/>
            <ac:spMk id="5" creationId="{525FBB8D-0581-47A0-99DE-00FF8D15F7F8}"/>
          </ac:spMkLst>
        </pc:spChg>
        <pc:picChg chg="add mod">
          <ac:chgData name="Keith Bettinger" userId="402379d2b9f6d210" providerId="LiveId" clId="{5D57F8EE-10EB-4D4C-B6ED-D7898418101E}" dt="2019-09-23T19:40:21.414" v="2351" actId="1076"/>
          <ac:picMkLst>
            <pc:docMk/>
            <pc:sldMk cId="929225486" sldId="272"/>
            <ac:picMk id="7" creationId="{F046D933-E80F-45C6-97F8-AEC34E4F2CFF}"/>
          </ac:picMkLst>
        </pc:picChg>
      </pc:sldChg>
      <pc:sldChg chg="modSp add modTransition">
        <pc:chgData name="Keith Bettinger" userId="402379d2b9f6d210" providerId="LiveId" clId="{5D57F8EE-10EB-4D4C-B6ED-D7898418101E}" dt="2019-09-23T19:47:20.522" v="2598" actId="14100"/>
        <pc:sldMkLst>
          <pc:docMk/>
          <pc:sldMk cId="2611820195" sldId="273"/>
        </pc:sldMkLst>
        <pc:spChg chg="mod">
          <ac:chgData name="Keith Bettinger" userId="402379d2b9f6d210" providerId="LiveId" clId="{5D57F8EE-10EB-4D4C-B6ED-D7898418101E}" dt="2019-09-23T19:47:20.522" v="2598" actId="14100"/>
          <ac:spMkLst>
            <pc:docMk/>
            <pc:sldMk cId="2611820195" sldId="273"/>
            <ac:spMk id="2" creationId="{00000000-0000-0000-0000-000000000000}"/>
          </ac:spMkLst>
        </pc:spChg>
        <pc:picChg chg="mod">
          <ac:chgData name="Keith Bettinger" userId="402379d2b9f6d210" providerId="LiveId" clId="{5D57F8EE-10EB-4D4C-B6ED-D7898418101E}" dt="2019-09-23T19:47:12.744" v="2596" actId="1076"/>
          <ac:picMkLst>
            <pc:docMk/>
            <pc:sldMk cId="2611820195" sldId="273"/>
            <ac:picMk id="5" creationId="{00000000-0000-0000-0000-000000000000}"/>
          </ac:picMkLst>
        </pc:picChg>
      </pc:sldChg>
      <pc:sldChg chg="addSp modSp add modTransition setBg">
        <pc:chgData name="Keith Bettinger" userId="402379d2b9f6d210" providerId="LiveId" clId="{5D57F8EE-10EB-4D4C-B6ED-D7898418101E}" dt="2019-09-23T19:52:55.868" v="2644" actId="207"/>
        <pc:sldMkLst>
          <pc:docMk/>
          <pc:sldMk cId="20605927" sldId="274"/>
        </pc:sldMkLst>
        <pc:spChg chg="mod">
          <ac:chgData name="Keith Bettinger" userId="402379d2b9f6d210" providerId="LiveId" clId="{5D57F8EE-10EB-4D4C-B6ED-D7898418101E}" dt="2019-09-23T19:52:55.868" v="2644" actId="207"/>
          <ac:spMkLst>
            <pc:docMk/>
            <pc:sldMk cId="20605927" sldId="274"/>
            <ac:spMk id="2" creationId="{7C3C466F-0DB3-4ADD-AFF5-0DB743E18B7A}"/>
          </ac:spMkLst>
        </pc:spChg>
        <pc:spChg chg="mod">
          <ac:chgData name="Keith Bettinger" userId="402379d2b9f6d210" providerId="LiveId" clId="{5D57F8EE-10EB-4D4C-B6ED-D7898418101E}" dt="2019-09-23T19:48:14.329" v="2603" actId="403"/>
          <ac:spMkLst>
            <pc:docMk/>
            <pc:sldMk cId="20605927" sldId="274"/>
            <ac:spMk id="3" creationId="{55CE97B7-B13B-490C-BF76-CBE8205B2634}"/>
          </ac:spMkLst>
        </pc:spChg>
        <pc:spChg chg="add">
          <ac:chgData name="Keith Bettinger" userId="402379d2b9f6d210" providerId="LiveId" clId="{5D57F8EE-10EB-4D4C-B6ED-D7898418101E}" dt="2019-09-23T19:48:43.314" v="2605"/>
          <ac:spMkLst>
            <pc:docMk/>
            <pc:sldMk cId="20605927" sldId="274"/>
            <ac:spMk id="5" creationId="{BB324DDD-53F3-4641-9142-5B3BFD45D447}"/>
          </ac:spMkLst>
        </pc:spChg>
      </pc:sldChg>
      <pc:sldChg chg="addSp delSp modSp add">
        <pc:chgData name="Keith Bettinger" userId="402379d2b9f6d210" providerId="LiveId" clId="{5D57F8EE-10EB-4D4C-B6ED-D7898418101E}" dt="2019-09-23T19:52:30.491" v="2643" actId="113"/>
        <pc:sldMkLst>
          <pc:docMk/>
          <pc:sldMk cId="1730996533" sldId="275"/>
        </pc:sldMkLst>
        <pc:spChg chg="mod">
          <ac:chgData name="Keith Bettinger" userId="402379d2b9f6d210" providerId="LiveId" clId="{5D57F8EE-10EB-4D4C-B6ED-D7898418101E}" dt="2019-09-23T19:52:01.877" v="2639" actId="20577"/>
          <ac:spMkLst>
            <pc:docMk/>
            <pc:sldMk cId="1730996533" sldId="275"/>
            <ac:spMk id="2" creationId="{15E6BD1C-9BBD-411B-A46A-750C9683A3C3}"/>
          </ac:spMkLst>
        </pc:spChg>
        <pc:spChg chg="del">
          <ac:chgData name="Keith Bettinger" userId="402379d2b9f6d210" providerId="LiveId" clId="{5D57F8EE-10EB-4D4C-B6ED-D7898418101E}" dt="2019-09-23T19:51:42.332" v="2608" actId="478"/>
          <ac:spMkLst>
            <pc:docMk/>
            <pc:sldMk cId="1730996533" sldId="275"/>
            <ac:spMk id="3" creationId="{9E036BB1-473B-4E7D-92D4-93E0ED13F126}"/>
          </ac:spMkLst>
        </pc:spChg>
        <pc:spChg chg="add mod">
          <ac:chgData name="Keith Bettinger" userId="402379d2b9f6d210" providerId="LiveId" clId="{5D57F8EE-10EB-4D4C-B6ED-D7898418101E}" dt="2019-09-23T19:52:30.491" v="2643" actId="113"/>
          <ac:spMkLst>
            <pc:docMk/>
            <pc:sldMk cId="1730996533" sldId="275"/>
            <ac:spMk id="8" creationId="{01294B7E-7A90-46A7-A2E1-17557D861699}"/>
          </ac:spMkLst>
        </pc:spChg>
        <pc:picChg chg="add mod">
          <ac:chgData name="Keith Bettinger" userId="402379d2b9f6d210" providerId="LiveId" clId="{5D57F8EE-10EB-4D4C-B6ED-D7898418101E}" dt="2019-09-23T19:51:50.006" v="2611" actId="1076"/>
          <ac:picMkLst>
            <pc:docMk/>
            <pc:sldMk cId="1730996533" sldId="275"/>
            <ac:picMk id="7" creationId="{6161331F-F81F-41A1-ADCA-AFC3114DAD1A}"/>
          </ac:picMkLst>
        </pc:picChg>
      </pc:sldChg>
      <pc:sldChg chg="delSp modSp add">
        <pc:chgData name="Keith Bettinger" userId="402379d2b9f6d210" providerId="LiveId" clId="{5D57F8EE-10EB-4D4C-B6ED-D7898418101E}" dt="2019-09-23T20:32:50.569" v="4929" actId="27636"/>
        <pc:sldMkLst>
          <pc:docMk/>
          <pc:sldMk cId="2458230824" sldId="276"/>
        </pc:sldMkLst>
        <pc:spChg chg="mod">
          <ac:chgData name="Keith Bettinger" userId="402379d2b9f6d210" providerId="LiveId" clId="{5D57F8EE-10EB-4D4C-B6ED-D7898418101E}" dt="2019-09-23T20:04:03.196" v="3165" actId="20577"/>
          <ac:spMkLst>
            <pc:docMk/>
            <pc:sldMk cId="2458230824" sldId="276"/>
            <ac:spMk id="2" creationId="{572F4380-367F-481A-A7AC-376883BD8AF3}"/>
          </ac:spMkLst>
        </pc:spChg>
        <pc:spChg chg="mod">
          <ac:chgData name="Keith Bettinger" userId="402379d2b9f6d210" providerId="LiveId" clId="{5D57F8EE-10EB-4D4C-B6ED-D7898418101E}" dt="2019-09-23T20:32:50.569" v="4929" actId="27636"/>
          <ac:spMkLst>
            <pc:docMk/>
            <pc:sldMk cId="2458230824" sldId="276"/>
            <ac:spMk id="3" creationId="{9EE074F8-B89E-4749-A3C2-F212B4A480B1}"/>
          </ac:spMkLst>
        </pc:spChg>
        <pc:spChg chg="del">
          <ac:chgData name="Keith Bettinger" userId="402379d2b9f6d210" providerId="LiveId" clId="{5D57F8EE-10EB-4D4C-B6ED-D7898418101E}" dt="2019-09-23T20:03:51.685" v="3138" actId="478"/>
          <ac:spMkLst>
            <pc:docMk/>
            <pc:sldMk cId="2458230824" sldId="276"/>
            <ac:spMk id="5" creationId="{857B45AE-F998-4E0B-9246-05E9D6BE6A3F}"/>
          </ac:spMkLst>
        </pc:spChg>
      </pc:sldChg>
      <pc:sldChg chg="addSp delSp modSp add">
        <pc:chgData name="Keith Bettinger" userId="402379d2b9f6d210" providerId="LiveId" clId="{5D57F8EE-10EB-4D4C-B6ED-D7898418101E}" dt="2019-09-23T20:09:56.558" v="3732" actId="113"/>
        <pc:sldMkLst>
          <pc:docMk/>
          <pc:sldMk cId="2718201355" sldId="277"/>
        </pc:sldMkLst>
        <pc:spChg chg="del">
          <ac:chgData name="Keith Bettinger" userId="402379d2b9f6d210" providerId="LiveId" clId="{5D57F8EE-10EB-4D4C-B6ED-D7898418101E}" dt="2019-09-23T20:09:06.967" v="3649" actId="478"/>
          <ac:spMkLst>
            <pc:docMk/>
            <pc:sldMk cId="2718201355" sldId="277"/>
            <ac:spMk id="2" creationId="{18441293-01EE-4A0F-AF79-E6203043C9F1}"/>
          </ac:spMkLst>
        </pc:spChg>
        <pc:spChg chg="del">
          <ac:chgData name="Keith Bettinger" userId="402379d2b9f6d210" providerId="LiveId" clId="{5D57F8EE-10EB-4D4C-B6ED-D7898418101E}" dt="2019-09-23T20:09:09.519" v="3650" actId="478"/>
          <ac:spMkLst>
            <pc:docMk/>
            <pc:sldMk cId="2718201355" sldId="277"/>
            <ac:spMk id="3" creationId="{E0447F3B-510D-4222-8FC0-C552B186D5F7}"/>
          </ac:spMkLst>
        </pc:spChg>
        <pc:spChg chg="mod">
          <ac:chgData name="Keith Bettinger" userId="402379d2b9f6d210" providerId="LiveId" clId="{5D57F8EE-10EB-4D4C-B6ED-D7898418101E}" dt="2019-09-23T20:09:56.558" v="3732" actId="113"/>
          <ac:spMkLst>
            <pc:docMk/>
            <pc:sldMk cId="2718201355" sldId="277"/>
            <ac:spMk id="5" creationId="{0A7CCA5C-F551-441D-941E-C5C89C51EA9B}"/>
          </ac:spMkLst>
        </pc:spChg>
        <pc:spChg chg="add mod">
          <ac:chgData name="Keith Bettinger" userId="402379d2b9f6d210" providerId="LiveId" clId="{5D57F8EE-10EB-4D4C-B6ED-D7898418101E}" dt="2019-09-23T20:09:19.098" v="3673" actId="1038"/>
          <ac:spMkLst>
            <pc:docMk/>
            <pc:sldMk cId="2718201355" sldId="277"/>
            <ac:spMk id="7" creationId="{9F8D9B4A-CE25-4D96-BD69-73A26D79A4A4}"/>
          </ac:spMkLst>
        </pc:spChg>
        <pc:spChg chg="add mod">
          <ac:chgData name="Keith Bettinger" userId="402379d2b9f6d210" providerId="LiveId" clId="{5D57F8EE-10EB-4D4C-B6ED-D7898418101E}" dt="2019-09-23T20:09:19.098" v="3673" actId="1038"/>
          <ac:spMkLst>
            <pc:docMk/>
            <pc:sldMk cId="2718201355" sldId="277"/>
            <ac:spMk id="8" creationId="{DBDA17A7-FF7F-4B61-8C13-932AF1055ED8}"/>
          </ac:spMkLst>
        </pc:spChg>
        <pc:spChg chg="add mod">
          <ac:chgData name="Keith Bettinger" userId="402379d2b9f6d210" providerId="LiveId" clId="{5D57F8EE-10EB-4D4C-B6ED-D7898418101E}" dt="2019-09-23T20:09:19.098" v="3673" actId="1038"/>
          <ac:spMkLst>
            <pc:docMk/>
            <pc:sldMk cId="2718201355" sldId="277"/>
            <ac:spMk id="9" creationId="{2390F21E-58AB-4074-85CB-8F5F38D888F3}"/>
          </ac:spMkLst>
        </pc:spChg>
        <pc:grpChg chg="add mod">
          <ac:chgData name="Keith Bettinger" userId="402379d2b9f6d210" providerId="LiveId" clId="{5D57F8EE-10EB-4D4C-B6ED-D7898418101E}" dt="2019-09-23T20:09:19.098" v="3673" actId="1038"/>
          <ac:grpSpMkLst>
            <pc:docMk/>
            <pc:sldMk cId="2718201355" sldId="277"/>
            <ac:grpSpMk id="10" creationId="{DF2622B6-DAE9-40D7-B5A0-14CD6D676719}"/>
          </ac:grpSpMkLst>
        </pc:grpChg>
        <pc:cxnChg chg="add mod">
          <ac:chgData name="Keith Bettinger" userId="402379d2b9f6d210" providerId="LiveId" clId="{5D57F8EE-10EB-4D4C-B6ED-D7898418101E}" dt="2019-09-23T20:09:19.098" v="3673" actId="1038"/>
          <ac:cxnSpMkLst>
            <pc:docMk/>
            <pc:sldMk cId="2718201355" sldId="277"/>
            <ac:cxnSpMk id="17" creationId="{A0D06A21-2CFA-43AB-8711-B6FF98DF88F8}"/>
          </ac:cxnSpMkLst>
        </pc:cxnChg>
        <pc:cxnChg chg="add mod">
          <ac:chgData name="Keith Bettinger" userId="402379d2b9f6d210" providerId="LiveId" clId="{5D57F8EE-10EB-4D4C-B6ED-D7898418101E}" dt="2019-09-23T20:09:19.098" v="3673" actId="1038"/>
          <ac:cxnSpMkLst>
            <pc:docMk/>
            <pc:sldMk cId="2718201355" sldId="277"/>
            <ac:cxnSpMk id="18" creationId="{D36E3FB9-DD02-40D6-902B-CFA9846B22DE}"/>
          </ac:cxnSpMkLst>
        </pc:cxnChg>
        <pc:cxnChg chg="add mod">
          <ac:chgData name="Keith Bettinger" userId="402379d2b9f6d210" providerId="LiveId" clId="{5D57F8EE-10EB-4D4C-B6ED-D7898418101E}" dt="2019-09-23T20:09:19.098" v="3673" actId="1038"/>
          <ac:cxnSpMkLst>
            <pc:docMk/>
            <pc:sldMk cId="2718201355" sldId="277"/>
            <ac:cxnSpMk id="19" creationId="{8BC3E880-1F49-4D02-84C5-12969353EA3E}"/>
          </ac:cxnSpMkLst>
        </pc:cxnChg>
        <pc:cxnChg chg="add mod">
          <ac:chgData name="Keith Bettinger" userId="402379d2b9f6d210" providerId="LiveId" clId="{5D57F8EE-10EB-4D4C-B6ED-D7898418101E}" dt="2019-09-23T20:09:19.098" v="3673" actId="1038"/>
          <ac:cxnSpMkLst>
            <pc:docMk/>
            <pc:sldMk cId="2718201355" sldId="277"/>
            <ac:cxnSpMk id="20" creationId="{148921F3-EE7B-45F6-8B0D-1923072369D2}"/>
          </ac:cxnSpMkLst>
        </pc:cxnChg>
        <pc:cxnChg chg="add mod">
          <ac:chgData name="Keith Bettinger" userId="402379d2b9f6d210" providerId="LiveId" clId="{5D57F8EE-10EB-4D4C-B6ED-D7898418101E}" dt="2019-09-23T20:09:19.098" v="3673" actId="1038"/>
          <ac:cxnSpMkLst>
            <pc:docMk/>
            <pc:sldMk cId="2718201355" sldId="277"/>
            <ac:cxnSpMk id="21" creationId="{528AAEBD-4C45-4B25-B94D-274735BCEAFD}"/>
          </ac:cxnSpMkLst>
        </pc:cxnChg>
        <pc:cxnChg chg="add mod">
          <ac:chgData name="Keith Bettinger" userId="402379d2b9f6d210" providerId="LiveId" clId="{5D57F8EE-10EB-4D4C-B6ED-D7898418101E}" dt="2019-09-23T20:09:19.098" v="3673" actId="1038"/>
          <ac:cxnSpMkLst>
            <pc:docMk/>
            <pc:sldMk cId="2718201355" sldId="277"/>
            <ac:cxnSpMk id="22" creationId="{527DB793-E14C-4C24-B1E4-2F9F024ABE99}"/>
          </ac:cxnSpMkLst>
        </pc:cxnChg>
        <pc:cxnChg chg="add mod">
          <ac:chgData name="Keith Bettinger" userId="402379d2b9f6d210" providerId="LiveId" clId="{5D57F8EE-10EB-4D4C-B6ED-D7898418101E}" dt="2019-09-23T20:09:19.098" v="3673" actId="1038"/>
          <ac:cxnSpMkLst>
            <pc:docMk/>
            <pc:sldMk cId="2718201355" sldId="277"/>
            <ac:cxnSpMk id="23" creationId="{8831161B-BD79-4454-BA77-E05320EF06E5}"/>
          </ac:cxnSpMkLst>
        </pc:cxnChg>
        <pc:cxnChg chg="add mod">
          <ac:chgData name="Keith Bettinger" userId="402379d2b9f6d210" providerId="LiveId" clId="{5D57F8EE-10EB-4D4C-B6ED-D7898418101E}" dt="2019-09-23T20:09:19.098" v="3673" actId="1038"/>
          <ac:cxnSpMkLst>
            <pc:docMk/>
            <pc:sldMk cId="2718201355" sldId="277"/>
            <ac:cxnSpMk id="24" creationId="{AA0E27C1-5A1B-42E6-9AB9-1091F5787EB6}"/>
          </ac:cxnSpMkLst>
        </pc:cxnChg>
        <pc:cxnChg chg="add mod">
          <ac:chgData name="Keith Bettinger" userId="402379d2b9f6d210" providerId="LiveId" clId="{5D57F8EE-10EB-4D4C-B6ED-D7898418101E}" dt="2019-09-23T20:09:19.098" v="3673" actId="1038"/>
          <ac:cxnSpMkLst>
            <pc:docMk/>
            <pc:sldMk cId="2718201355" sldId="277"/>
            <ac:cxnSpMk id="25" creationId="{5361BDDB-24CF-45FA-AD0E-D7BBF3014761}"/>
          </ac:cxnSpMkLst>
        </pc:cxnChg>
        <pc:cxnChg chg="add mod">
          <ac:chgData name="Keith Bettinger" userId="402379d2b9f6d210" providerId="LiveId" clId="{5D57F8EE-10EB-4D4C-B6ED-D7898418101E}" dt="2019-09-23T20:09:19.098" v="3673" actId="1038"/>
          <ac:cxnSpMkLst>
            <pc:docMk/>
            <pc:sldMk cId="2718201355" sldId="277"/>
            <ac:cxnSpMk id="26" creationId="{79022AD5-B7AC-4F2A-944D-3736E97734C1}"/>
          </ac:cxnSpMkLst>
        </pc:cxnChg>
        <pc:cxnChg chg="add mod">
          <ac:chgData name="Keith Bettinger" userId="402379d2b9f6d210" providerId="LiveId" clId="{5D57F8EE-10EB-4D4C-B6ED-D7898418101E}" dt="2019-09-23T20:09:19.098" v="3673" actId="1038"/>
          <ac:cxnSpMkLst>
            <pc:docMk/>
            <pc:sldMk cId="2718201355" sldId="277"/>
            <ac:cxnSpMk id="27" creationId="{B94CAC03-48ED-4920-9399-40852A7EEDC2}"/>
          </ac:cxnSpMkLst>
        </pc:cxnChg>
        <pc:cxnChg chg="add mod">
          <ac:chgData name="Keith Bettinger" userId="402379d2b9f6d210" providerId="LiveId" clId="{5D57F8EE-10EB-4D4C-B6ED-D7898418101E}" dt="2019-09-23T20:09:19.098" v="3673" actId="1038"/>
          <ac:cxnSpMkLst>
            <pc:docMk/>
            <pc:sldMk cId="2718201355" sldId="277"/>
            <ac:cxnSpMk id="28" creationId="{A4DA6340-0F3D-4537-9630-277CBCF9B8CF}"/>
          </ac:cxnSpMkLst>
        </pc:cxnChg>
        <pc:cxnChg chg="add mod">
          <ac:chgData name="Keith Bettinger" userId="402379d2b9f6d210" providerId="LiveId" clId="{5D57F8EE-10EB-4D4C-B6ED-D7898418101E}" dt="2019-09-23T20:09:19.098" v="3673" actId="1038"/>
          <ac:cxnSpMkLst>
            <pc:docMk/>
            <pc:sldMk cId="2718201355" sldId="277"/>
            <ac:cxnSpMk id="29" creationId="{FB35BC43-8502-400B-AC8B-83B5AF8D1991}"/>
          </ac:cxnSpMkLst>
        </pc:cxnChg>
        <pc:cxnChg chg="add mod">
          <ac:chgData name="Keith Bettinger" userId="402379d2b9f6d210" providerId="LiveId" clId="{5D57F8EE-10EB-4D4C-B6ED-D7898418101E}" dt="2019-09-23T20:09:19.098" v="3673" actId="1038"/>
          <ac:cxnSpMkLst>
            <pc:docMk/>
            <pc:sldMk cId="2718201355" sldId="277"/>
            <ac:cxnSpMk id="30" creationId="{2D052CB1-D9D7-47B2-86DB-2324654D9DA8}"/>
          </ac:cxnSpMkLst>
        </pc:cxnChg>
      </pc:sldChg>
      <pc:sldChg chg="delSp modSp add">
        <pc:chgData name="Keith Bettinger" userId="402379d2b9f6d210" providerId="LiveId" clId="{5D57F8EE-10EB-4D4C-B6ED-D7898418101E}" dt="2019-09-23T20:25:00.122" v="4912" actId="20577"/>
        <pc:sldMkLst>
          <pc:docMk/>
          <pc:sldMk cId="3051974911" sldId="278"/>
        </pc:sldMkLst>
        <pc:spChg chg="mod">
          <ac:chgData name="Keith Bettinger" userId="402379d2b9f6d210" providerId="LiveId" clId="{5D57F8EE-10EB-4D4C-B6ED-D7898418101E}" dt="2019-09-23T20:23:04.215" v="4465" actId="5793"/>
          <ac:spMkLst>
            <pc:docMk/>
            <pc:sldMk cId="3051974911" sldId="278"/>
            <ac:spMk id="2" creationId="{4280E817-3CBB-4264-98CA-9D9BE66547FA}"/>
          </ac:spMkLst>
        </pc:spChg>
        <pc:spChg chg="mod">
          <ac:chgData name="Keith Bettinger" userId="402379d2b9f6d210" providerId="LiveId" clId="{5D57F8EE-10EB-4D4C-B6ED-D7898418101E}" dt="2019-09-23T20:25:00.122" v="4912" actId="20577"/>
          <ac:spMkLst>
            <pc:docMk/>
            <pc:sldMk cId="3051974911" sldId="278"/>
            <ac:spMk id="3" creationId="{BCA6F688-6DF9-4C75-9273-300C7FBC6F24}"/>
          </ac:spMkLst>
        </pc:spChg>
        <pc:spChg chg="del">
          <ac:chgData name="Keith Bettinger" userId="402379d2b9f6d210" providerId="LiveId" clId="{5D57F8EE-10EB-4D4C-B6ED-D7898418101E}" dt="2019-09-23T20:22:44.268" v="4424" actId="478"/>
          <ac:spMkLst>
            <pc:docMk/>
            <pc:sldMk cId="3051974911" sldId="278"/>
            <ac:spMk id="5" creationId="{30DF619A-B7AC-49AD-8D98-C18870410A52}"/>
          </ac:spMkLst>
        </pc:spChg>
      </pc:sldChg>
      <pc:sldChg chg="add modTransition">
        <pc:chgData name="Keith Bettinger" userId="402379d2b9f6d210" providerId="LiveId" clId="{5D57F8EE-10EB-4D4C-B6ED-D7898418101E}" dt="2019-09-23T21:07:18.900" v="5789"/>
        <pc:sldMkLst>
          <pc:docMk/>
          <pc:sldMk cId="346098652" sldId="391"/>
        </pc:sldMkLst>
      </pc:sldChg>
      <pc:sldChg chg="add">
        <pc:chgData name="Keith Bettinger" userId="402379d2b9f6d210" providerId="LiveId" clId="{5D57F8EE-10EB-4D4C-B6ED-D7898418101E}" dt="2019-09-23T21:12:01.190" v="6033"/>
        <pc:sldMkLst>
          <pc:docMk/>
          <pc:sldMk cId="26049045" sldId="535"/>
        </pc:sldMkLst>
      </pc:sldChg>
      <pc:sldChg chg="add modTransition">
        <pc:chgData name="Keith Bettinger" userId="402379d2b9f6d210" providerId="LiveId" clId="{5D57F8EE-10EB-4D4C-B6ED-D7898418101E}" dt="2019-09-23T21:07:18.900" v="5789"/>
        <pc:sldMkLst>
          <pc:docMk/>
          <pc:sldMk cId="3535915036" sldId="538"/>
        </pc:sldMkLst>
      </pc:sldChg>
      <pc:sldChg chg="addSp modSp add modTransition">
        <pc:chgData name="Keith Bettinger" userId="402379d2b9f6d210" providerId="LiveId" clId="{5D57F8EE-10EB-4D4C-B6ED-D7898418101E}" dt="2019-09-23T21:09:07.083" v="5801" actId="14100"/>
        <pc:sldMkLst>
          <pc:docMk/>
          <pc:sldMk cId="1201706510" sldId="539"/>
        </pc:sldMkLst>
        <pc:spChg chg="mod">
          <ac:chgData name="Keith Bettinger" userId="402379d2b9f6d210" providerId="LiveId" clId="{5D57F8EE-10EB-4D4C-B6ED-D7898418101E}" dt="2019-09-23T21:09:01.485" v="5799" actId="1076"/>
          <ac:spMkLst>
            <pc:docMk/>
            <pc:sldMk cId="1201706510" sldId="539"/>
            <ac:spMk id="3" creationId="{99A39E0C-1897-4171-A605-736B31BBB5FC}"/>
          </ac:spMkLst>
        </pc:spChg>
        <pc:picChg chg="add mod">
          <ac:chgData name="Keith Bettinger" userId="402379d2b9f6d210" providerId="LiveId" clId="{5D57F8EE-10EB-4D4C-B6ED-D7898418101E}" dt="2019-09-23T21:09:07.083" v="5801" actId="14100"/>
          <ac:picMkLst>
            <pc:docMk/>
            <pc:sldMk cId="1201706510" sldId="539"/>
            <ac:picMk id="4" creationId="{4D1ECF23-3399-4AF1-AF06-135C301AEC22}"/>
          </ac:picMkLst>
        </pc:picChg>
      </pc:sldChg>
      <pc:sldChg chg="modSp add modTransition">
        <pc:chgData name="Keith Bettinger" userId="402379d2b9f6d210" providerId="LiveId" clId="{5D57F8EE-10EB-4D4C-B6ED-D7898418101E}" dt="2019-09-23T21:08:10.533" v="5795" actId="403"/>
        <pc:sldMkLst>
          <pc:docMk/>
          <pc:sldMk cId="4237677293" sldId="542"/>
        </pc:sldMkLst>
        <pc:spChg chg="mod">
          <ac:chgData name="Keith Bettinger" userId="402379d2b9f6d210" providerId="LiveId" clId="{5D57F8EE-10EB-4D4C-B6ED-D7898418101E}" dt="2019-09-23T21:08:00.812" v="5793" actId="27636"/>
          <ac:spMkLst>
            <pc:docMk/>
            <pc:sldMk cId="4237677293" sldId="542"/>
            <ac:spMk id="3" creationId="{5444F5B5-42A5-46E3-885B-E6AB8205E085}"/>
          </ac:spMkLst>
        </pc:spChg>
        <pc:spChg chg="mod">
          <ac:chgData name="Keith Bettinger" userId="402379d2b9f6d210" providerId="LiveId" clId="{5D57F8EE-10EB-4D4C-B6ED-D7898418101E}" dt="2019-09-23T21:08:10.533" v="5795" actId="403"/>
          <ac:spMkLst>
            <pc:docMk/>
            <pc:sldMk cId="4237677293" sldId="542"/>
            <ac:spMk id="4" creationId="{88E7D306-6826-449A-8A4B-EE082941D758}"/>
          </ac:spMkLst>
        </pc:spChg>
      </pc:sldChg>
      <pc:sldChg chg="delSp modSp add ord modTransition">
        <pc:chgData name="Keith Bettinger" userId="402379d2b9f6d210" providerId="LiveId" clId="{5D57F8EE-10EB-4D4C-B6ED-D7898418101E}" dt="2019-09-23T20:35:19.764" v="4985" actId="1076"/>
        <pc:sldMkLst>
          <pc:docMk/>
          <pc:sldMk cId="3751409368" sldId="685"/>
        </pc:sldMkLst>
        <pc:spChg chg="mod">
          <ac:chgData name="Keith Bettinger" userId="402379d2b9f6d210" providerId="LiveId" clId="{5D57F8EE-10EB-4D4C-B6ED-D7898418101E}" dt="2019-09-23T20:35:19.764" v="4985" actId="1076"/>
          <ac:spMkLst>
            <pc:docMk/>
            <pc:sldMk cId="3751409368" sldId="685"/>
            <ac:spMk id="7" creationId="{00000000-0000-0000-0000-000000000000}"/>
          </ac:spMkLst>
        </pc:spChg>
        <pc:graphicFrameChg chg="del">
          <ac:chgData name="Keith Bettinger" userId="402379d2b9f6d210" providerId="LiveId" clId="{5D57F8EE-10EB-4D4C-B6ED-D7898418101E}" dt="2019-09-23T20:35:15.227" v="4984" actId="478"/>
          <ac:graphicFrameMkLst>
            <pc:docMk/>
            <pc:sldMk cId="3751409368" sldId="685"/>
            <ac:graphicFrameMk id="4" creationId="{00000000-0000-0000-0000-000000000000}"/>
          </ac:graphicFrameMkLst>
        </pc:graphicFrameChg>
      </pc:sldChg>
      <pc:sldChg chg="delSp modSp add ord modTransition">
        <pc:chgData name="Keith Bettinger" userId="402379d2b9f6d210" providerId="LiveId" clId="{5D57F8EE-10EB-4D4C-B6ED-D7898418101E}" dt="2019-09-23T20:35:04.756" v="4983" actId="478"/>
        <pc:sldMkLst>
          <pc:docMk/>
          <pc:sldMk cId="3678922991" sldId="686"/>
        </pc:sldMkLst>
        <pc:spChg chg="mod">
          <ac:chgData name="Keith Bettinger" userId="402379d2b9f6d210" providerId="LiveId" clId="{5D57F8EE-10EB-4D4C-B6ED-D7898418101E}" dt="2019-09-23T20:34:59.058" v="4981" actId="1076"/>
          <ac:spMkLst>
            <pc:docMk/>
            <pc:sldMk cId="3678922991" sldId="686"/>
            <ac:spMk id="3" creationId="{00000000-0000-0000-0000-000000000000}"/>
          </ac:spMkLst>
        </pc:spChg>
        <pc:spChg chg="mod">
          <ac:chgData name="Keith Bettinger" userId="402379d2b9f6d210" providerId="LiveId" clId="{5D57F8EE-10EB-4D4C-B6ED-D7898418101E}" dt="2019-09-23T20:33:56.070" v="4943" actId="20577"/>
          <ac:spMkLst>
            <pc:docMk/>
            <pc:sldMk cId="3678922991" sldId="686"/>
            <ac:spMk id="7" creationId="{00000000-0000-0000-0000-000000000000}"/>
          </ac:spMkLst>
        </pc:spChg>
        <pc:graphicFrameChg chg="del modGraphic">
          <ac:chgData name="Keith Bettinger" userId="402379d2b9f6d210" providerId="LiveId" clId="{5D57F8EE-10EB-4D4C-B6ED-D7898418101E}" dt="2019-09-23T20:35:04.756" v="4983" actId="478"/>
          <ac:graphicFrameMkLst>
            <pc:docMk/>
            <pc:sldMk cId="3678922991" sldId="686"/>
            <ac:graphicFrameMk id="4" creationId="{00000000-0000-0000-0000-000000000000}"/>
          </ac:graphicFrameMkLst>
        </pc:graphicFrameChg>
        <pc:graphicFrameChg chg="mod">
          <ac:chgData name="Keith Bettinger" userId="402379d2b9f6d210" providerId="LiveId" clId="{5D57F8EE-10EB-4D4C-B6ED-D7898418101E}" dt="2019-09-23T20:34:07.317" v="4945" actId="1076"/>
          <ac:graphicFrameMkLst>
            <pc:docMk/>
            <pc:sldMk cId="3678922991" sldId="686"/>
            <ac:graphicFrameMk id="6" creationId="{00000000-0000-0000-0000-000000000000}"/>
          </ac:graphicFrameMkLst>
        </pc:graphicFrameChg>
      </pc:sldChg>
      <pc:sldChg chg="addSp delSp modSp add">
        <pc:chgData name="Keith Bettinger" userId="402379d2b9f6d210" providerId="LiveId" clId="{5D57F8EE-10EB-4D4C-B6ED-D7898418101E}" dt="2019-09-23T22:46:20.577" v="7032" actId="1076"/>
        <pc:sldMkLst>
          <pc:docMk/>
          <pc:sldMk cId="3637500868" sldId="687"/>
        </pc:sldMkLst>
        <pc:spChg chg="mod">
          <ac:chgData name="Keith Bettinger" userId="402379d2b9f6d210" providerId="LiveId" clId="{5D57F8EE-10EB-4D4C-B6ED-D7898418101E}" dt="2019-09-23T22:46:03.389" v="7027" actId="20577"/>
          <ac:spMkLst>
            <pc:docMk/>
            <pc:sldMk cId="3637500868" sldId="687"/>
            <ac:spMk id="2" creationId="{7CF3B5A7-8FDC-4288-9ED1-1227DA57195D}"/>
          </ac:spMkLst>
        </pc:spChg>
        <pc:spChg chg="del">
          <ac:chgData name="Keith Bettinger" userId="402379d2b9f6d210" providerId="LiveId" clId="{5D57F8EE-10EB-4D4C-B6ED-D7898418101E}" dt="2019-09-23T22:46:06.953" v="7028" actId="478"/>
          <ac:spMkLst>
            <pc:docMk/>
            <pc:sldMk cId="3637500868" sldId="687"/>
            <ac:spMk id="3" creationId="{7F968211-880B-44C2-8DCB-194220DD5180}"/>
          </ac:spMkLst>
        </pc:spChg>
        <pc:picChg chg="add mod">
          <ac:chgData name="Keith Bettinger" userId="402379d2b9f6d210" providerId="LiveId" clId="{5D57F8EE-10EB-4D4C-B6ED-D7898418101E}" dt="2019-09-23T22:46:20.577" v="7032" actId="1076"/>
          <ac:picMkLst>
            <pc:docMk/>
            <pc:sldMk cId="3637500868" sldId="687"/>
            <ac:picMk id="7" creationId="{074EA701-F37F-4B76-B70B-1601E61118A3}"/>
          </ac:picMkLst>
        </pc:picChg>
      </pc:sldChg>
      <pc:sldChg chg="addSp modSp add modNotesTx">
        <pc:chgData name="Keith Bettinger" userId="402379d2b9f6d210" providerId="LiveId" clId="{5D57F8EE-10EB-4D4C-B6ED-D7898418101E}" dt="2019-09-24T00:07:08.946" v="9907" actId="20577"/>
        <pc:sldMkLst>
          <pc:docMk/>
          <pc:sldMk cId="702904491" sldId="688"/>
        </pc:sldMkLst>
        <pc:spChg chg="mod">
          <ac:chgData name="Keith Bettinger" userId="402379d2b9f6d210" providerId="LiveId" clId="{5D57F8EE-10EB-4D4C-B6ED-D7898418101E}" dt="2019-09-23T22:57:32.806" v="8527" actId="1076"/>
          <ac:spMkLst>
            <pc:docMk/>
            <pc:sldMk cId="702904491" sldId="688"/>
            <ac:spMk id="2" creationId="{134DE54B-764D-421A-8986-1355A996FF3B}"/>
          </ac:spMkLst>
        </pc:spChg>
        <pc:spChg chg="mod">
          <ac:chgData name="Keith Bettinger" userId="402379d2b9f6d210" providerId="LiveId" clId="{5D57F8EE-10EB-4D4C-B6ED-D7898418101E}" dt="2019-09-24T00:06:19.056" v="9703" actId="20577"/>
          <ac:spMkLst>
            <pc:docMk/>
            <pc:sldMk cId="702904491" sldId="688"/>
            <ac:spMk id="3" creationId="{3479F608-5DD1-454E-9BAE-4A39B99AD578}"/>
          </ac:spMkLst>
        </pc:spChg>
        <pc:picChg chg="add mod">
          <ac:chgData name="Keith Bettinger" userId="402379d2b9f6d210" providerId="LiveId" clId="{5D57F8EE-10EB-4D4C-B6ED-D7898418101E}" dt="2019-09-23T22:58:07.224" v="8533" actId="1076"/>
          <ac:picMkLst>
            <pc:docMk/>
            <pc:sldMk cId="702904491" sldId="688"/>
            <ac:picMk id="7" creationId="{99035D02-122D-4B7F-AC9B-2E302EA93EE1}"/>
          </ac:picMkLst>
        </pc:picChg>
      </pc:sldChg>
      <pc:sldChg chg="modSp add modNotesTx">
        <pc:chgData name="Keith Bettinger" userId="402379d2b9f6d210" providerId="LiveId" clId="{5D57F8EE-10EB-4D4C-B6ED-D7898418101E}" dt="2019-09-24T00:05:50.101" v="9697" actId="27636"/>
        <pc:sldMkLst>
          <pc:docMk/>
          <pc:sldMk cId="3302912713" sldId="689"/>
        </pc:sldMkLst>
        <pc:spChg chg="mod">
          <ac:chgData name="Keith Bettinger" userId="402379d2b9f6d210" providerId="LiveId" clId="{5D57F8EE-10EB-4D4C-B6ED-D7898418101E}" dt="2019-09-24T00:05:40.881" v="9694" actId="1076"/>
          <ac:spMkLst>
            <pc:docMk/>
            <pc:sldMk cId="3302912713" sldId="689"/>
            <ac:spMk id="2" creationId="{C4F7086C-B2A5-4E36-9909-E2D396A9ED57}"/>
          </ac:spMkLst>
        </pc:spChg>
        <pc:spChg chg="mod">
          <ac:chgData name="Keith Bettinger" userId="402379d2b9f6d210" providerId="LiveId" clId="{5D57F8EE-10EB-4D4C-B6ED-D7898418101E}" dt="2019-09-24T00:05:50.101" v="9697" actId="27636"/>
          <ac:spMkLst>
            <pc:docMk/>
            <pc:sldMk cId="3302912713" sldId="689"/>
            <ac:spMk id="3" creationId="{780CBFCE-6FFA-4F1D-AE32-884947FBA47F}"/>
          </ac:spMkLst>
        </pc:spChg>
      </pc:sldChg>
      <pc:sldChg chg="addSp delSp modSp add">
        <pc:chgData name="Keith Bettinger" userId="402379d2b9f6d210" providerId="LiveId" clId="{5D57F8EE-10EB-4D4C-B6ED-D7898418101E}" dt="2019-09-24T00:03:49.547" v="9657" actId="14100"/>
        <pc:sldMkLst>
          <pc:docMk/>
          <pc:sldMk cId="36807681" sldId="690"/>
        </pc:sldMkLst>
        <pc:spChg chg="del">
          <ac:chgData name="Keith Bettinger" userId="402379d2b9f6d210" providerId="LiveId" clId="{5D57F8EE-10EB-4D4C-B6ED-D7898418101E}" dt="2019-09-24T00:02:18.290" v="9613" actId="478"/>
          <ac:spMkLst>
            <pc:docMk/>
            <pc:sldMk cId="36807681" sldId="690"/>
            <ac:spMk id="2" creationId="{73E7B882-DABC-4AA2-9C11-8209A96D0078}"/>
          </ac:spMkLst>
        </pc:spChg>
        <pc:spChg chg="del">
          <ac:chgData name="Keith Bettinger" userId="402379d2b9f6d210" providerId="LiveId" clId="{5D57F8EE-10EB-4D4C-B6ED-D7898418101E}" dt="2019-09-24T00:02:20.613" v="9614" actId="478"/>
          <ac:spMkLst>
            <pc:docMk/>
            <pc:sldMk cId="36807681" sldId="690"/>
            <ac:spMk id="3" creationId="{8A57F184-744B-405C-B0F1-F47140E4142C}"/>
          </ac:spMkLst>
        </pc:spChg>
        <pc:spChg chg="add mod">
          <ac:chgData name="Keith Bettinger" userId="402379d2b9f6d210" providerId="LiveId" clId="{5D57F8EE-10EB-4D4C-B6ED-D7898418101E}" dt="2019-09-24T00:03:49.547" v="9657" actId="14100"/>
          <ac:spMkLst>
            <pc:docMk/>
            <pc:sldMk cId="36807681" sldId="690"/>
            <ac:spMk id="9" creationId="{F5BEE2DC-2E5B-4952-BB72-96FEACAD4C9E}"/>
          </ac:spMkLst>
        </pc:spChg>
        <pc:picChg chg="add mod">
          <ac:chgData name="Keith Bettinger" userId="402379d2b9f6d210" providerId="LiveId" clId="{5D57F8EE-10EB-4D4C-B6ED-D7898418101E}" dt="2019-09-24T00:02:29.682" v="9618" actId="1076"/>
          <ac:picMkLst>
            <pc:docMk/>
            <pc:sldMk cId="36807681" sldId="690"/>
            <ac:picMk id="7" creationId="{FE04D354-8BED-4A20-A99C-F6634B6F500A}"/>
          </ac:picMkLst>
        </pc:picChg>
        <pc:picChg chg="add mod">
          <ac:chgData name="Keith Bettinger" userId="402379d2b9f6d210" providerId="LiveId" clId="{5D57F8EE-10EB-4D4C-B6ED-D7898418101E}" dt="2019-09-24T00:03:12.959" v="9621" actId="1076"/>
          <ac:picMkLst>
            <pc:docMk/>
            <pc:sldMk cId="36807681" sldId="690"/>
            <ac:picMk id="8" creationId="{A165C5E9-00D2-4726-BD19-2AA491E6D80F}"/>
          </ac:picMkLst>
        </pc:picChg>
      </pc:sldChg>
      <pc:sldChg chg="modSp add">
        <pc:chgData name="Keith Bettinger" userId="402379d2b9f6d210" providerId="LiveId" clId="{5D57F8EE-10EB-4D4C-B6ED-D7898418101E}" dt="2019-09-24T00:14:05.367" v="10262" actId="20577"/>
        <pc:sldMkLst>
          <pc:docMk/>
          <pc:sldMk cId="1465711214" sldId="691"/>
        </pc:sldMkLst>
        <pc:spChg chg="mod">
          <ac:chgData name="Keith Bettinger" userId="402379d2b9f6d210" providerId="LiveId" clId="{5D57F8EE-10EB-4D4C-B6ED-D7898418101E}" dt="2019-09-24T00:14:05.367" v="10262" actId="20577"/>
          <ac:spMkLst>
            <pc:docMk/>
            <pc:sldMk cId="1465711214" sldId="691"/>
            <ac:spMk id="2" creationId="{85BB2F40-6943-421D-B403-B4D34D98FD39}"/>
          </ac:spMkLst>
        </pc:spChg>
        <pc:spChg chg="mod">
          <ac:chgData name="Keith Bettinger" userId="402379d2b9f6d210" providerId="LiveId" clId="{5D57F8EE-10EB-4D4C-B6ED-D7898418101E}" dt="2019-09-24T00:09:44.581" v="9935" actId="27636"/>
          <ac:spMkLst>
            <pc:docMk/>
            <pc:sldMk cId="1465711214" sldId="691"/>
            <ac:spMk id="3" creationId="{8DA6D1AD-60DD-4208-BA79-FD5AF6B3228F}"/>
          </ac:spMkLst>
        </pc:spChg>
      </pc:sldChg>
      <pc:sldChg chg="modSp add">
        <pc:chgData name="Keith Bettinger" userId="402379d2b9f6d210" providerId="LiveId" clId="{5D57F8EE-10EB-4D4C-B6ED-D7898418101E}" dt="2019-09-24T00:13:07.440" v="10260" actId="20577"/>
        <pc:sldMkLst>
          <pc:docMk/>
          <pc:sldMk cId="3152831788" sldId="692"/>
        </pc:sldMkLst>
        <pc:spChg chg="mod">
          <ac:chgData name="Keith Bettinger" userId="402379d2b9f6d210" providerId="LiveId" clId="{5D57F8EE-10EB-4D4C-B6ED-D7898418101E}" dt="2019-09-24T00:10:26.388" v="9956" actId="20577"/>
          <ac:spMkLst>
            <pc:docMk/>
            <pc:sldMk cId="3152831788" sldId="692"/>
            <ac:spMk id="2" creationId="{959266F9-629A-456F-B852-DB637CE9B1EF}"/>
          </ac:spMkLst>
        </pc:spChg>
        <pc:spChg chg="mod">
          <ac:chgData name="Keith Bettinger" userId="402379d2b9f6d210" providerId="LiveId" clId="{5D57F8EE-10EB-4D4C-B6ED-D7898418101E}" dt="2019-09-24T00:13:07.440" v="10260" actId="20577"/>
          <ac:spMkLst>
            <pc:docMk/>
            <pc:sldMk cId="3152831788" sldId="692"/>
            <ac:spMk id="3" creationId="{2648F32F-811D-4E06-9951-23C5621A0F8D}"/>
          </ac:spMkLst>
        </pc:sp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8F69A1-9073-4881-8136-AF1098F5401A}"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59F8DB14-847A-48FF-9D4A-5670242FB4C4}">
      <dgm:prSet phldrT="[Text]" custT="1"/>
      <dgm:spPr/>
      <dgm:t>
        <a:bodyPr/>
        <a:lstStyle/>
        <a:p>
          <a:r>
            <a:rPr lang="en-US" sz="1800" dirty="0"/>
            <a:t>SLM</a:t>
          </a:r>
        </a:p>
      </dgm:t>
    </dgm:pt>
    <dgm:pt modelId="{143D558F-B2FE-4AA5-AC32-997215659FB6}" type="parTrans" cxnId="{1F874397-496C-437D-8FE6-F6FDA2D6C816}">
      <dgm:prSet/>
      <dgm:spPr/>
      <dgm:t>
        <a:bodyPr/>
        <a:lstStyle/>
        <a:p>
          <a:endParaRPr lang="en-US"/>
        </a:p>
      </dgm:t>
    </dgm:pt>
    <dgm:pt modelId="{86532F03-AC50-406A-BF90-35234366EC98}" type="sibTrans" cxnId="{1F874397-496C-437D-8FE6-F6FDA2D6C816}">
      <dgm:prSet/>
      <dgm:spPr/>
      <dgm:t>
        <a:bodyPr/>
        <a:lstStyle/>
        <a:p>
          <a:endParaRPr lang="en-US"/>
        </a:p>
      </dgm:t>
    </dgm:pt>
    <dgm:pt modelId="{4EE423D2-C4E8-4081-B257-CF7649FA70C3}">
      <dgm:prSet phldrT="[Text]" custT="1"/>
      <dgm:spPr/>
      <dgm:t>
        <a:bodyPr/>
        <a:lstStyle/>
        <a:p>
          <a:r>
            <a:rPr lang="en-US" sz="1800" dirty="0"/>
            <a:t>PSNP</a:t>
          </a:r>
        </a:p>
      </dgm:t>
    </dgm:pt>
    <dgm:pt modelId="{29BDD4B5-970C-4E6D-82E1-E7E38E3EC327}" type="parTrans" cxnId="{CF43DD70-6EA3-4D0B-8E60-0B8843D697BF}">
      <dgm:prSet/>
      <dgm:spPr/>
      <dgm:t>
        <a:bodyPr/>
        <a:lstStyle/>
        <a:p>
          <a:endParaRPr lang="en-US"/>
        </a:p>
      </dgm:t>
    </dgm:pt>
    <dgm:pt modelId="{46ADB50E-B93B-48E2-8552-E36FB15C97A1}" type="sibTrans" cxnId="{CF43DD70-6EA3-4D0B-8E60-0B8843D697BF}">
      <dgm:prSet/>
      <dgm:spPr/>
      <dgm:t>
        <a:bodyPr/>
        <a:lstStyle/>
        <a:p>
          <a:endParaRPr lang="en-US"/>
        </a:p>
      </dgm:t>
    </dgm:pt>
    <dgm:pt modelId="{BF028D54-3CE8-4588-9631-140B0AE23C72}">
      <dgm:prSet phldrT="[Text]" custT="1"/>
      <dgm:spPr/>
      <dgm:t>
        <a:bodyPr/>
        <a:lstStyle/>
        <a:p>
          <a:r>
            <a:rPr lang="en-US" sz="1800" dirty="0"/>
            <a:t>AGP</a:t>
          </a:r>
        </a:p>
      </dgm:t>
    </dgm:pt>
    <dgm:pt modelId="{05EC366B-0CCD-47DD-811D-DA83293002D0}" type="parTrans" cxnId="{D5CE2CBE-946B-4BF7-A6FE-0943D90A83EB}">
      <dgm:prSet/>
      <dgm:spPr/>
      <dgm:t>
        <a:bodyPr/>
        <a:lstStyle/>
        <a:p>
          <a:endParaRPr lang="en-US"/>
        </a:p>
      </dgm:t>
    </dgm:pt>
    <dgm:pt modelId="{AE9A6164-0B95-48CD-9DC1-15BF035C4B3E}" type="sibTrans" cxnId="{D5CE2CBE-946B-4BF7-A6FE-0943D90A83EB}">
      <dgm:prSet/>
      <dgm:spPr/>
      <dgm:t>
        <a:bodyPr/>
        <a:lstStyle/>
        <a:p>
          <a:endParaRPr lang="en-US"/>
        </a:p>
      </dgm:t>
    </dgm:pt>
    <dgm:pt modelId="{3C758DE9-E03A-487C-B02D-CDE1C37182AB}">
      <dgm:prSet phldrT="[Text]" custT="1"/>
      <dgm:spPr/>
      <dgm:t>
        <a:bodyPr/>
        <a:lstStyle/>
        <a:p>
          <a:r>
            <a:rPr lang="en-US" sz="1800" dirty="0"/>
            <a:t>FSDP</a:t>
          </a:r>
        </a:p>
      </dgm:t>
    </dgm:pt>
    <dgm:pt modelId="{02B967B2-D017-497E-8B6A-3AF510CB928B}" type="parTrans" cxnId="{7C73747C-2BE6-4BF8-8621-65A2D9681001}">
      <dgm:prSet/>
      <dgm:spPr/>
      <dgm:t>
        <a:bodyPr/>
        <a:lstStyle/>
        <a:p>
          <a:endParaRPr lang="en-US"/>
        </a:p>
      </dgm:t>
    </dgm:pt>
    <dgm:pt modelId="{750FFFC9-991B-4F33-B7E0-A07035876F71}" type="sibTrans" cxnId="{7C73747C-2BE6-4BF8-8621-65A2D9681001}">
      <dgm:prSet/>
      <dgm:spPr/>
      <dgm:t>
        <a:bodyPr/>
        <a:lstStyle/>
        <a:p>
          <a:endParaRPr lang="en-US"/>
        </a:p>
      </dgm:t>
    </dgm:pt>
    <dgm:pt modelId="{AF926789-9CD4-4F9D-A694-A2AC60B858FE}">
      <dgm:prSet phldrT="[Text]" custT="1"/>
      <dgm:spPr/>
      <dgm:t>
        <a:bodyPr/>
        <a:lstStyle/>
        <a:p>
          <a:r>
            <a:rPr lang="en-US" sz="1800" dirty="0"/>
            <a:t>LMP </a:t>
          </a:r>
        </a:p>
      </dgm:t>
    </dgm:pt>
    <dgm:pt modelId="{2FD989F9-94AC-43C8-BA7D-ED4A2B751A11}" type="parTrans" cxnId="{BB50ECEE-7E0A-4819-985B-C2A379F41201}">
      <dgm:prSet/>
      <dgm:spPr/>
      <dgm:t>
        <a:bodyPr/>
        <a:lstStyle/>
        <a:p>
          <a:endParaRPr lang="en-US"/>
        </a:p>
      </dgm:t>
    </dgm:pt>
    <dgm:pt modelId="{9399F364-D180-4FF5-82AB-9E746C71AB40}" type="sibTrans" cxnId="{BB50ECEE-7E0A-4819-985B-C2A379F41201}">
      <dgm:prSet/>
      <dgm:spPr/>
      <dgm:t>
        <a:bodyPr/>
        <a:lstStyle/>
        <a:p>
          <a:endParaRPr lang="en-US"/>
        </a:p>
      </dgm:t>
    </dgm:pt>
    <dgm:pt modelId="{1CF0CF01-1AD6-4083-9130-22037C20DEC0}">
      <dgm:prSet phldrT="[Text]" custT="1"/>
      <dgm:spPr/>
      <dgm:t>
        <a:bodyPr/>
        <a:lstStyle/>
        <a:p>
          <a:r>
            <a:rPr lang="en-US" sz="1800" dirty="0"/>
            <a:t>SDGs</a:t>
          </a:r>
        </a:p>
      </dgm:t>
    </dgm:pt>
    <dgm:pt modelId="{FA5E5DC6-863A-470C-8F2C-25C74084C03F}" type="parTrans" cxnId="{CFCB344B-8AC5-466C-B15D-B7D529CCDB7E}">
      <dgm:prSet/>
      <dgm:spPr/>
      <dgm:t>
        <a:bodyPr/>
        <a:lstStyle/>
        <a:p>
          <a:endParaRPr lang="en-US"/>
        </a:p>
      </dgm:t>
    </dgm:pt>
    <dgm:pt modelId="{2A89FD47-74EB-4D96-B2ED-F121CB0ED754}" type="sibTrans" cxnId="{CFCB344B-8AC5-466C-B15D-B7D529CCDB7E}">
      <dgm:prSet/>
      <dgm:spPr/>
      <dgm:t>
        <a:bodyPr/>
        <a:lstStyle/>
        <a:p>
          <a:endParaRPr lang="en-US"/>
        </a:p>
      </dgm:t>
    </dgm:pt>
    <dgm:pt modelId="{A2AB4C47-FA19-4EE9-B0C9-1DC39C384402}">
      <dgm:prSet phldrT="[Text]" custT="1"/>
      <dgm:spPr/>
      <dgm:t>
        <a:bodyPr/>
        <a:lstStyle/>
        <a:p>
          <a:r>
            <a:rPr lang="en-US" sz="1800" dirty="0"/>
            <a:t>Sendai framework  </a:t>
          </a:r>
        </a:p>
      </dgm:t>
    </dgm:pt>
    <dgm:pt modelId="{EBB82AB4-6234-44EC-9E31-1B6CEF96CC4A}" type="parTrans" cxnId="{BDA4BBEE-98E2-4FD8-8430-3616E468CDDF}">
      <dgm:prSet/>
      <dgm:spPr/>
      <dgm:t>
        <a:bodyPr/>
        <a:lstStyle/>
        <a:p>
          <a:endParaRPr lang="en-US"/>
        </a:p>
      </dgm:t>
    </dgm:pt>
    <dgm:pt modelId="{2E5D8CD2-9B73-41E4-84CF-B5EABA6AC730}" type="sibTrans" cxnId="{BDA4BBEE-98E2-4FD8-8430-3616E468CDDF}">
      <dgm:prSet/>
      <dgm:spPr/>
      <dgm:t>
        <a:bodyPr/>
        <a:lstStyle/>
        <a:p>
          <a:endParaRPr lang="en-US"/>
        </a:p>
      </dgm:t>
    </dgm:pt>
    <dgm:pt modelId="{08B32931-4F2B-4DDB-97F7-22205C63969A}">
      <dgm:prSet phldrT="[Text]" custT="1"/>
      <dgm:spPr/>
      <dgm:t>
        <a:bodyPr/>
        <a:lstStyle/>
        <a:p>
          <a:r>
            <a:rPr lang="en-US" sz="1800" dirty="0"/>
            <a:t>Paris Agreement  </a:t>
          </a:r>
        </a:p>
      </dgm:t>
    </dgm:pt>
    <dgm:pt modelId="{3FDD1EDD-E571-46FB-94C4-D622CE39A687}" type="parTrans" cxnId="{750A3905-01FA-4C99-A077-43F7545CDF8E}">
      <dgm:prSet/>
      <dgm:spPr/>
      <dgm:t>
        <a:bodyPr/>
        <a:lstStyle/>
        <a:p>
          <a:endParaRPr lang="en-US"/>
        </a:p>
      </dgm:t>
    </dgm:pt>
    <dgm:pt modelId="{C0287E4A-A902-4928-9A61-71529BA7DD93}" type="sibTrans" cxnId="{750A3905-01FA-4C99-A077-43F7545CDF8E}">
      <dgm:prSet/>
      <dgm:spPr/>
      <dgm:t>
        <a:bodyPr/>
        <a:lstStyle/>
        <a:p>
          <a:endParaRPr lang="en-US"/>
        </a:p>
      </dgm:t>
    </dgm:pt>
    <dgm:pt modelId="{62FEF6BC-68A4-428B-A2D8-15638D8311DA}" type="pres">
      <dgm:prSet presAssocID="{468F69A1-9073-4881-8136-AF1098F5401A}" presName="composite" presStyleCnt="0">
        <dgm:presLayoutVars>
          <dgm:chMax val="5"/>
          <dgm:dir/>
          <dgm:animLvl val="ctr"/>
          <dgm:resizeHandles val="exact"/>
        </dgm:presLayoutVars>
      </dgm:prSet>
      <dgm:spPr/>
      <dgm:t>
        <a:bodyPr/>
        <a:lstStyle/>
        <a:p>
          <a:endParaRPr lang="en-US"/>
        </a:p>
      </dgm:t>
    </dgm:pt>
    <dgm:pt modelId="{A51915BA-529E-41A5-AA48-911327FBE95C}" type="pres">
      <dgm:prSet presAssocID="{468F69A1-9073-4881-8136-AF1098F5401A}" presName="cycle" presStyleCnt="0"/>
      <dgm:spPr/>
    </dgm:pt>
    <dgm:pt modelId="{EA7DAD1D-2AE6-4A6D-A607-B9FF1EC4222A}" type="pres">
      <dgm:prSet presAssocID="{468F69A1-9073-4881-8136-AF1098F5401A}" presName="centerShape" presStyleCnt="0"/>
      <dgm:spPr/>
    </dgm:pt>
    <dgm:pt modelId="{1AD13220-8869-42DF-B394-8EF69F151378}" type="pres">
      <dgm:prSet presAssocID="{468F69A1-9073-4881-8136-AF1098F5401A}" presName="connSite" presStyleLbl="node1" presStyleIdx="0" presStyleCnt="9"/>
      <dgm:spPr/>
    </dgm:pt>
    <dgm:pt modelId="{AC5DC287-09C2-4F61-B9D8-E71C55DD542C}" type="pres">
      <dgm:prSet presAssocID="{468F69A1-9073-4881-8136-AF1098F5401A}" presName="visible" presStyleLbl="node1" presStyleIdx="0" presStyleCnt="9"/>
      <dgm:spPr>
        <a:blipFill rotWithShape="1">
          <a:blip xmlns:r="http://schemas.openxmlformats.org/officeDocument/2006/relationships" r:embed="rId1"/>
          <a:stretch>
            <a:fillRect/>
          </a:stretch>
        </a:blipFill>
      </dgm:spPr>
    </dgm:pt>
    <dgm:pt modelId="{CD983C64-4841-4B1C-9A5B-2881735845BA}" type="pres">
      <dgm:prSet presAssocID="{143D558F-B2FE-4AA5-AC32-997215659FB6}" presName="Name25" presStyleLbl="parChTrans1D1" presStyleIdx="0" presStyleCnt="8"/>
      <dgm:spPr/>
      <dgm:t>
        <a:bodyPr/>
        <a:lstStyle/>
        <a:p>
          <a:endParaRPr lang="en-US"/>
        </a:p>
      </dgm:t>
    </dgm:pt>
    <dgm:pt modelId="{7A9C3895-8374-4D90-BB44-CF13DCCED472}" type="pres">
      <dgm:prSet presAssocID="{59F8DB14-847A-48FF-9D4A-5670242FB4C4}" presName="node" presStyleCnt="0"/>
      <dgm:spPr/>
    </dgm:pt>
    <dgm:pt modelId="{2DE89837-6FFF-48CE-9EBE-AE15C215142C}" type="pres">
      <dgm:prSet presAssocID="{59F8DB14-847A-48FF-9D4A-5670242FB4C4}" presName="parentNode" presStyleLbl="node1" presStyleIdx="1" presStyleCnt="9" custScaleX="243877" custScaleY="155638" custLinFactX="-100000" custLinFactNeighborX="-137481" custLinFactNeighborY="-2002">
        <dgm:presLayoutVars>
          <dgm:chMax val="1"/>
          <dgm:bulletEnabled val="1"/>
        </dgm:presLayoutVars>
      </dgm:prSet>
      <dgm:spPr/>
      <dgm:t>
        <a:bodyPr/>
        <a:lstStyle/>
        <a:p>
          <a:endParaRPr lang="en-US"/>
        </a:p>
      </dgm:t>
    </dgm:pt>
    <dgm:pt modelId="{6771B41F-94F7-4618-9B28-C13D6F4D74B0}" type="pres">
      <dgm:prSet presAssocID="{59F8DB14-847A-48FF-9D4A-5670242FB4C4}" presName="childNode" presStyleLbl="revTx" presStyleIdx="0" presStyleCnt="0">
        <dgm:presLayoutVars>
          <dgm:bulletEnabled val="1"/>
        </dgm:presLayoutVars>
      </dgm:prSet>
      <dgm:spPr/>
    </dgm:pt>
    <dgm:pt modelId="{1D09590B-857C-4021-A7FD-A9848CF0049E}" type="pres">
      <dgm:prSet presAssocID="{29BDD4B5-970C-4E6D-82E1-E7E38E3EC327}" presName="Name25" presStyleLbl="parChTrans1D1" presStyleIdx="1" presStyleCnt="8"/>
      <dgm:spPr/>
      <dgm:t>
        <a:bodyPr/>
        <a:lstStyle/>
        <a:p>
          <a:endParaRPr lang="en-US"/>
        </a:p>
      </dgm:t>
    </dgm:pt>
    <dgm:pt modelId="{506AB443-4D92-4436-A441-072FEFCD5F40}" type="pres">
      <dgm:prSet presAssocID="{4EE423D2-C4E8-4081-B257-CF7649FA70C3}" presName="node" presStyleCnt="0"/>
      <dgm:spPr/>
    </dgm:pt>
    <dgm:pt modelId="{A32E2292-7417-4F6A-BBEA-5A41C2ADCEA0}" type="pres">
      <dgm:prSet presAssocID="{4EE423D2-C4E8-4081-B257-CF7649FA70C3}" presName="parentNode" presStyleLbl="node1" presStyleIdx="2" presStyleCnt="9" custScaleX="251529" custScaleY="130310" custLinFactNeighborX="-80228" custLinFactNeighborY="-39990">
        <dgm:presLayoutVars>
          <dgm:chMax val="1"/>
          <dgm:bulletEnabled val="1"/>
        </dgm:presLayoutVars>
      </dgm:prSet>
      <dgm:spPr/>
      <dgm:t>
        <a:bodyPr/>
        <a:lstStyle/>
        <a:p>
          <a:endParaRPr lang="en-US"/>
        </a:p>
      </dgm:t>
    </dgm:pt>
    <dgm:pt modelId="{D24E8141-F883-43B7-8002-F7A67732DF5F}" type="pres">
      <dgm:prSet presAssocID="{4EE423D2-C4E8-4081-B257-CF7649FA70C3}" presName="childNode" presStyleLbl="revTx" presStyleIdx="0" presStyleCnt="0">
        <dgm:presLayoutVars>
          <dgm:bulletEnabled val="1"/>
        </dgm:presLayoutVars>
      </dgm:prSet>
      <dgm:spPr/>
    </dgm:pt>
    <dgm:pt modelId="{6A5B4213-301B-49EA-A04D-D5B24D765B4C}" type="pres">
      <dgm:prSet presAssocID="{05EC366B-0CCD-47DD-811D-DA83293002D0}" presName="Name25" presStyleLbl="parChTrans1D1" presStyleIdx="2" presStyleCnt="8"/>
      <dgm:spPr/>
      <dgm:t>
        <a:bodyPr/>
        <a:lstStyle/>
        <a:p>
          <a:endParaRPr lang="en-US"/>
        </a:p>
      </dgm:t>
    </dgm:pt>
    <dgm:pt modelId="{9D55D66A-2664-43AE-88F9-339338360BA9}" type="pres">
      <dgm:prSet presAssocID="{BF028D54-3CE8-4588-9631-140B0AE23C72}" presName="node" presStyleCnt="0"/>
      <dgm:spPr/>
    </dgm:pt>
    <dgm:pt modelId="{A3DB23FA-FAC9-4AF7-8D83-659E3167401A}" type="pres">
      <dgm:prSet presAssocID="{BF028D54-3CE8-4588-9631-140B0AE23C72}" presName="parentNode" presStyleLbl="node1" presStyleIdx="3" presStyleCnt="9" custScaleX="341681" custScaleY="139003" custLinFactNeighborX="-21344" custLinFactNeighborY="-26369">
        <dgm:presLayoutVars>
          <dgm:chMax val="1"/>
          <dgm:bulletEnabled val="1"/>
        </dgm:presLayoutVars>
      </dgm:prSet>
      <dgm:spPr/>
      <dgm:t>
        <a:bodyPr/>
        <a:lstStyle/>
        <a:p>
          <a:endParaRPr lang="en-US"/>
        </a:p>
      </dgm:t>
    </dgm:pt>
    <dgm:pt modelId="{C878A08D-CC21-4BA6-9F66-3B517114B282}" type="pres">
      <dgm:prSet presAssocID="{BF028D54-3CE8-4588-9631-140B0AE23C72}" presName="childNode" presStyleLbl="revTx" presStyleIdx="0" presStyleCnt="0">
        <dgm:presLayoutVars>
          <dgm:bulletEnabled val="1"/>
        </dgm:presLayoutVars>
      </dgm:prSet>
      <dgm:spPr/>
    </dgm:pt>
    <dgm:pt modelId="{913DBCD3-9B1C-4BD3-B259-54D3870D2645}" type="pres">
      <dgm:prSet presAssocID="{02B967B2-D017-497E-8B6A-3AF510CB928B}" presName="Name25" presStyleLbl="parChTrans1D1" presStyleIdx="3" presStyleCnt="8"/>
      <dgm:spPr/>
      <dgm:t>
        <a:bodyPr/>
        <a:lstStyle/>
        <a:p>
          <a:endParaRPr lang="en-US"/>
        </a:p>
      </dgm:t>
    </dgm:pt>
    <dgm:pt modelId="{C1C90C33-C7CD-422B-BB90-B8D5C0C0FEB8}" type="pres">
      <dgm:prSet presAssocID="{3C758DE9-E03A-487C-B02D-CDE1C37182AB}" presName="node" presStyleCnt="0"/>
      <dgm:spPr/>
    </dgm:pt>
    <dgm:pt modelId="{22716895-28D7-41AD-8F7D-89419E731C1F}" type="pres">
      <dgm:prSet presAssocID="{3C758DE9-E03A-487C-B02D-CDE1C37182AB}" presName="parentNode" presStyleLbl="node1" presStyleIdx="4" presStyleCnt="9" custScaleX="290173" custScaleY="133342" custLinFactNeighborX="717" custLinFactNeighborY="-30448">
        <dgm:presLayoutVars>
          <dgm:chMax val="1"/>
          <dgm:bulletEnabled val="1"/>
        </dgm:presLayoutVars>
      </dgm:prSet>
      <dgm:spPr/>
      <dgm:t>
        <a:bodyPr/>
        <a:lstStyle/>
        <a:p>
          <a:endParaRPr lang="en-US"/>
        </a:p>
      </dgm:t>
    </dgm:pt>
    <dgm:pt modelId="{68B13B50-49AE-4CAA-A40B-BD7D28650B4F}" type="pres">
      <dgm:prSet presAssocID="{3C758DE9-E03A-487C-B02D-CDE1C37182AB}" presName="childNode" presStyleLbl="revTx" presStyleIdx="0" presStyleCnt="0">
        <dgm:presLayoutVars>
          <dgm:bulletEnabled val="1"/>
        </dgm:presLayoutVars>
      </dgm:prSet>
      <dgm:spPr/>
    </dgm:pt>
    <dgm:pt modelId="{41958284-ACD2-45BD-A16D-29775C8E8BFF}" type="pres">
      <dgm:prSet presAssocID="{2FD989F9-94AC-43C8-BA7D-ED4A2B751A11}" presName="Name25" presStyleLbl="parChTrans1D1" presStyleIdx="4" presStyleCnt="8"/>
      <dgm:spPr/>
      <dgm:t>
        <a:bodyPr/>
        <a:lstStyle/>
        <a:p>
          <a:endParaRPr lang="en-US"/>
        </a:p>
      </dgm:t>
    </dgm:pt>
    <dgm:pt modelId="{B222D911-5E70-4CE4-8951-C54C193AD67D}" type="pres">
      <dgm:prSet presAssocID="{AF926789-9CD4-4F9D-A694-A2AC60B858FE}" presName="node" presStyleCnt="0"/>
      <dgm:spPr/>
    </dgm:pt>
    <dgm:pt modelId="{BC3DB7BC-7701-4758-A2A2-E57B39340E97}" type="pres">
      <dgm:prSet presAssocID="{AF926789-9CD4-4F9D-A694-A2AC60B858FE}" presName="parentNode" presStyleLbl="node1" presStyleIdx="5" presStyleCnt="9" custScaleX="361016" custScaleY="134823" custLinFactNeighborX="10686" custLinFactNeighborY="-37429">
        <dgm:presLayoutVars>
          <dgm:chMax val="1"/>
          <dgm:bulletEnabled val="1"/>
        </dgm:presLayoutVars>
      </dgm:prSet>
      <dgm:spPr/>
      <dgm:t>
        <a:bodyPr/>
        <a:lstStyle/>
        <a:p>
          <a:endParaRPr lang="en-US"/>
        </a:p>
      </dgm:t>
    </dgm:pt>
    <dgm:pt modelId="{C4AA740F-3154-419D-9368-3B8422EF387B}" type="pres">
      <dgm:prSet presAssocID="{AF926789-9CD4-4F9D-A694-A2AC60B858FE}" presName="childNode" presStyleLbl="revTx" presStyleIdx="0" presStyleCnt="0">
        <dgm:presLayoutVars>
          <dgm:bulletEnabled val="1"/>
        </dgm:presLayoutVars>
      </dgm:prSet>
      <dgm:spPr/>
    </dgm:pt>
    <dgm:pt modelId="{9F3D97AD-F876-4585-A962-8BACF4A402CF}" type="pres">
      <dgm:prSet presAssocID="{FA5E5DC6-863A-470C-8F2C-25C74084C03F}" presName="Name25" presStyleLbl="parChTrans1D1" presStyleIdx="5" presStyleCnt="8"/>
      <dgm:spPr/>
      <dgm:t>
        <a:bodyPr/>
        <a:lstStyle/>
        <a:p>
          <a:endParaRPr lang="en-US"/>
        </a:p>
      </dgm:t>
    </dgm:pt>
    <dgm:pt modelId="{39BDD13D-A549-4E64-90D8-10BED954EDD8}" type="pres">
      <dgm:prSet presAssocID="{1CF0CF01-1AD6-4083-9130-22037C20DEC0}" presName="node" presStyleCnt="0"/>
      <dgm:spPr/>
    </dgm:pt>
    <dgm:pt modelId="{BE82171B-D78E-4D9B-9130-BA8AA0792AC2}" type="pres">
      <dgm:prSet presAssocID="{1CF0CF01-1AD6-4083-9130-22037C20DEC0}" presName="parentNode" presStyleLbl="node1" presStyleIdx="6" presStyleCnt="9" custScaleX="291072" custScaleY="164584" custLinFactNeighborX="50121" custLinFactNeighborY="-20892">
        <dgm:presLayoutVars>
          <dgm:chMax val="1"/>
          <dgm:bulletEnabled val="1"/>
        </dgm:presLayoutVars>
      </dgm:prSet>
      <dgm:spPr/>
      <dgm:t>
        <a:bodyPr/>
        <a:lstStyle/>
        <a:p>
          <a:endParaRPr lang="en-US"/>
        </a:p>
      </dgm:t>
    </dgm:pt>
    <dgm:pt modelId="{F84FC77F-DF37-4446-B2DD-BA7BAB81FBF2}" type="pres">
      <dgm:prSet presAssocID="{1CF0CF01-1AD6-4083-9130-22037C20DEC0}" presName="childNode" presStyleLbl="revTx" presStyleIdx="0" presStyleCnt="0">
        <dgm:presLayoutVars>
          <dgm:bulletEnabled val="1"/>
        </dgm:presLayoutVars>
      </dgm:prSet>
      <dgm:spPr/>
    </dgm:pt>
    <dgm:pt modelId="{88AEC243-639D-4B4D-8EE5-7A73834E0934}" type="pres">
      <dgm:prSet presAssocID="{EBB82AB4-6234-44EC-9E31-1B6CEF96CC4A}" presName="Name25" presStyleLbl="parChTrans1D1" presStyleIdx="6" presStyleCnt="8"/>
      <dgm:spPr/>
      <dgm:t>
        <a:bodyPr/>
        <a:lstStyle/>
        <a:p>
          <a:endParaRPr lang="en-US"/>
        </a:p>
      </dgm:t>
    </dgm:pt>
    <dgm:pt modelId="{C5F12857-6167-4A1C-BA4C-4D6567E6AF57}" type="pres">
      <dgm:prSet presAssocID="{A2AB4C47-FA19-4EE9-B0C9-1DC39C384402}" presName="node" presStyleCnt="0"/>
      <dgm:spPr/>
    </dgm:pt>
    <dgm:pt modelId="{81A18EB9-F06F-431E-B1E8-9F49D9593479}" type="pres">
      <dgm:prSet presAssocID="{A2AB4C47-FA19-4EE9-B0C9-1DC39C384402}" presName="parentNode" presStyleLbl="node1" presStyleIdx="7" presStyleCnt="9" custScaleX="357008" custScaleY="251781" custLinFactNeighborX="-52679" custLinFactNeighborY="46151">
        <dgm:presLayoutVars>
          <dgm:chMax val="1"/>
          <dgm:bulletEnabled val="1"/>
        </dgm:presLayoutVars>
      </dgm:prSet>
      <dgm:spPr/>
      <dgm:t>
        <a:bodyPr/>
        <a:lstStyle/>
        <a:p>
          <a:endParaRPr lang="en-US"/>
        </a:p>
      </dgm:t>
    </dgm:pt>
    <dgm:pt modelId="{31D9AF07-E8F0-469C-9BFC-8E7E88AB1DE8}" type="pres">
      <dgm:prSet presAssocID="{A2AB4C47-FA19-4EE9-B0C9-1DC39C384402}" presName="childNode" presStyleLbl="revTx" presStyleIdx="0" presStyleCnt="0">
        <dgm:presLayoutVars>
          <dgm:bulletEnabled val="1"/>
        </dgm:presLayoutVars>
      </dgm:prSet>
      <dgm:spPr/>
    </dgm:pt>
    <dgm:pt modelId="{8CB158D7-0C96-48B6-ADCF-B47480388594}" type="pres">
      <dgm:prSet presAssocID="{3FDD1EDD-E571-46FB-94C4-D622CE39A687}" presName="Name25" presStyleLbl="parChTrans1D1" presStyleIdx="7" presStyleCnt="8"/>
      <dgm:spPr/>
      <dgm:t>
        <a:bodyPr/>
        <a:lstStyle/>
        <a:p>
          <a:endParaRPr lang="en-US"/>
        </a:p>
      </dgm:t>
    </dgm:pt>
    <dgm:pt modelId="{579E3347-EF29-485D-A505-B431D1D27673}" type="pres">
      <dgm:prSet presAssocID="{08B32931-4F2B-4DDB-97F7-22205C63969A}" presName="node" presStyleCnt="0"/>
      <dgm:spPr/>
    </dgm:pt>
    <dgm:pt modelId="{737B8A9F-1223-486E-B0D4-8BDBF5B256BD}" type="pres">
      <dgm:prSet presAssocID="{08B32931-4F2B-4DDB-97F7-22205C63969A}" presName="parentNode" presStyleLbl="node1" presStyleIdx="8" presStyleCnt="9" custScaleX="389574" custScaleY="231113" custLinFactX="-153833" custLinFactNeighborX="-200000" custLinFactNeighborY="-6375">
        <dgm:presLayoutVars>
          <dgm:chMax val="1"/>
          <dgm:bulletEnabled val="1"/>
        </dgm:presLayoutVars>
      </dgm:prSet>
      <dgm:spPr/>
      <dgm:t>
        <a:bodyPr/>
        <a:lstStyle/>
        <a:p>
          <a:endParaRPr lang="en-US"/>
        </a:p>
      </dgm:t>
    </dgm:pt>
    <dgm:pt modelId="{614B632C-C9D8-494A-96C8-67A55FEC1C48}" type="pres">
      <dgm:prSet presAssocID="{08B32931-4F2B-4DDB-97F7-22205C63969A}" presName="childNode" presStyleLbl="revTx" presStyleIdx="0" presStyleCnt="0">
        <dgm:presLayoutVars>
          <dgm:bulletEnabled val="1"/>
        </dgm:presLayoutVars>
      </dgm:prSet>
      <dgm:spPr/>
    </dgm:pt>
  </dgm:ptLst>
  <dgm:cxnLst>
    <dgm:cxn modelId="{D6D63B11-BAE3-4078-835B-FC9BC509A7AB}" type="presOf" srcId="{143D558F-B2FE-4AA5-AC32-997215659FB6}" destId="{CD983C64-4841-4B1C-9A5B-2881735845BA}" srcOrd="0" destOrd="0" presId="urn:microsoft.com/office/officeart/2005/8/layout/radial2"/>
    <dgm:cxn modelId="{D5CE2CBE-946B-4BF7-A6FE-0943D90A83EB}" srcId="{468F69A1-9073-4881-8136-AF1098F5401A}" destId="{BF028D54-3CE8-4588-9631-140B0AE23C72}" srcOrd="2" destOrd="0" parTransId="{05EC366B-0CCD-47DD-811D-DA83293002D0}" sibTransId="{AE9A6164-0B95-48CD-9DC1-15BF035C4B3E}"/>
    <dgm:cxn modelId="{CBC3505E-8FCC-4F86-91E9-CBD6E0868AB9}" type="presOf" srcId="{59F8DB14-847A-48FF-9D4A-5670242FB4C4}" destId="{2DE89837-6FFF-48CE-9EBE-AE15C215142C}" srcOrd="0" destOrd="0" presId="urn:microsoft.com/office/officeart/2005/8/layout/radial2"/>
    <dgm:cxn modelId="{CAD29AD1-B558-44E8-94CE-AD58203997D8}" type="presOf" srcId="{468F69A1-9073-4881-8136-AF1098F5401A}" destId="{62FEF6BC-68A4-428B-A2D8-15638D8311DA}" srcOrd="0" destOrd="0" presId="urn:microsoft.com/office/officeart/2005/8/layout/radial2"/>
    <dgm:cxn modelId="{BB50ECEE-7E0A-4819-985B-C2A379F41201}" srcId="{468F69A1-9073-4881-8136-AF1098F5401A}" destId="{AF926789-9CD4-4F9D-A694-A2AC60B858FE}" srcOrd="4" destOrd="0" parTransId="{2FD989F9-94AC-43C8-BA7D-ED4A2B751A11}" sibTransId="{9399F364-D180-4FF5-82AB-9E746C71AB40}"/>
    <dgm:cxn modelId="{829BC08A-6E29-41F5-B845-24582A96F709}" type="presOf" srcId="{08B32931-4F2B-4DDB-97F7-22205C63969A}" destId="{737B8A9F-1223-486E-B0D4-8BDBF5B256BD}" srcOrd="0" destOrd="0" presId="urn:microsoft.com/office/officeart/2005/8/layout/radial2"/>
    <dgm:cxn modelId="{3E0B1237-73E6-4D01-B96A-32D832056424}" type="presOf" srcId="{02B967B2-D017-497E-8B6A-3AF510CB928B}" destId="{913DBCD3-9B1C-4BD3-B259-54D3870D2645}" srcOrd="0" destOrd="0" presId="urn:microsoft.com/office/officeart/2005/8/layout/radial2"/>
    <dgm:cxn modelId="{BDA4BBEE-98E2-4FD8-8430-3616E468CDDF}" srcId="{468F69A1-9073-4881-8136-AF1098F5401A}" destId="{A2AB4C47-FA19-4EE9-B0C9-1DC39C384402}" srcOrd="6" destOrd="0" parTransId="{EBB82AB4-6234-44EC-9E31-1B6CEF96CC4A}" sibTransId="{2E5D8CD2-9B73-41E4-84CF-B5EABA6AC730}"/>
    <dgm:cxn modelId="{1F2D18E0-A82E-493F-B92A-397461DE2A0E}" type="presOf" srcId="{1CF0CF01-1AD6-4083-9130-22037C20DEC0}" destId="{BE82171B-D78E-4D9B-9130-BA8AA0792AC2}" srcOrd="0" destOrd="0" presId="urn:microsoft.com/office/officeart/2005/8/layout/radial2"/>
    <dgm:cxn modelId="{9F67E9E1-CEB3-45A4-B4EB-A5598A07E229}" type="presOf" srcId="{A2AB4C47-FA19-4EE9-B0C9-1DC39C384402}" destId="{81A18EB9-F06F-431E-B1E8-9F49D9593479}" srcOrd="0" destOrd="0" presId="urn:microsoft.com/office/officeart/2005/8/layout/radial2"/>
    <dgm:cxn modelId="{0EB3783D-5D7E-4448-947A-61EF46A2BA21}" type="presOf" srcId="{3C758DE9-E03A-487C-B02D-CDE1C37182AB}" destId="{22716895-28D7-41AD-8F7D-89419E731C1F}" srcOrd="0" destOrd="0" presId="urn:microsoft.com/office/officeart/2005/8/layout/radial2"/>
    <dgm:cxn modelId="{E533B13A-7A17-4DEF-A60B-A7CFB7781B49}" type="presOf" srcId="{AF926789-9CD4-4F9D-A694-A2AC60B858FE}" destId="{BC3DB7BC-7701-4758-A2A2-E57B39340E97}" srcOrd="0" destOrd="0" presId="urn:microsoft.com/office/officeart/2005/8/layout/radial2"/>
    <dgm:cxn modelId="{750A3905-01FA-4C99-A077-43F7545CDF8E}" srcId="{468F69A1-9073-4881-8136-AF1098F5401A}" destId="{08B32931-4F2B-4DDB-97F7-22205C63969A}" srcOrd="7" destOrd="0" parTransId="{3FDD1EDD-E571-46FB-94C4-D622CE39A687}" sibTransId="{C0287E4A-A902-4928-9A61-71529BA7DD93}"/>
    <dgm:cxn modelId="{341398CB-8ADD-453D-BC22-4C1FA34CDF67}" type="presOf" srcId="{05EC366B-0CCD-47DD-811D-DA83293002D0}" destId="{6A5B4213-301B-49EA-A04D-D5B24D765B4C}" srcOrd="0" destOrd="0" presId="urn:microsoft.com/office/officeart/2005/8/layout/radial2"/>
    <dgm:cxn modelId="{7C73747C-2BE6-4BF8-8621-65A2D9681001}" srcId="{468F69A1-9073-4881-8136-AF1098F5401A}" destId="{3C758DE9-E03A-487C-B02D-CDE1C37182AB}" srcOrd="3" destOrd="0" parTransId="{02B967B2-D017-497E-8B6A-3AF510CB928B}" sibTransId="{750FFFC9-991B-4F33-B7E0-A07035876F71}"/>
    <dgm:cxn modelId="{66926B03-4EE8-461E-A731-849C1F87C262}" type="presOf" srcId="{29BDD4B5-970C-4E6D-82E1-E7E38E3EC327}" destId="{1D09590B-857C-4021-A7FD-A9848CF0049E}" srcOrd="0" destOrd="0" presId="urn:microsoft.com/office/officeart/2005/8/layout/radial2"/>
    <dgm:cxn modelId="{DDE01CD1-486C-4AD5-8B5C-7DCB7A3D378A}" type="presOf" srcId="{4EE423D2-C4E8-4081-B257-CF7649FA70C3}" destId="{A32E2292-7417-4F6A-BBEA-5A41C2ADCEA0}" srcOrd="0" destOrd="0" presId="urn:microsoft.com/office/officeart/2005/8/layout/radial2"/>
    <dgm:cxn modelId="{FFBAE70B-440A-434A-BEF6-C933D9341A49}" type="presOf" srcId="{3FDD1EDD-E571-46FB-94C4-D622CE39A687}" destId="{8CB158D7-0C96-48B6-ADCF-B47480388594}" srcOrd="0" destOrd="0" presId="urn:microsoft.com/office/officeart/2005/8/layout/radial2"/>
    <dgm:cxn modelId="{3C5A49FD-714D-4757-A302-32279F81CCD4}" type="presOf" srcId="{EBB82AB4-6234-44EC-9E31-1B6CEF96CC4A}" destId="{88AEC243-639D-4B4D-8EE5-7A73834E0934}" srcOrd="0" destOrd="0" presId="urn:microsoft.com/office/officeart/2005/8/layout/radial2"/>
    <dgm:cxn modelId="{6E7B5E30-BE09-459A-BB2F-C0BD551BDD45}" type="presOf" srcId="{FA5E5DC6-863A-470C-8F2C-25C74084C03F}" destId="{9F3D97AD-F876-4585-A962-8BACF4A402CF}" srcOrd="0" destOrd="0" presId="urn:microsoft.com/office/officeart/2005/8/layout/radial2"/>
    <dgm:cxn modelId="{CF43DD70-6EA3-4D0B-8E60-0B8843D697BF}" srcId="{468F69A1-9073-4881-8136-AF1098F5401A}" destId="{4EE423D2-C4E8-4081-B257-CF7649FA70C3}" srcOrd="1" destOrd="0" parTransId="{29BDD4B5-970C-4E6D-82E1-E7E38E3EC327}" sibTransId="{46ADB50E-B93B-48E2-8552-E36FB15C97A1}"/>
    <dgm:cxn modelId="{DE1040EC-6645-4645-B079-8D950A6A40B0}" type="presOf" srcId="{2FD989F9-94AC-43C8-BA7D-ED4A2B751A11}" destId="{41958284-ACD2-45BD-A16D-29775C8E8BFF}" srcOrd="0" destOrd="0" presId="urn:microsoft.com/office/officeart/2005/8/layout/radial2"/>
    <dgm:cxn modelId="{3D85FFD1-04AF-4B9C-9C1D-7C939A7058FD}" type="presOf" srcId="{BF028D54-3CE8-4588-9631-140B0AE23C72}" destId="{A3DB23FA-FAC9-4AF7-8D83-659E3167401A}" srcOrd="0" destOrd="0" presId="urn:microsoft.com/office/officeart/2005/8/layout/radial2"/>
    <dgm:cxn modelId="{1F874397-496C-437D-8FE6-F6FDA2D6C816}" srcId="{468F69A1-9073-4881-8136-AF1098F5401A}" destId="{59F8DB14-847A-48FF-9D4A-5670242FB4C4}" srcOrd="0" destOrd="0" parTransId="{143D558F-B2FE-4AA5-AC32-997215659FB6}" sibTransId="{86532F03-AC50-406A-BF90-35234366EC98}"/>
    <dgm:cxn modelId="{CFCB344B-8AC5-466C-B15D-B7D529CCDB7E}" srcId="{468F69A1-9073-4881-8136-AF1098F5401A}" destId="{1CF0CF01-1AD6-4083-9130-22037C20DEC0}" srcOrd="5" destOrd="0" parTransId="{FA5E5DC6-863A-470C-8F2C-25C74084C03F}" sibTransId="{2A89FD47-74EB-4D96-B2ED-F121CB0ED754}"/>
    <dgm:cxn modelId="{58C8970F-8478-442D-AE95-13C48CA7D035}" type="presParOf" srcId="{62FEF6BC-68A4-428B-A2D8-15638D8311DA}" destId="{A51915BA-529E-41A5-AA48-911327FBE95C}" srcOrd="0" destOrd="0" presId="urn:microsoft.com/office/officeart/2005/8/layout/radial2"/>
    <dgm:cxn modelId="{8E32724C-4FA6-4E82-AEE7-1054FEE5DAB0}" type="presParOf" srcId="{A51915BA-529E-41A5-AA48-911327FBE95C}" destId="{EA7DAD1D-2AE6-4A6D-A607-B9FF1EC4222A}" srcOrd="0" destOrd="0" presId="urn:microsoft.com/office/officeart/2005/8/layout/radial2"/>
    <dgm:cxn modelId="{20F3ABFB-B01F-4BC2-BF37-16A1933A16C9}" type="presParOf" srcId="{EA7DAD1D-2AE6-4A6D-A607-B9FF1EC4222A}" destId="{1AD13220-8869-42DF-B394-8EF69F151378}" srcOrd="0" destOrd="0" presId="urn:microsoft.com/office/officeart/2005/8/layout/radial2"/>
    <dgm:cxn modelId="{7EBA1093-9815-438C-9E99-20BECC2C5D12}" type="presParOf" srcId="{EA7DAD1D-2AE6-4A6D-A607-B9FF1EC4222A}" destId="{AC5DC287-09C2-4F61-B9D8-E71C55DD542C}" srcOrd="1" destOrd="0" presId="urn:microsoft.com/office/officeart/2005/8/layout/radial2"/>
    <dgm:cxn modelId="{082D9067-2E3B-4887-9A4B-1195C2B85FEA}" type="presParOf" srcId="{A51915BA-529E-41A5-AA48-911327FBE95C}" destId="{CD983C64-4841-4B1C-9A5B-2881735845BA}" srcOrd="1" destOrd="0" presId="urn:microsoft.com/office/officeart/2005/8/layout/radial2"/>
    <dgm:cxn modelId="{A27E70EA-A375-4BF6-A756-CA7102146D56}" type="presParOf" srcId="{A51915BA-529E-41A5-AA48-911327FBE95C}" destId="{7A9C3895-8374-4D90-BB44-CF13DCCED472}" srcOrd="2" destOrd="0" presId="urn:microsoft.com/office/officeart/2005/8/layout/radial2"/>
    <dgm:cxn modelId="{C80EFAB7-6EE4-4E09-8BFE-3C9FA558E24C}" type="presParOf" srcId="{7A9C3895-8374-4D90-BB44-CF13DCCED472}" destId="{2DE89837-6FFF-48CE-9EBE-AE15C215142C}" srcOrd="0" destOrd="0" presId="urn:microsoft.com/office/officeart/2005/8/layout/radial2"/>
    <dgm:cxn modelId="{168F6F1B-D239-4AA7-8668-C05FB30F7909}" type="presParOf" srcId="{7A9C3895-8374-4D90-BB44-CF13DCCED472}" destId="{6771B41F-94F7-4618-9B28-C13D6F4D74B0}" srcOrd="1" destOrd="0" presId="urn:microsoft.com/office/officeart/2005/8/layout/radial2"/>
    <dgm:cxn modelId="{FBE4ADAF-3691-40BA-B8E9-645E9E41806A}" type="presParOf" srcId="{A51915BA-529E-41A5-AA48-911327FBE95C}" destId="{1D09590B-857C-4021-A7FD-A9848CF0049E}" srcOrd="3" destOrd="0" presId="urn:microsoft.com/office/officeart/2005/8/layout/radial2"/>
    <dgm:cxn modelId="{348E66F9-4948-4D56-A122-96B9BFBED52B}" type="presParOf" srcId="{A51915BA-529E-41A5-AA48-911327FBE95C}" destId="{506AB443-4D92-4436-A441-072FEFCD5F40}" srcOrd="4" destOrd="0" presId="urn:microsoft.com/office/officeart/2005/8/layout/radial2"/>
    <dgm:cxn modelId="{333E5E3D-FB9E-40A6-A356-4D5F0FA390DE}" type="presParOf" srcId="{506AB443-4D92-4436-A441-072FEFCD5F40}" destId="{A32E2292-7417-4F6A-BBEA-5A41C2ADCEA0}" srcOrd="0" destOrd="0" presId="urn:microsoft.com/office/officeart/2005/8/layout/radial2"/>
    <dgm:cxn modelId="{01CE3AE2-CAB2-4CCE-B96C-263C73883D1D}" type="presParOf" srcId="{506AB443-4D92-4436-A441-072FEFCD5F40}" destId="{D24E8141-F883-43B7-8002-F7A67732DF5F}" srcOrd="1" destOrd="0" presId="urn:microsoft.com/office/officeart/2005/8/layout/radial2"/>
    <dgm:cxn modelId="{951F3A3B-29AD-4DE7-84C7-A0752AB6A7AF}" type="presParOf" srcId="{A51915BA-529E-41A5-AA48-911327FBE95C}" destId="{6A5B4213-301B-49EA-A04D-D5B24D765B4C}" srcOrd="5" destOrd="0" presId="urn:microsoft.com/office/officeart/2005/8/layout/radial2"/>
    <dgm:cxn modelId="{D2EC6E2F-BF08-48C0-8986-CF4E2EFD640A}" type="presParOf" srcId="{A51915BA-529E-41A5-AA48-911327FBE95C}" destId="{9D55D66A-2664-43AE-88F9-339338360BA9}" srcOrd="6" destOrd="0" presId="urn:microsoft.com/office/officeart/2005/8/layout/radial2"/>
    <dgm:cxn modelId="{FEB2DEB3-96CF-4EC5-9938-AB9DF42907D3}" type="presParOf" srcId="{9D55D66A-2664-43AE-88F9-339338360BA9}" destId="{A3DB23FA-FAC9-4AF7-8D83-659E3167401A}" srcOrd="0" destOrd="0" presId="urn:microsoft.com/office/officeart/2005/8/layout/radial2"/>
    <dgm:cxn modelId="{7ECF2887-0866-400B-9347-E45A68509E70}" type="presParOf" srcId="{9D55D66A-2664-43AE-88F9-339338360BA9}" destId="{C878A08D-CC21-4BA6-9F66-3B517114B282}" srcOrd="1" destOrd="0" presId="urn:microsoft.com/office/officeart/2005/8/layout/radial2"/>
    <dgm:cxn modelId="{49847693-9839-41A2-AF8E-5600E73DF8F1}" type="presParOf" srcId="{A51915BA-529E-41A5-AA48-911327FBE95C}" destId="{913DBCD3-9B1C-4BD3-B259-54D3870D2645}" srcOrd="7" destOrd="0" presId="urn:microsoft.com/office/officeart/2005/8/layout/radial2"/>
    <dgm:cxn modelId="{65282175-18A9-4090-ADA7-9CE5FE03B796}" type="presParOf" srcId="{A51915BA-529E-41A5-AA48-911327FBE95C}" destId="{C1C90C33-C7CD-422B-BB90-B8D5C0C0FEB8}" srcOrd="8" destOrd="0" presId="urn:microsoft.com/office/officeart/2005/8/layout/radial2"/>
    <dgm:cxn modelId="{9161BE5B-B404-4DDB-85DD-D13AA38E5576}" type="presParOf" srcId="{C1C90C33-C7CD-422B-BB90-B8D5C0C0FEB8}" destId="{22716895-28D7-41AD-8F7D-89419E731C1F}" srcOrd="0" destOrd="0" presId="urn:microsoft.com/office/officeart/2005/8/layout/radial2"/>
    <dgm:cxn modelId="{B4C1CAF7-D35B-4489-92EB-BDCC7BB0A0E3}" type="presParOf" srcId="{C1C90C33-C7CD-422B-BB90-B8D5C0C0FEB8}" destId="{68B13B50-49AE-4CAA-A40B-BD7D28650B4F}" srcOrd="1" destOrd="0" presId="urn:microsoft.com/office/officeart/2005/8/layout/radial2"/>
    <dgm:cxn modelId="{2865AD20-0F15-4338-890F-F5EE268BE1F7}" type="presParOf" srcId="{A51915BA-529E-41A5-AA48-911327FBE95C}" destId="{41958284-ACD2-45BD-A16D-29775C8E8BFF}" srcOrd="9" destOrd="0" presId="urn:microsoft.com/office/officeart/2005/8/layout/radial2"/>
    <dgm:cxn modelId="{7D7398BC-127F-4218-B0FC-CB762B6B8FDD}" type="presParOf" srcId="{A51915BA-529E-41A5-AA48-911327FBE95C}" destId="{B222D911-5E70-4CE4-8951-C54C193AD67D}" srcOrd="10" destOrd="0" presId="urn:microsoft.com/office/officeart/2005/8/layout/radial2"/>
    <dgm:cxn modelId="{9FC83A0B-97E1-4310-B719-28DB5665ACCF}" type="presParOf" srcId="{B222D911-5E70-4CE4-8951-C54C193AD67D}" destId="{BC3DB7BC-7701-4758-A2A2-E57B39340E97}" srcOrd="0" destOrd="0" presId="urn:microsoft.com/office/officeart/2005/8/layout/radial2"/>
    <dgm:cxn modelId="{0094DE9A-44DB-42A1-AB80-94AAC8E3601F}" type="presParOf" srcId="{B222D911-5E70-4CE4-8951-C54C193AD67D}" destId="{C4AA740F-3154-419D-9368-3B8422EF387B}" srcOrd="1" destOrd="0" presId="urn:microsoft.com/office/officeart/2005/8/layout/radial2"/>
    <dgm:cxn modelId="{892315A2-C32B-416B-A1E8-B80510D5E668}" type="presParOf" srcId="{A51915BA-529E-41A5-AA48-911327FBE95C}" destId="{9F3D97AD-F876-4585-A962-8BACF4A402CF}" srcOrd="11" destOrd="0" presId="urn:microsoft.com/office/officeart/2005/8/layout/radial2"/>
    <dgm:cxn modelId="{5A5740D8-A3F4-4C39-A049-A5F205FAD778}" type="presParOf" srcId="{A51915BA-529E-41A5-AA48-911327FBE95C}" destId="{39BDD13D-A549-4E64-90D8-10BED954EDD8}" srcOrd="12" destOrd="0" presId="urn:microsoft.com/office/officeart/2005/8/layout/radial2"/>
    <dgm:cxn modelId="{D659D819-0876-406A-A48C-35AA5C9B3EC2}" type="presParOf" srcId="{39BDD13D-A549-4E64-90D8-10BED954EDD8}" destId="{BE82171B-D78E-4D9B-9130-BA8AA0792AC2}" srcOrd="0" destOrd="0" presId="urn:microsoft.com/office/officeart/2005/8/layout/radial2"/>
    <dgm:cxn modelId="{3A25783A-55F5-4193-B920-6315B12420F2}" type="presParOf" srcId="{39BDD13D-A549-4E64-90D8-10BED954EDD8}" destId="{F84FC77F-DF37-4446-B2DD-BA7BAB81FBF2}" srcOrd="1" destOrd="0" presId="urn:microsoft.com/office/officeart/2005/8/layout/radial2"/>
    <dgm:cxn modelId="{574FE7FA-981C-4846-8766-0324D1A9598C}" type="presParOf" srcId="{A51915BA-529E-41A5-AA48-911327FBE95C}" destId="{88AEC243-639D-4B4D-8EE5-7A73834E0934}" srcOrd="13" destOrd="0" presId="urn:microsoft.com/office/officeart/2005/8/layout/radial2"/>
    <dgm:cxn modelId="{732C89E8-29C0-4B29-B47B-31592AA2B2BF}" type="presParOf" srcId="{A51915BA-529E-41A5-AA48-911327FBE95C}" destId="{C5F12857-6167-4A1C-BA4C-4D6567E6AF57}" srcOrd="14" destOrd="0" presId="urn:microsoft.com/office/officeart/2005/8/layout/radial2"/>
    <dgm:cxn modelId="{77F1788C-149D-4AD5-BA70-2DB45E181F79}" type="presParOf" srcId="{C5F12857-6167-4A1C-BA4C-4D6567E6AF57}" destId="{81A18EB9-F06F-431E-B1E8-9F49D9593479}" srcOrd="0" destOrd="0" presId="urn:microsoft.com/office/officeart/2005/8/layout/radial2"/>
    <dgm:cxn modelId="{0F14FC76-4B52-47C2-96C5-8C7FAA22204D}" type="presParOf" srcId="{C5F12857-6167-4A1C-BA4C-4D6567E6AF57}" destId="{31D9AF07-E8F0-469C-9BFC-8E7E88AB1DE8}" srcOrd="1" destOrd="0" presId="urn:microsoft.com/office/officeart/2005/8/layout/radial2"/>
    <dgm:cxn modelId="{7304FB4F-2F0B-42CD-B891-D4213EE108BE}" type="presParOf" srcId="{A51915BA-529E-41A5-AA48-911327FBE95C}" destId="{8CB158D7-0C96-48B6-ADCF-B47480388594}" srcOrd="15" destOrd="0" presId="urn:microsoft.com/office/officeart/2005/8/layout/radial2"/>
    <dgm:cxn modelId="{7021DAB5-85AB-4FF8-AC93-E6134D871030}" type="presParOf" srcId="{A51915BA-529E-41A5-AA48-911327FBE95C}" destId="{579E3347-EF29-485D-A505-B431D1D27673}" srcOrd="16" destOrd="0" presId="urn:microsoft.com/office/officeart/2005/8/layout/radial2"/>
    <dgm:cxn modelId="{7EB2D12F-C104-42A6-BB90-4D1A37A2062B}" type="presParOf" srcId="{579E3347-EF29-485D-A505-B431D1D27673}" destId="{737B8A9F-1223-486E-B0D4-8BDBF5B256BD}" srcOrd="0" destOrd="0" presId="urn:microsoft.com/office/officeart/2005/8/layout/radial2"/>
    <dgm:cxn modelId="{3F7E21E8-EBD3-4904-BE00-E6D55FD48526}" type="presParOf" srcId="{579E3347-EF29-485D-A505-B431D1D27673}" destId="{614B632C-C9D8-494A-96C8-67A55FEC1C48}" srcOrd="1" destOrd="0" presId="urn:microsoft.com/office/officeart/2005/8/layout/radial2"/>
  </dgm:cxnLst>
  <dgm:bg/>
  <dgm:whole/>
  <dgm:extLst>
    <a:ext uri="http://schemas.microsoft.com/office/drawing/2008/diagram">
      <dsp:dataModelExt xmlns:dsp="http://schemas.microsoft.com/office/drawing/2008/diagram" xmlns:a="http://schemas.openxmlformats.org/drawingml/2006/main" xmlns:dgm="http://schemas.openxmlformats.org/drawingml/2006/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48AB16-94EE-4EE5-931B-B05044493F1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2240432F-4ED8-4AB5-84A1-05DAA9D46B82}">
      <dgm:prSet phldrT="[Text]" custT="1"/>
      <dgm:spPr/>
      <dgm:t>
        <a:bodyPr/>
        <a:lstStyle/>
        <a:p>
          <a:r>
            <a:rPr lang="en-US" sz="1400" dirty="0"/>
            <a:t>Eth NAPS </a:t>
          </a:r>
        </a:p>
      </dgm:t>
    </dgm:pt>
    <dgm:pt modelId="{A60BF6AB-9456-453E-8531-70463E214E60}" type="parTrans" cxnId="{F775997E-D668-4C07-A4E5-CF62C593C8A2}">
      <dgm:prSet/>
      <dgm:spPr/>
      <dgm:t>
        <a:bodyPr/>
        <a:lstStyle/>
        <a:p>
          <a:endParaRPr lang="en-US" sz="1400"/>
        </a:p>
      </dgm:t>
    </dgm:pt>
    <dgm:pt modelId="{8359E7C3-5A6F-4A6D-942A-46395470A81A}" type="sibTrans" cxnId="{F775997E-D668-4C07-A4E5-CF62C593C8A2}">
      <dgm:prSet/>
      <dgm:spPr/>
      <dgm:t>
        <a:bodyPr/>
        <a:lstStyle/>
        <a:p>
          <a:endParaRPr lang="en-US" sz="1400"/>
        </a:p>
      </dgm:t>
    </dgm:pt>
    <dgm:pt modelId="{C2FDD659-0742-452B-A585-4F434AD4FDB9}">
      <dgm:prSet phldrT="[Text]" custT="1"/>
      <dgm:spPr/>
      <dgm:t>
        <a:bodyPr/>
        <a:lstStyle/>
        <a:p>
          <a:r>
            <a:rPr lang="en-US" sz="1400" dirty="0"/>
            <a:t>Food security</a:t>
          </a:r>
        </a:p>
      </dgm:t>
    </dgm:pt>
    <dgm:pt modelId="{1E8D2FD0-9CFB-4C04-B354-0712284C64DF}" type="parTrans" cxnId="{7E33BCF2-9330-4453-A113-29B54466F398}">
      <dgm:prSet/>
      <dgm:spPr/>
      <dgm:t>
        <a:bodyPr/>
        <a:lstStyle/>
        <a:p>
          <a:endParaRPr lang="en-US" sz="1400"/>
        </a:p>
      </dgm:t>
    </dgm:pt>
    <dgm:pt modelId="{7DDCE9A0-825E-43D9-B208-6C09C7A1A6BD}" type="sibTrans" cxnId="{7E33BCF2-9330-4453-A113-29B54466F398}">
      <dgm:prSet/>
      <dgm:spPr/>
      <dgm:t>
        <a:bodyPr/>
        <a:lstStyle/>
        <a:p>
          <a:endParaRPr lang="en-US" sz="1400"/>
        </a:p>
      </dgm:t>
    </dgm:pt>
    <dgm:pt modelId="{A761D2A7-3CEF-4E19-8D75-D5AEBE167C4C}">
      <dgm:prSet phldrT="[Text]" custT="1"/>
      <dgm:spPr/>
      <dgm:t>
        <a:bodyPr/>
        <a:lstStyle/>
        <a:p>
          <a:r>
            <a:rPr lang="en-US" sz="1400" dirty="0"/>
            <a:t>Potable water</a:t>
          </a:r>
        </a:p>
      </dgm:t>
    </dgm:pt>
    <dgm:pt modelId="{67496C71-44AB-419F-B31A-5477504EB929}" type="parTrans" cxnId="{C015FB03-781C-49E4-B23B-5F914735B836}">
      <dgm:prSet/>
      <dgm:spPr/>
      <dgm:t>
        <a:bodyPr/>
        <a:lstStyle/>
        <a:p>
          <a:endParaRPr lang="en-US" sz="1400"/>
        </a:p>
      </dgm:t>
    </dgm:pt>
    <dgm:pt modelId="{30C4838E-241D-4CD7-948E-737E6B830491}" type="sibTrans" cxnId="{C015FB03-781C-49E4-B23B-5F914735B836}">
      <dgm:prSet/>
      <dgm:spPr/>
      <dgm:t>
        <a:bodyPr/>
        <a:lstStyle/>
        <a:p>
          <a:endParaRPr lang="en-US" sz="1400"/>
        </a:p>
      </dgm:t>
    </dgm:pt>
    <dgm:pt modelId="{D4C95EDB-8147-48E6-86C1-A57661C192BA}">
      <dgm:prSet phldrT="[Text]" custT="1"/>
      <dgm:spPr/>
      <dgm:t>
        <a:bodyPr/>
        <a:lstStyle/>
        <a:p>
          <a:r>
            <a:rPr lang="en-US" sz="1400" dirty="0"/>
            <a:t>Sustainable NRM</a:t>
          </a:r>
        </a:p>
      </dgm:t>
    </dgm:pt>
    <dgm:pt modelId="{405EADCB-EF5D-41DF-A41D-51B686C3295D}" type="parTrans" cxnId="{1A833CBA-77A3-4525-B1A3-B85A54E401F1}">
      <dgm:prSet/>
      <dgm:spPr/>
      <dgm:t>
        <a:bodyPr/>
        <a:lstStyle/>
        <a:p>
          <a:endParaRPr lang="en-US" sz="1400"/>
        </a:p>
      </dgm:t>
    </dgm:pt>
    <dgm:pt modelId="{C55C7949-F275-4B0E-8689-12870AD2B33E}" type="sibTrans" cxnId="{1A833CBA-77A3-4525-B1A3-B85A54E401F1}">
      <dgm:prSet/>
      <dgm:spPr/>
      <dgm:t>
        <a:bodyPr/>
        <a:lstStyle/>
        <a:p>
          <a:endParaRPr lang="en-US" sz="1400"/>
        </a:p>
      </dgm:t>
    </dgm:pt>
    <dgm:pt modelId="{68FD42EC-D241-4FE9-B0C9-A2F7D49B1A5A}">
      <dgm:prSet phldrT="[Text]" custT="1"/>
      <dgm:spPr/>
      <dgm:t>
        <a:bodyPr/>
        <a:lstStyle/>
        <a:p>
          <a:r>
            <a:rPr lang="en-US" sz="1400" dirty="0"/>
            <a:t>Soil/water harvesting</a:t>
          </a:r>
        </a:p>
      </dgm:t>
    </dgm:pt>
    <dgm:pt modelId="{30AB5BBE-2EAA-4EF4-9F39-70066B6FAE75}" type="parTrans" cxnId="{8CB113D2-3500-4E6C-8E6D-665E33F5DB94}">
      <dgm:prSet/>
      <dgm:spPr/>
      <dgm:t>
        <a:bodyPr/>
        <a:lstStyle/>
        <a:p>
          <a:endParaRPr lang="en-US" sz="1400"/>
        </a:p>
      </dgm:t>
    </dgm:pt>
    <dgm:pt modelId="{2BF6FC52-4320-4385-B085-5540EC077C31}" type="sibTrans" cxnId="{8CB113D2-3500-4E6C-8E6D-665E33F5DB94}">
      <dgm:prSet/>
      <dgm:spPr/>
      <dgm:t>
        <a:bodyPr/>
        <a:lstStyle/>
        <a:p>
          <a:endParaRPr lang="en-US" sz="1400"/>
        </a:p>
      </dgm:t>
    </dgm:pt>
    <dgm:pt modelId="{AE8050F5-45B3-4FE5-BCFB-9E84EC498AB9}">
      <dgm:prSet phldrT="[Text]" custT="1"/>
      <dgm:spPr/>
      <dgm:t>
        <a:bodyPr/>
        <a:lstStyle/>
        <a:p>
          <a:r>
            <a:rPr lang="en-US" sz="1400" dirty="0"/>
            <a:t>human health systems</a:t>
          </a:r>
        </a:p>
      </dgm:t>
    </dgm:pt>
    <dgm:pt modelId="{69F33DE9-039F-4E87-A1D5-0E5895D4819A}" type="parTrans" cxnId="{0094E9DB-7254-4E7A-B157-8D43D948D2F5}">
      <dgm:prSet/>
      <dgm:spPr/>
      <dgm:t>
        <a:bodyPr/>
        <a:lstStyle/>
        <a:p>
          <a:endParaRPr lang="en-US" sz="1400"/>
        </a:p>
      </dgm:t>
    </dgm:pt>
    <dgm:pt modelId="{0BF373CF-7A06-411A-8C5B-68DF6D787E99}" type="sibTrans" cxnId="{0094E9DB-7254-4E7A-B157-8D43D948D2F5}">
      <dgm:prSet/>
      <dgm:spPr/>
      <dgm:t>
        <a:bodyPr/>
        <a:lstStyle/>
        <a:p>
          <a:endParaRPr lang="en-US" sz="1400"/>
        </a:p>
      </dgm:t>
    </dgm:pt>
    <dgm:pt modelId="{3B249931-4965-47D1-A467-34503C0EAE2B}">
      <dgm:prSet phldrT="[Text]" custT="1"/>
      <dgm:spPr/>
      <dgm:t>
        <a:bodyPr/>
        <a:lstStyle/>
        <a:p>
          <a:r>
            <a:rPr lang="en-US" sz="1400" dirty="0"/>
            <a:t>Ecosystem resilience</a:t>
          </a:r>
        </a:p>
      </dgm:t>
    </dgm:pt>
    <dgm:pt modelId="{BED7AA3C-2A58-4074-A7AE-2B137D41C049}" type="parTrans" cxnId="{28D6723D-ACF7-4508-8E33-3E354EDBE463}">
      <dgm:prSet/>
      <dgm:spPr/>
      <dgm:t>
        <a:bodyPr/>
        <a:lstStyle/>
        <a:p>
          <a:endParaRPr lang="en-US" sz="1400"/>
        </a:p>
      </dgm:t>
    </dgm:pt>
    <dgm:pt modelId="{11F0590F-484C-444B-A630-0856BB3688AA}" type="sibTrans" cxnId="{28D6723D-ACF7-4508-8E33-3E354EDBE463}">
      <dgm:prSet/>
      <dgm:spPr/>
      <dgm:t>
        <a:bodyPr/>
        <a:lstStyle/>
        <a:p>
          <a:endParaRPr lang="en-US" sz="1400"/>
        </a:p>
      </dgm:t>
    </dgm:pt>
    <dgm:pt modelId="{8A561F74-7468-4785-8B75-AD868768A03A}">
      <dgm:prSet phldrT="[Text]" custT="1"/>
      <dgm:spPr/>
      <dgm:t>
        <a:bodyPr/>
        <a:lstStyle/>
        <a:p>
          <a:r>
            <a:rPr lang="en-US" sz="1400" dirty="0"/>
            <a:t>sustainable forest management</a:t>
          </a:r>
        </a:p>
      </dgm:t>
    </dgm:pt>
    <dgm:pt modelId="{F03401EA-4DB7-4D68-8029-EF5B46486030}" type="parTrans" cxnId="{79EC1DA5-B3D5-483F-9822-7B1C2859B370}">
      <dgm:prSet/>
      <dgm:spPr/>
      <dgm:t>
        <a:bodyPr/>
        <a:lstStyle/>
        <a:p>
          <a:endParaRPr lang="en-US" sz="1400"/>
        </a:p>
      </dgm:t>
    </dgm:pt>
    <dgm:pt modelId="{2C109E40-AF5E-4DE5-8915-4293A7B7E726}" type="sibTrans" cxnId="{79EC1DA5-B3D5-483F-9822-7B1C2859B370}">
      <dgm:prSet/>
      <dgm:spPr/>
      <dgm:t>
        <a:bodyPr/>
        <a:lstStyle/>
        <a:p>
          <a:endParaRPr lang="en-US" sz="1400"/>
        </a:p>
      </dgm:t>
    </dgm:pt>
    <dgm:pt modelId="{0855D84D-B029-4E69-BBC2-9119FC4A16A6}">
      <dgm:prSet phldrT="[Text]" custT="1"/>
      <dgm:spPr/>
      <dgm:t>
        <a:bodyPr/>
        <a:lstStyle/>
        <a:p>
          <a:r>
            <a:rPr lang="en-US" sz="1400" dirty="0"/>
            <a:t>social protection</a:t>
          </a:r>
        </a:p>
      </dgm:t>
    </dgm:pt>
    <dgm:pt modelId="{D091320A-926C-4109-BB21-7F7987DBD763}" type="parTrans" cxnId="{2671AA46-19F7-4EA2-A184-2EB8A5BBF1F3}">
      <dgm:prSet/>
      <dgm:spPr/>
      <dgm:t>
        <a:bodyPr/>
        <a:lstStyle/>
        <a:p>
          <a:endParaRPr lang="en-US" sz="1400"/>
        </a:p>
      </dgm:t>
    </dgm:pt>
    <dgm:pt modelId="{1933AA5D-0C88-4FF3-8D19-C780B3BB908B}" type="sibTrans" cxnId="{2671AA46-19F7-4EA2-A184-2EB8A5BBF1F3}">
      <dgm:prSet/>
      <dgm:spPr/>
      <dgm:t>
        <a:bodyPr/>
        <a:lstStyle/>
        <a:p>
          <a:endParaRPr lang="en-US" sz="1400"/>
        </a:p>
      </dgm:t>
    </dgm:pt>
    <dgm:pt modelId="{2608B892-5D1D-4524-AFF1-2B15CF1E90EB}">
      <dgm:prSet phldrT="[Text]" custT="1"/>
      <dgm:spPr/>
      <dgm:t>
        <a:bodyPr/>
        <a:lstStyle/>
        <a:p>
          <a:r>
            <a:rPr lang="en-US" sz="1400" dirty="0"/>
            <a:t>Alternative/renewable energy</a:t>
          </a:r>
        </a:p>
      </dgm:t>
    </dgm:pt>
    <dgm:pt modelId="{59A41CDC-EFC0-4AB6-89F0-39095F77805E}" type="parTrans" cxnId="{31FD2852-2D06-4B96-AFFA-B0142062BCC9}">
      <dgm:prSet/>
      <dgm:spPr/>
      <dgm:t>
        <a:bodyPr/>
        <a:lstStyle/>
        <a:p>
          <a:endParaRPr lang="en-US" sz="1400"/>
        </a:p>
      </dgm:t>
    </dgm:pt>
    <dgm:pt modelId="{3ED520A8-C215-406A-B60D-1F7B1CEEADC9}" type="sibTrans" cxnId="{31FD2852-2D06-4B96-AFFA-B0142062BCC9}">
      <dgm:prSet/>
      <dgm:spPr/>
      <dgm:t>
        <a:bodyPr/>
        <a:lstStyle/>
        <a:p>
          <a:endParaRPr lang="en-US" sz="1400"/>
        </a:p>
      </dgm:t>
    </dgm:pt>
    <dgm:pt modelId="{1CCCDF3B-07BE-40C2-A7A7-2726D5C0AEF2}">
      <dgm:prSet phldrT="[Text]" custT="1"/>
      <dgm:spPr/>
      <dgm:t>
        <a:bodyPr/>
        <a:lstStyle/>
        <a:p>
          <a:r>
            <a:rPr lang="en-US" sz="1400" dirty="0"/>
            <a:t>resilience urban systems</a:t>
          </a:r>
        </a:p>
      </dgm:t>
    </dgm:pt>
    <dgm:pt modelId="{AD5A4E1C-C96C-463B-B457-ACBCA3B5DABD}" type="parTrans" cxnId="{4B1D532D-E76A-4D1D-89A2-A5263B8DA804}">
      <dgm:prSet/>
      <dgm:spPr/>
      <dgm:t>
        <a:bodyPr/>
        <a:lstStyle/>
        <a:p>
          <a:endParaRPr lang="en-US" sz="1400"/>
        </a:p>
      </dgm:t>
    </dgm:pt>
    <dgm:pt modelId="{6DA74402-5E16-4A6F-B42D-AC059147B858}" type="sibTrans" cxnId="{4B1D532D-E76A-4D1D-89A2-A5263B8DA804}">
      <dgm:prSet/>
      <dgm:spPr/>
      <dgm:t>
        <a:bodyPr/>
        <a:lstStyle/>
        <a:p>
          <a:endParaRPr lang="en-US" sz="1400"/>
        </a:p>
      </dgm:t>
    </dgm:pt>
    <dgm:pt modelId="{AD5F5F82-E758-4BA3-A816-FD52BFC73F3D}">
      <dgm:prSet phldrT="[Text]" custT="1"/>
      <dgm:spPr/>
      <dgm:t>
        <a:bodyPr/>
        <a:lstStyle/>
        <a:p>
          <a:r>
            <a:rPr lang="en-US" sz="1400" dirty="0"/>
            <a:t>Sustainable transport</a:t>
          </a:r>
        </a:p>
      </dgm:t>
    </dgm:pt>
    <dgm:pt modelId="{BBAC8719-BCF1-430E-A1F4-87642E891DF4}" type="parTrans" cxnId="{BEA6AADB-7886-411F-9135-201F8A371896}">
      <dgm:prSet/>
      <dgm:spPr/>
      <dgm:t>
        <a:bodyPr/>
        <a:lstStyle/>
        <a:p>
          <a:endParaRPr lang="en-US" sz="1400"/>
        </a:p>
      </dgm:t>
    </dgm:pt>
    <dgm:pt modelId="{41355DB2-CDC8-48FE-80CC-5ABA06BDA8AA}" type="sibTrans" cxnId="{BEA6AADB-7886-411F-9135-201F8A371896}">
      <dgm:prSet/>
      <dgm:spPr/>
      <dgm:t>
        <a:bodyPr/>
        <a:lstStyle/>
        <a:p>
          <a:endParaRPr lang="en-US" sz="1400"/>
        </a:p>
      </dgm:t>
    </dgm:pt>
    <dgm:pt modelId="{A0E59412-8BF5-49E8-A397-1CC1CB5C4720}">
      <dgm:prSet phldrT="[Text]" custT="1"/>
      <dgm:spPr/>
      <dgm:t>
        <a:bodyPr/>
        <a:lstStyle/>
        <a:p>
          <a:r>
            <a:rPr lang="en-US" sz="1400" dirty="0"/>
            <a:t>Adaptive industry</a:t>
          </a:r>
        </a:p>
      </dgm:t>
    </dgm:pt>
    <dgm:pt modelId="{56619E26-795B-4D51-A470-EBCF25FE9979}" type="parTrans" cxnId="{0C3A5E1D-8F3C-49B4-8F2E-A8F4D3BD46EB}">
      <dgm:prSet/>
      <dgm:spPr/>
      <dgm:t>
        <a:bodyPr/>
        <a:lstStyle/>
        <a:p>
          <a:endParaRPr lang="en-US" sz="1400"/>
        </a:p>
      </dgm:t>
    </dgm:pt>
    <dgm:pt modelId="{9785B7AC-5E73-45CD-841F-9C83F19A257C}" type="sibTrans" cxnId="{0C3A5E1D-8F3C-49B4-8F2E-A8F4D3BD46EB}">
      <dgm:prSet/>
      <dgm:spPr/>
      <dgm:t>
        <a:bodyPr/>
        <a:lstStyle/>
        <a:p>
          <a:endParaRPr lang="en-US" sz="1400"/>
        </a:p>
      </dgm:t>
    </dgm:pt>
    <dgm:pt modelId="{040886EE-D900-4489-B20C-AD82771B94D6}">
      <dgm:prSet phldrT="[Text]" custT="1"/>
      <dgm:spPr/>
      <dgm:t>
        <a:bodyPr/>
        <a:lstStyle/>
        <a:p>
          <a:r>
            <a:rPr lang="en-US" sz="1400" dirty="0"/>
            <a:t>Endogenous adaptation practices</a:t>
          </a:r>
        </a:p>
      </dgm:t>
    </dgm:pt>
    <dgm:pt modelId="{318A398A-DADD-4EBD-9F25-09FC9C9439A7}" type="parTrans" cxnId="{AA9C59BE-6AA5-49C2-A803-39467B063D91}">
      <dgm:prSet/>
      <dgm:spPr/>
      <dgm:t>
        <a:bodyPr/>
        <a:lstStyle/>
        <a:p>
          <a:endParaRPr lang="en-US" sz="1400"/>
        </a:p>
      </dgm:t>
    </dgm:pt>
    <dgm:pt modelId="{F1BF18DB-0E2D-4CA1-A9FD-66180378C13F}" type="sibTrans" cxnId="{AA9C59BE-6AA5-49C2-A803-39467B063D91}">
      <dgm:prSet/>
      <dgm:spPr/>
      <dgm:t>
        <a:bodyPr/>
        <a:lstStyle/>
        <a:p>
          <a:endParaRPr lang="en-US" sz="1400"/>
        </a:p>
      </dgm:t>
    </dgm:pt>
    <dgm:pt modelId="{1FD15DDA-0B19-4BDF-8A7C-E557E1381641}">
      <dgm:prSet phldrT="[Text]" custT="1"/>
      <dgm:spPr/>
      <dgm:t>
        <a:bodyPr/>
        <a:lstStyle/>
        <a:p>
          <a:r>
            <a:rPr lang="en-US" sz="1400" dirty="0"/>
            <a:t>Efficient marketing</a:t>
          </a:r>
        </a:p>
      </dgm:t>
    </dgm:pt>
    <dgm:pt modelId="{43BAE40C-1F22-48CD-B5F5-A087523F5B32}" type="parTrans" cxnId="{33798B3F-FF4A-4179-839B-C85EFE770E08}">
      <dgm:prSet/>
      <dgm:spPr/>
      <dgm:t>
        <a:bodyPr/>
        <a:lstStyle/>
        <a:p>
          <a:endParaRPr lang="en-US" sz="1400"/>
        </a:p>
      </dgm:t>
    </dgm:pt>
    <dgm:pt modelId="{09CA78BE-5CD9-4C46-AC42-57EF25EC3CF2}" type="sibTrans" cxnId="{33798B3F-FF4A-4179-839B-C85EFE770E08}">
      <dgm:prSet/>
      <dgm:spPr/>
      <dgm:t>
        <a:bodyPr/>
        <a:lstStyle/>
        <a:p>
          <a:endParaRPr lang="en-US" sz="1400"/>
        </a:p>
      </dgm:t>
    </dgm:pt>
    <dgm:pt modelId="{B2A0A724-8191-4550-80CA-9EE642A7BD27}">
      <dgm:prSet phldrT="[Text]" custT="1"/>
      <dgm:spPr/>
      <dgm:t>
        <a:bodyPr/>
        <a:lstStyle/>
        <a:p>
          <a:r>
            <a:rPr lang="en-US" sz="1400" dirty="0"/>
            <a:t>Crop and livestock insurance</a:t>
          </a:r>
        </a:p>
      </dgm:t>
    </dgm:pt>
    <dgm:pt modelId="{C8A3F72D-8E5E-4906-98C4-57FE5C45BE6E}" type="parTrans" cxnId="{DF2A06B0-D01B-4DFA-AA10-3A5CD97A1848}">
      <dgm:prSet/>
      <dgm:spPr/>
      <dgm:t>
        <a:bodyPr/>
        <a:lstStyle/>
        <a:p>
          <a:endParaRPr lang="en-US" sz="1400"/>
        </a:p>
      </dgm:t>
    </dgm:pt>
    <dgm:pt modelId="{DCA35E5A-803D-4078-A4FF-62B14BB3DBED}" type="sibTrans" cxnId="{DF2A06B0-D01B-4DFA-AA10-3A5CD97A1848}">
      <dgm:prSet/>
      <dgm:spPr/>
      <dgm:t>
        <a:bodyPr/>
        <a:lstStyle/>
        <a:p>
          <a:endParaRPr lang="en-US" sz="1400"/>
        </a:p>
      </dgm:t>
    </dgm:pt>
    <dgm:pt modelId="{BB485ABE-ECB0-4F06-9567-14156B66DA47}">
      <dgm:prSet phldrT="[Text]" custT="1"/>
      <dgm:spPr/>
      <dgm:t>
        <a:bodyPr/>
        <a:lstStyle/>
        <a:p>
          <a:r>
            <a:rPr lang="en-US" sz="1400" dirty="0"/>
            <a:t>Improving early warning systems</a:t>
          </a:r>
        </a:p>
      </dgm:t>
    </dgm:pt>
    <dgm:pt modelId="{B06AA559-CE6D-477B-A3FD-29F3D9DEAACB}" type="parTrans" cxnId="{DF3906C0-DDE4-46BF-BC02-93147E76F90A}">
      <dgm:prSet/>
      <dgm:spPr/>
      <dgm:t>
        <a:bodyPr/>
        <a:lstStyle/>
        <a:p>
          <a:endParaRPr lang="en-US" sz="1400"/>
        </a:p>
      </dgm:t>
    </dgm:pt>
    <dgm:pt modelId="{D3D12DB1-B5B3-4A01-810C-9CB49609EB2D}" type="sibTrans" cxnId="{DF3906C0-DDE4-46BF-BC02-93147E76F90A}">
      <dgm:prSet/>
      <dgm:spPr/>
      <dgm:t>
        <a:bodyPr/>
        <a:lstStyle/>
        <a:p>
          <a:endParaRPr lang="en-US" sz="1400"/>
        </a:p>
      </dgm:t>
    </dgm:pt>
    <dgm:pt modelId="{5E114A71-8FF1-4E69-9240-4264ECBA34FE}">
      <dgm:prSet phldrT="[Text]" custT="1"/>
      <dgm:spPr/>
      <dgm:t>
        <a:bodyPr/>
        <a:lstStyle/>
        <a:p>
          <a:r>
            <a:rPr lang="en-US" sz="1400" dirty="0"/>
            <a:t>Developing/using adaptation technologies</a:t>
          </a:r>
        </a:p>
      </dgm:t>
    </dgm:pt>
    <dgm:pt modelId="{1D25E9D1-7B23-4C40-BFB0-59C0D532E64A}" type="parTrans" cxnId="{8B966733-A15C-4C0B-94DF-636A5B5BA976}">
      <dgm:prSet/>
      <dgm:spPr/>
      <dgm:t>
        <a:bodyPr/>
        <a:lstStyle/>
        <a:p>
          <a:endParaRPr lang="en-US" sz="1400"/>
        </a:p>
      </dgm:t>
    </dgm:pt>
    <dgm:pt modelId="{D630A8CB-F632-4976-A43A-F1A86C8A7DD0}" type="sibTrans" cxnId="{8B966733-A15C-4C0B-94DF-636A5B5BA976}">
      <dgm:prSet/>
      <dgm:spPr/>
      <dgm:t>
        <a:bodyPr/>
        <a:lstStyle/>
        <a:p>
          <a:endParaRPr lang="en-US" sz="1400"/>
        </a:p>
      </dgm:t>
    </dgm:pt>
    <dgm:pt modelId="{9E0BA9A3-AEB9-43FD-8B6D-A1615D91D3E5}">
      <dgm:prSet phldrT="[Text]" custT="1"/>
      <dgm:spPr/>
      <dgm:t>
        <a:bodyPr/>
        <a:lstStyle/>
        <a:p>
          <a:r>
            <a:rPr lang="en-US" sz="1400" dirty="0"/>
            <a:t>Reinforcing adaptation research/development</a:t>
          </a:r>
        </a:p>
      </dgm:t>
    </dgm:pt>
    <dgm:pt modelId="{9BC9CC0D-923C-4E18-9883-7998A87C3124}" type="parTrans" cxnId="{6923AD3D-36EB-419C-AC32-31E8757F5267}">
      <dgm:prSet/>
      <dgm:spPr/>
      <dgm:t>
        <a:bodyPr/>
        <a:lstStyle/>
        <a:p>
          <a:endParaRPr lang="en-US" sz="1400"/>
        </a:p>
      </dgm:t>
    </dgm:pt>
    <dgm:pt modelId="{0BF8080C-03D2-4952-8578-081B8FBE7F97}" type="sibTrans" cxnId="{6923AD3D-36EB-419C-AC32-31E8757F5267}">
      <dgm:prSet/>
      <dgm:spPr/>
      <dgm:t>
        <a:bodyPr/>
        <a:lstStyle/>
        <a:p>
          <a:endParaRPr lang="en-US" sz="1400"/>
        </a:p>
      </dgm:t>
    </dgm:pt>
    <dgm:pt modelId="{30F3E352-73B0-4537-9045-ADE666AC33B6}" type="pres">
      <dgm:prSet presAssocID="{D148AB16-94EE-4EE5-931B-B05044493F1D}" presName="cycle" presStyleCnt="0">
        <dgm:presLayoutVars>
          <dgm:chMax val="1"/>
          <dgm:dir/>
          <dgm:animLvl val="ctr"/>
          <dgm:resizeHandles val="exact"/>
        </dgm:presLayoutVars>
      </dgm:prSet>
      <dgm:spPr/>
      <dgm:t>
        <a:bodyPr/>
        <a:lstStyle/>
        <a:p>
          <a:endParaRPr lang="en-US"/>
        </a:p>
      </dgm:t>
    </dgm:pt>
    <dgm:pt modelId="{E9AC4337-8E5B-4B99-9CB5-6489852FF4E4}" type="pres">
      <dgm:prSet presAssocID="{2240432F-4ED8-4AB5-84A1-05DAA9D46B82}" presName="centerShape" presStyleLbl="node0" presStyleIdx="0" presStyleCnt="1" custScaleX="215103" custScaleY="107382"/>
      <dgm:spPr/>
      <dgm:t>
        <a:bodyPr/>
        <a:lstStyle/>
        <a:p>
          <a:endParaRPr lang="en-US"/>
        </a:p>
      </dgm:t>
    </dgm:pt>
    <dgm:pt modelId="{47F78D4D-616F-4395-B609-EC630298D350}" type="pres">
      <dgm:prSet presAssocID="{1E8D2FD0-9CFB-4C04-B354-0712284C64DF}" presName="parTrans" presStyleLbl="bgSibTrans2D1" presStyleIdx="0" presStyleCnt="18"/>
      <dgm:spPr/>
      <dgm:t>
        <a:bodyPr/>
        <a:lstStyle/>
        <a:p>
          <a:endParaRPr lang="en-US"/>
        </a:p>
      </dgm:t>
    </dgm:pt>
    <dgm:pt modelId="{84722D65-560C-42C0-B89E-C6D5E130FF6F}" type="pres">
      <dgm:prSet presAssocID="{C2FDD659-0742-452B-A585-4F434AD4FDB9}" presName="node" presStyleLbl="node1" presStyleIdx="0" presStyleCnt="18" custScaleX="160010" custRadScaleRad="83610" custRadScaleInc="-7895">
        <dgm:presLayoutVars>
          <dgm:bulletEnabled val="1"/>
        </dgm:presLayoutVars>
      </dgm:prSet>
      <dgm:spPr/>
      <dgm:t>
        <a:bodyPr/>
        <a:lstStyle/>
        <a:p>
          <a:endParaRPr lang="en-US"/>
        </a:p>
      </dgm:t>
    </dgm:pt>
    <dgm:pt modelId="{883BE1EA-6703-4338-A3DC-35199DCA6FEE}" type="pres">
      <dgm:prSet presAssocID="{67496C71-44AB-419F-B31A-5477504EB929}" presName="parTrans" presStyleLbl="bgSibTrans2D1" presStyleIdx="1" presStyleCnt="18"/>
      <dgm:spPr/>
      <dgm:t>
        <a:bodyPr/>
        <a:lstStyle/>
        <a:p>
          <a:endParaRPr lang="en-US"/>
        </a:p>
      </dgm:t>
    </dgm:pt>
    <dgm:pt modelId="{FF8C0F80-DA0D-4D55-99D6-5B70F9A5F0AA}" type="pres">
      <dgm:prSet presAssocID="{A761D2A7-3CEF-4E19-8D75-D5AEBE167C4C}" presName="node" presStyleLbl="node1" presStyleIdx="1" presStyleCnt="18" custScaleX="134478" custRadScaleRad="87954" custRadScaleInc="8487">
        <dgm:presLayoutVars>
          <dgm:bulletEnabled val="1"/>
        </dgm:presLayoutVars>
      </dgm:prSet>
      <dgm:spPr/>
      <dgm:t>
        <a:bodyPr/>
        <a:lstStyle/>
        <a:p>
          <a:endParaRPr lang="en-US"/>
        </a:p>
      </dgm:t>
    </dgm:pt>
    <dgm:pt modelId="{67752D8A-7A1F-4A77-8D8F-1A022F76533C}" type="pres">
      <dgm:prSet presAssocID="{405EADCB-EF5D-41DF-A41D-51B686C3295D}" presName="parTrans" presStyleLbl="bgSibTrans2D1" presStyleIdx="2" presStyleCnt="18"/>
      <dgm:spPr/>
      <dgm:t>
        <a:bodyPr/>
        <a:lstStyle/>
        <a:p>
          <a:endParaRPr lang="en-US"/>
        </a:p>
      </dgm:t>
    </dgm:pt>
    <dgm:pt modelId="{CC204139-67B6-41C1-9CAA-E0D30179013B}" type="pres">
      <dgm:prSet presAssocID="{D4C95EDB-8147-48E6-86C1-A57661C192BA}" presName="node" presStyleLbl="node1" presStyleIdx="2" presStyleCnt="18" custScaleX="148887" custRadScaleRad="89922" custRadScaleInc="12759">
        <dgm:presLayoutVars>
          <dgm:bulletEnabled val="1"/>
        </dgm:presLayoutVars>
      </dgm:prSet>
      <dgm:spPr/>
      <dgm:t>
        <a:bodyPr/>
        <a:lstStyle/>
        <a:p>
          <a:endParaRPr lang="en-US"/>
        </a:p>
      </dgm:t>
    </dgm:pt>
    <dgm:pt modelId="{A57ACF63-B4DB-4773-A4D1-3BA9ABE16312}" type="pres">
      <dgm:prSet presAssocID="{30AB5BBE-2EAA-4EF4-9F39-70066B6FAE75}" presName="parTrans" presStyleLbl="bgSibTrans2D1" presStyleIdx="3" presStyleCnt="18"/>
      <dgm:spPr/>
      <dgm:t>
        <a:bodyPr/>
        <a:lstStyle/>
        <a:p>
          <a:endParaRPr lang="en-US"/>
        </a:p>
      </dgm:t>
    </dgm:pt>
    <dgm:pt modelId="{E9209BB3-2C25-485E-9A00-2D3CA443C22D}" type="pres">
      <dgm:prSet presAssocID="{68FD42EC-D241-4FE9-B0C9-A2F7D49B1A5A}" presName="node" presStyleLbl="node1" presStyleIdx="3" presStyleCnt="18" custScaleX="181021">
        <dgm:presLayoutVars>
          <dgm:bulletEnabled val="1"/>
        </dgm:presLayoutVars>
      </dgm:prSet>
      <dgm:spPr/>
      <dgm:t>
        <a:bodyPr/>
        <a:lstStyle/>
        <a:p>
          <a:endParaRPr lang="en-US"/>
        </a:p>
      </dgm:t>
    </dgm:pt>
    <dgm:pt modelId="{C7CBF231-E712-4095-84ED-109DB33FFDAD}" type="pres">
      <dgm:prSet presAssocID="{69F33DE9-039F-4E87-A1D5-0E5895D4819A}" presName="parTrans" presStyleLbl="bgSibTrans2D1" presStyleIdx="4" presStyleCnt="18"/>
      <dgm:spPr/>
      <dgm:t>
        <a:bodyPr/>
        <a:lstStyle/>
        <a:p>
          <a:endParaRPr lang="en-US"/>
        </a:p>
      </dgm:t>
    </dgm:pt>
    <dgm:pt modelId="{21DC1315-4399-4C85-964A-E2F5F9A5536D}" type="pres">
      <dgm:prSet presAssocID="{AE8050F5-45B3-4FE5-BCFB-9E84EC498AB9}" presName="node" presStyleLbl="node1" presStyleIdx="4" presStyleCnt="18" custScaleX="159429" custScaleY="129551" custRadScaleRad="105595" custRadScaleInc="-21602">
        <dgm:presLayoutVars>
          <dgm:bulletEnabled val="1"/>
        </dgm:presLayoutVars>
      </dgm:prSet>
      <dgm:spPr/>
      <dgm:t>
        <a:bodyPr/>
        <a:lstStyle/>
        <a:p>
          <a:endParaRPr lang="en-US"/>
        </a:p>
      </dgm:t>
    </dgm:pt>
    <dgm:pt modelId="{DBE145DB-D55A-41B7-9B92-B3D7973DF58B}" type="pres">
      <dgm:prSet presAssocID="{BED7AA3C-2A58-4074-A7AE-2B137D41C049}" presName="parTrans" presStyleLbl="bgSibTrans2D1" presStyleIdx="5" presStyleCnt="18"/>
      <dgm:spPr/>
      <dgm:t>
        <a:bodyPr/>
        <a:lstStyle/>
        <a:p>
          <a:endParaRPr lang="en-US"/>
        </a:p>
      </dgm:t>
    </dgm:pt>
    <dgm:pt modelId="{C7C9135C-95A2-4289-817B-EB7CB3E51F79}" type="pres">
      <dgm:prSet presAssocID="{3B249931-4965-47D1-A467-34503C0EAE2B}" presName="node" presStyleLbl="node1" presStyleIdx="5" presStyleCnt="18" custScaleX="184684" custScaleY="191735" custRadScaleRad="113742" custRadScaleInc="-33852">
        <dgm:presLayoutVars>
          <dgm:bulletEnabled val="1"/>
        </dgm:presLayoutVars>
      </dgm:prSet>
      <dgm:spPr/>
      <dgm:t>
        <a:bodyPr/>
        <a:lstStyle/>
        <a:p>
          <a:endParaRPr lang="en-US"/>
        </a:p>
      </dgm:t>
    </dgm:pt>
    <dgm:pt modelId="{EED2BE0C-9D66-4B5D-8A6F-9C91AE16E5CD}" type="pres">
      <dgm:prSet presAssocID="{F03401EA-4DB7-4D68-8029-EF5B46486030}" presName="parTrans" presStyleLbl="bgSibTrans2D1" presStyleIdx="6" presStyleCnt="18"/>
      <dgm:spPr/>
      <dgm:t>
        <a:bodyPr/>
        <a:lstStyle/>
        <a:p>
          <a:endParaRPr lang="en-US"/>
        </a:p>
      </dgm:t>
    </dgm:pt>
    <dgm:pt modelId="{F1B27F89-7F96-4ADF-9B29-B62D216DBBAF}" type="pres">
      <dgm:prSet presAssocID="{8A561F74-7468-4785-8B75-AD868768A03A}" presName="node" presStyleLbl="node1" presStyleIdx="6" presStyleCnt="18" custScaleX="147278" custRadScaleRad="114811" custRadScaleInc="-9074">
        <dgm:presLayoutVars>
          <dgm:bulletEnabled val="1"/>
        </dgm:presLayoutVars>
      </dgm:prSet>
      <dgm:spPr/>
      <dgm:t>
        <a:bodyPr/>
        <a:lstStyle/>
        <a:p>
          <a:endParaRPr lang="en-US"/>
        </a:p>
      </dgm:t>
    </dgm:pt>
    <dgm:pt modelId="{D8AC868B-BAB5-46D0-B39D-A97A1752C285}" type="pres">
      <dgm:prSet presAssocID="{D091320A-926C-4109-BB21-7F7987DBD763}" presName="parTrans" presStyleLbl="bgSibTrans2D1" presStyleIdx="7" presStyleCnt="18"/>
      <dgm:spPr/>
      <dgm:t>
        <a:bodyPr/>
        <a:lstStyle/>
        <a:p>
          <a:endParaRPr lang="en-US"/>
        </a:p>
      </dgm:t>
    </dgm:pt>
    <dgm:pt modelId="{C02B338F-B922-427C-AAA6-0BF634BB1997}" type="pres">
      <dgm:prSet presAssocID="{0855D84D-B029-4E69-BBC2-9119FC4A16A6}" presName="node" presStyleLbl="node1" presStyleIdx="7" presStyleCnt="18" custScaleX="148357" custScaleY="171302" custRadScaleRad="107437" custRadScaleInc="-7473">
        <dgm:presLayoutVars>
          <dgm:bulletEnabled val="1"/>
        </dgm:presLayoutVars>
      </dgm:prSet>
      <dgm:spPr/>
      <dgm:t>
        <a:bodyPr/>
        <a:lstStyle/>
        <a:p>
          <a:endParaRPr lang="en-US"/>
        </a:p>
      </dgm:t>
    </dgm:pt>
    <dgm:pt modelId="{EA99A24A-76BB-4C65-895A-199419955079}" type="pres">
      <dgm:prSet presAssocID="{59A41CDC-EFC0-4AB6-89F0-39095F77805E}" presName="parTrans" presStyleLbl="bgSibTrans2D1" presStyleIdx="8" presStyleCnt="18"/>
      <dgm:spPr/>
      <dgm:t>
        <a:bodyPr/>
        <a:lstStyle/>
        <a:p>
          <a:endParaRPr lang="en-US"/>
        </a:p>
      </dgm:t>
    </dgm:pt>
    <dgm:pt modelId="{9CCAE901-F119-46E8-BDA4-EC29C7AE2A24}" type="pres">
      <dgm:prSet presAssocID="{2608B892-5D1D-4524-AFF1-2B15CF1E90EB}" presName="node" presStyleLbl="node1" presStyleIdx="8" presStyleCnt="18" custScaleX="118385" custScaleY="217594" custRadScaleRad="100888" custRadScaleInc="-9180">
        <dgm:presLayoutVars>
          <dgm:bulletEnabled val="1"/>
        </dgm:presLayoutVars>
      </dgm:prSet>
      <dgm:spPr/>
      <dgm:t>
        <a:bodyPr/>
        <a:lstStyle/>
        <a:p>
          <a:endParaRPr lang="en-US"/>
        </a:p>
      </dgm:t>
    </dgm:pt>
    <dgm:pt modelId="{6614CCBA-FD75-478C-B095-B713872B3752}" type="pres">
      <dgm:prSet presAssocID="{AD5A4E1C-C96C-463B-B457-ACBCA3B5DABD}" presName="parTrans" presStyleLbl="bgSibTrans2D1" presStyleIdx="9" presStyleCnt="18"/>
      <dgm:spPr/>
      <dgm:t>
        <a:bodyPr/>
        <a:lstStyle/>
        <a:p>
          <a:endParaRPr lang="en-US"/>
        </a:p>
      </dgm:t>
    </dgm:pt>
    <dgm:pt modelId="{929EAC2B-D43C-4A0F-99AC-F2EEDC49C54E}" type="pres">
      <dgm:prSet presAssocID="{1CCCDF3B-07BE-40C2-A7A7-2726D5C0AEF2}" presName="node" presStyleLbl="node1" presStyleIdx="9" presStyleCnt="18" custScaleX="140081" custScaleY="192353" custRadScaleRad="99613" custRadScaleInc="-9550">
        <dgm:presLayoutVars>
          <dgm:bulletEnabled val="1"/>
        </dgm:presLayoutVars>
      </dgm:prSet>
      <dgm:spPr/>
      <dgm:t>
        <a:bodyPr/>
        <a:lstStyle/>
        <a:p>
          <a:endParaRPr lang="en-US"/>
        </a:p>
      </dgm:t>
    </dgm:pt>
    <dgm:pt modelId="{7CE82474-CC68-47E2-A570-6C139110D140}" type="pres">
      <dgm:prSet presAssocID="{BBAC8719-BCF1-430E-A1F4-87642E891DF4}" presName="parTrans" presStyleLbl="bgSibTrans2D1" presStyleIdx="10" presStyleCnt="18"/>
      <dgm:spPr/>
      <dgm:t>
        <a:bodyPr/>
        <a:lstStyle/>
        <a:p>
          <a:endParaRPr lang="en-US"/>
        </a:p>
      </dgm:t>
    </dgm:pt>
    <dgm:pt modelId="{FB1E28ED-531A-4642-89B3-CFE1644C5991}" type="pres">
      <dgm:prSet presAssocID="{AD5F5F82-E758-4BA3-A816-FD52BFC73F3D}" presName="node" presStyleLbl="node1" presStyleIdx="10" presStyleCnt="18" custScaleX="157384" custScaleY="201147" custRadScaleRad="107677" custRadScaleInc="-11590">
        <dgm:presLayoutVars>
          <dgm:bulletEnabled val="1"/>
        </dgm:presLayoutVars>
      </dgm:prSet>
      <dgm:spPr/>
      <dgm:t>
        <a:bodyPr/>
        <a:lstStyle/>
        <a:p>
          <a:endParaRPr lang="en-US"/>
        </a:p>
      </dgm:t>
    </dgm:pt>
    <dgm:pt modelId="{F8AA44C9-6380-47B5-813D-8F04407C87EA}" type="pres">
      <dgm:prSet presAssocID="{56619E26-795B-4D51-A470-EBCF25FE9979}" presName="parTrans" presStyleLbl="bgSibTrans2D1" presStyleIdx="11" presStyleCnt="18"/>
      <dgm:spPr/>
      <dgm:t>
        <a:bodyPr/>
        <a:lstStyle/>
        <a:p>
          <a:endParaRPr lang="en-US"/>
        </a:p>
      </dgm:t>
    </dgm:pt>
    <dgm:pt modelId="{69A3BE21-933F-4610-A227-36DEF108EDAC}" type="pres">
      <dgm:prSet presAssocID="{A0E59412-8BF5-49E8-A397-1CC1CB5C4720}" presName="node" presStyleLbl="node1" presStyleIdx="11" presStyleCnt="18" custScaleX="145637" custScaleY="199492" custRadScaleRad="100580" custRadScaleInc="12650">
        <dgm:presLayoutVars>
          <dgm:bulletEnabled val="1"/>
        </dgm:presLayoutVars>
      </dgm:prSet>
      <dgm:spPr/>
      <dgm:t>
        <a:bodyPr/>
        <a:lstStyle/>
        <a:p>
          <a:endParaRPr lang="en-US"/>
        </a:p>
      </dgm:t>
    </dgm:pt>
    <dgm:pt modelId="{7B7F2E74-F529-4DEE-BB15-D7409138B6D3}" type="pres">
      <dgm:prSet presAssocID="{318A398A-DADD-4EBD-9F25-09FC9C9439A7}" presName="parTrans" presStyleLbl="bgSibTrans2D1" presStyleIdx="12" presStyleCnt="18" custLinFactNeighborX="-6945" custLinFactNeighborY="-67747"/>
      <dgm:spPr/>
      <dgm:t>
        <a:bodyPr/>
        <a:lstStyle/>
        <a:p>
          <a:endParaRPr lang="en-US"/>
        </a:p>
      </dgm:t>
    </dgm:pt>
    <dgm:pt modelId="{7A764BD9-B18B-40B6-B2A7-79068B20BC78}" type="pres">
      <dgm:prSet presAssocID="{040886EE-D900-4489-B20C-AD82771B94D6}" presName="node" presStyleLbl="node1" presStyleIdx="12" presStyleCnt="18" custScaleX="286519" custScaleY="132987" custRadScaleRad="110794" custRadScaleInc="55915">
        <dgm:presLayoutVars>
          <dgm:bulletEnabled val="1"/>
        </dgm:presLayoutVars>
      </dgm:prSet>
      <dgm:spPr/>
      <dgm:t>
        <a:bodyPr/>
        <a:lstStyle/>
        <a:p>
          <a:endParaRPr lang="en-US"/>
        </a:p>
      </dgm:t>
    </dgm:pt>
    <dgm:pt modelId="{335F2F07-13E7-4999-88E1-91F0BD44118F}" type="pres">
      <dgm:prSet presAssocID="{43BAE40C-1F22-48CD-B5F5-A087523F5B32}" presName="parTrans" presStyleLbl="bgSibTrans2D1" presStyleIdx="13" presStyleCnt="18"/>
      <dgm:spPr/>
      <dgm:t>
        <a:bodyPr/>
        <a:lstStyle/>
        <a:p>
          <a:endParaRPr lang="en-US"/>
        </a:p>
      </dgm:t>
    </dgm:pt>
    <dgm:pt modelId="{3CBA272E-D751-4E81-98E8-0D8E66AF035E}" type="pres">
      <dgm:prSet presAssocID="{1FD15DDA-0B19-4BDF-8A7C-E557E1381641}" presName="node" presStyleLbl="node1" presStyleIdx="13" presStyleCnt="18" custScaleX="231891">
        <dgm:presLayoutVars>
          <dgm:bulletEnabled val="1"/>
        </dgm:presLayoutVars>
      </dgm:prSet>
      <dgm:spPr/>
      <dgm:t>
        <a:bodyPr/>
        <a:lstStyle/>
        <a:p>
          <a:endParaRPr lang="en-US"/>
        </a:p>
      </dgm:t>
    </dgm:pt>
    <dgm:pt modelId="{D90CE7EC-B445-45B9-BF4B-1335A5B5CF18}" type="pres">
      <dgm:prSet presAssocID="{C8A3F72D-8E5E-4906-98C4-57FE5C45BE6E}" presName="parTrans" presStyleLbl="bgSibTrans2D1" presStyleIdx="14" presStyleCnt="18"/>
      <dgm:spPr/>
      <dgm:t>
        <a:bodyPr/>
        <a:lstStyle/>
        <a:p>
          <a:endParaRPr lang="en-US"/>
        </a:p>
      </dgm:t>
    </dgm:pt>
    <dgm:pt modelId="{3A7A04C6-3704-4D1D-BEDB-0EFCAEB7CA9D}" type="pres">
      <dgm:prSet presAssocID="{B2A0A724-8191-4550-80CA-9EE642A7BD27}" presName="node" presStyleLbl="node1" presStyleIdx="14" presStyleCnt="18" custScaleX="265469">
        <dgm:presLayoutVars>
          <dgm:bulletEnabled val="1"/>
        </dgm:presLayoutVars>
      </dgm:prSet>
      <dgm:spPr/>
      <dgm:t>
        <a:bodyPr/>
        <a:lstStyle/>
        <a:p>
          <a:endParaRPr lang="en-US"/>
        </a:p>
      </dgm:t>
    </dgm:pt>
    <dgm:pt modelId="{C94FF71F-0AE0-4B40-9142-D6B63FDCBC84}" type="pres">
      <dgm:prSet presAssocID="{B06AA559-CE6D-477B-A3FD-29F3D9DEAACB}" presName="parTrans" presStyleLbl="bgSibTrans2D1" presStyleIdx="15" presStyleCnt="18"/>
      <dgm:spPr/>
      <dgm:t>
        <a:bodyPr/>
        <a:lstStyle/>
        <a:p>
          <a:endParaRPr lang="en-US"/>
        </a:p>
      </dgm:t>
    </dgm:pt>
    <dgm:pt modelId="{3FB40CDB-8EE7-4B66-A44D-6B83A9E0F85F}" type="pres">
      <dgm:prSet presAssocID="{BB485ABE-ECB0-4F06-9567-14156B66DA47}" presName="node" presStyleLbl="node1" presStyleIdx="15" presStyleCnt="18" custScaleX="244986">
        <dgm:presLayoutVars>
          <dgm:bulletEnabled val="1"/>
        </dgm:presLayoutVars>
      </dgm:prSet>
      <dgm:spPr/>
      <dgm:t>
        <a:bodyPr/>
        <a:lstStyle/>
        <a:p>
          <a:endParaRPr lang="en-US"/>
        </a:p>
      </dgm:t>
    </dgm:pt>
    <dgm:pt modelId="{5C41F685-E653-4EE9-80E4-64A458884EEC}" type="pres">
      <dgm:prSet presAssocID="{1D25E9D1-7B23-4C40-BFB0-59C0D532E64A}" presName="parTrans" presStyleLbl="bgSibTrans2D1" presStyleIdx="16" presStyleCnt="18"/>
      <dgm:spPr/>
      <dgm:t>
        <a:bodyPr/>
        <a:lstStyle/>
        <a:p>
          <a:endParaRPr lang="en-US"/>
        </a:p>
      </dgm:t>
    </dgm:pt>
    <dgm:pt modelId="{27583153-84A2-43AE-B45B-2B9DF4F8FD61}" type="pres">
      <dgm:prSet presAssocID="{5E114A71-8FF1-4E69-9240-4264ECBA34FE}" presName="node" presStyleLbl="node1" presStyleIdx="16" presStyleCnt="18" custScaleX="251118" custScaleY="152417">
        <dgm:presLayoutVars>
          <dgm:bulletEnabled val="1"/>
        </dgm:presLayoutVars>
      </dgm:prSet>
      <dgm:spPr/>
      <dgm:t>
        <a:bodyPr/>
        <a:lstStyle/>
        <a:p>
          <a:endParaRPr lang="en-US"/>
        </a:p>
      </dgm:t>
    </dgm:pt>
    <dgm:pt modelId="{9B1E509F-E299-423A-9632-929FB5C95F1D}" type="pres">
      <dgm:prSet presAssocID="{9BC9CC0D-923C-4E18-9883-7998A87C3124}" presName="parTrans" presStyleLbl="bgSibTrans2D1" presStyleIdx="17" presStyleCnt="18" custScaleX="65073" custScaleY="132785" custLinFactNeighborX="-27177" custLinFactNeighborY="25134"/>
      <dgm:spPr/>
      <dgm:t>
        <a:bodyPr/>
        <a:lstStyle/>
        <a:p>
          <a:endParaRPr lang="en-US"/>
        </a:p>
      </dgm:t>
    </dgm:pt>
    <dgm:pt modelId="{AF1793FC-9ADE-46E7-8FF0-4C77DFD2C5CB}" type="pres">
      <dgm:prSet presAssocID="{9E0BA9A3-AEB9-43FD-8B6D-A1615D91D3E5}" presName="node" presStyleLbl="node1" presStyleIdx="17" presStyleCnt="18" custScaleX="361563" custRadScaleRad="84269" custRadScaleInc="19213">
        <dgm:presLayoutVars>
          <dgm:bulletEnabled val="1"/>
        </dgm:presLayoutVars>
      </dgm:prSet>
      <dgm:spPr/>
      <dgm:t>
        <a:bodyPr/>
        <a:lstStyle/>
        <a:p>
          <a:endParaRPr lang="en-US"/>
        </a:p>
      </dgm:t>
    </dgm:pt>
  </dgm:ptLst>
  <dgm:cxnLst>
    <dgm:cxn modelId="{8389FE6F-F987-4D5D-AD42-DEF6ED140111}" type="presOf" srcId="{D091320A-926C-4109-BB21-7F7987DBD763}" destId="{D8AC868B-BAB5-46D0-B39D-A97A1752C285}" srcOrd="0" destOrd="0" presId="urn:microsoft.com/office/officeart/2005/8/layout/radial4"/>
    <dgm:cxn modelId="{DF3906C0-DDE4-46BF-BC02-93147E76F90A}" srcId="{2240432F-4ED8-4AB5-84A1-05DAA9D46B82}" destId="{BB485ABE-ECB0-4F06-9567-14156B66DA47}" srcOrd="15" destOrd="0" parTransId="{B06AA559-CE6D-477B-A3FD-29F3D9DEAACB}" sibTransId="{D3D12DB1-B5B3-4A01-810C-9CB49609EB2D}"/>
    <dgm:cxn modelId="{2C12AC59-FB8A-49D9-BDEA-5F1098F861F3}" type="presOf" srcId="{A0E59412-8BF5-49E8-A397-1CC1CB5C4720}" destId="{69A3BE21-933F-4610-A227-36DEF108EDAC}" srcOrd="0" destOrd="0" presId="urn:microsoft.com/office/officeart/2005/8/layout/radial4"/>
    <dgm:cxn modelId="{7594598A-F65E-4B31-BA2B-98F5D1C634EF}" type="presOf" srcId="{A761D2A7-3CEF-4E19-8D75-D5AEBE167C4C}" destId="{FF8C0F80-DA0D-4D55-99D6-5B70F9A5F0AA}" srcOrd="0" destOrd="0" presId="urn:microsoft.com/office/officeart/2005/8/layout/radial4"/>
    <dgm:cxn modelId="{36250D4F-009C-46F1-9DE6-F072B74B2383}" type="presOf" srcId="{AD5F5F82-E758-4BA3-A816-FD52BFC73F3D}" destId="{FB1E28ED-531A-4642-89B3-CFE1644C5991}" srcOrd="0" destOrd="0" presId="urn:microsoft.com/office/officeart/2005/8/layout/radial4"/>
    <dgm:cxn modelId="{C015FB03-781C-49E4-B23B-5F914735B836}" srcId="{2240432F-4ED8-4AB5-84A1-05DAA9D46B82}" destId="{A761D2A7-3CEF-4E19-8D75-D5AEBE167C4C}" srcOrd="1" destOrd="0" parTransId="{67496C71-44AB-419F-B31A-5477504EB929}" sibTransId="{30C4838E-241D-4CD7-948E-737E6B830491}"/>
    <dgm:cxn modelId="{089A4708-CB6D-428A-80E5-4E29F2FE54B8}" type="presOf" srcId="{2240432F-4ED8-4AB5-84A1-05DAA9D46B82}" destId="{E9AC4337-8E5B-4B99-9CB5-6489852FF4E4}" srcOrd="0" destOrd="0" presId="urn:microsoft.com/office/officeart/2005/8/layout/radial4"/>
    <dgm:cxn modelId="{C6272399-00D8-492C-A782-3BCBFBCB0CD0}" type="presOf" srcId="{3B249931-4965-47D1-A467-34503C0EAE2B}" destId="{C7C9135C-95A2-4289-817B-EB7CB3E51F79}" srcOrd="0" destOrd="0" presId="urn:microsoft.com/office/officeart/2005/8/layout/radial4"/>
    <dgm:cxn modelId="{1A833CBA-77A3-4525-B1A3-B85A54E401F1}" srcId="{2240432F-4ED8-4AB5-84A1-05DAA9D46B82}" destId="{D4C95EDB-8147-48E6-86C1-A57661C192BA}" srcOrd="2" destOrd="0" parTransId="{405EADCB-EF5D-41DF-A41D-51B686C3295D}" sibTransId="{C55C7949-F275-4B0E-8689-12870AD2B33E}"/>
    <dgm:cxn modelId="{BB6B00B1-1227-4438-87F4-7487C5DEA1B9}" type="presOf" srcId="{C2FDD659-0742-452B-A585-4F434AD4FDB9}" destId="{84722D65-560C-42C0-B89E-C6D5E130FF6F}" srcOrd="0" destOrd="0" presId="urn:microsoft.com/office/officeart/2005/8/layout/radial4"/>
    <dgm:cxn modelId="{0C3A5E1D-8F3C-49B4-8F2E-A8F4D3BD46EB}" srcId="{2240432F-4ED8-4AB5-84A1-05DAA9D46B82}" destId="{A0E59412-8BF5-49E8-A397-1CC1CB5C4720}" srcOrd="11" destOrd="0" parTransId="{56619E26-795B-4D51-A470-EBCF25FE9979}" sibTransId="{9785B7AC-5E73-45CD-841F-9C83F19A257C}"/>
    <dgm:cxn modelId="{BEA6AADB-7886-411F-9135-201F8A371896}" srcId="{2240432F-4ED8-4AB5-84A1-05DAA9D46B82}" destId="{AD5F5F82-E758-4BA3-A816-FD52BFC73F3D}" srcOrd="10" destOrd="0" parTransId="{BBAC8719-BCF1-430E-A1F4-87642E891DF4}" sibTransId="{41355DB2-CDC8-48FE-80CC-5ABA06BDA8AA}"/>
    <dgm:cxn modelId="{8CB113D2-3500-4E6C-8E6D-665E33F5DB94}" srcId="{2240432F-4ED8-4AB5-84A1-05DAA9D46B82}" destId="{68FD42EC-D241-4FE9-B0C9-A2F7D49B1A5A}" srcOrd="3" destOrd="0" parTransId="{30AB5BBE-2EAA-4EF4-9F39-70066B6FAE75}" sibTransId="{2BF6FC52-4320-4385-B085-5540EC077C31}"/>
    <dgm:cxn modelId="{8A8E57E2-7789-409F-884F-18B287EB2BBD}" type="presOf" srcId="{9E0BA9A3-AEB9-43FD-8B6D-A1615D91D3E5}" destId="{AF1793FC-9ADE-46E7-8FF0-4C77DFD2C5CB}" srcOrd="0" destOrd="0" presId="urn:microsoft.com/office/officeart/2005/8/layout/radial4"/>
    <dgm:cxn modelId="{FF94609F-C381-4D1B-AF53-DE3FEDE0120A}" type="presOf" srcId="{69F33DE9-039F-4E87-A1D5-0E5895D4819A}" destId="{C7CBF231-E712-4095-84ED-109DB33FFDAD}" srcOrd="0" destOrd="0" presId="urn:microsoft.com/office/officeart/2005/8/layout/radial4"/>
    <dgm:cxn modelId="{56275F92-4881-4389-B1D7-27979F99DA4F}" type="presOf" srcId="{C8A3F72D-8E5E-4906-98C4-57FE5C45BE6E}" destId="{D90CE7EC-B445-45B9-BF4B-1335A5B5CF18}" srcOrd="0" destOrd="0" presId="urn:microsoft.com/office/officeart/2005/8/layout/radial4"/>
    <dgm:cxn modelId="{31FD2852-2D06-4B96-AFFA-B0142062BCC9}" srcId="{2240432F-4ED8-4AB5-84A1-05DAA9D46B82}" destId="{2608B892-5D1D-4524-AFF1-2B15CF1E90EB}" srcOrd="8" destOrd="0" parTransId="{59A41CDC-EFC0-4AB6-89F0-39095F77805E}" sibTransId="{3ED520A8-C215-406A-B60D-1F7B1CEEADC9}"/>
    <dgm:cxn modelId="{F775997E-D668-4C07-A4E5-CF62C593C8A2}" srcId="{D148AB16-94EE-4EE5-931B-B05044493F1D}" destId="{2240432F-4ED8-4AB5-84A1-05DAA9D46B82}" srcOrd="0" destOrd="0" parTransId="{A60BF6AB-9456-453E-8531-70463E214E60}" sibTransId="{8359E7C3-5A6F-4A6D-942A-46395470A81A}"/>
    <dgm:cxn modelId="{B17598F0-2D34-4CFF-87E7-1F8636854758}" type="presOf" srcId="{1CCCDF3B-07BE-40C2-A7A7-2726D5C0AEF2}" destId="{929EAC2B-D43C-4A0F-99AC-F2EEDC49C54E}" srcOrd="0" destOrd="0" presId="urn:microsoft.com/office/officeart/2005/8/layout/radial4"/>
    <dgm:cxn modelId="{8B966733-A15C-4C0B-94DF-636A5B5BA976}" srcId="{2240432F-4ED8-4AB5-84A1-05DAA9D46B82}" destId="{5E114A71-8FF1-4E69-9240-4264ECBA34FE}" srcOrd="16" destOrd="0" parTransId="{1D25E9D1-7B23-4C40-BFB0-59C0D532E64A}" sibTransId="{D630A8CB-F632-4976-A43A-F1A86C8A7DD0}"/>
    <dgm:cxn modelId="{7606535C-307C-4E3C-9989-39DB14CCE855}" type="presOf" srcId="{F03401EA-4DB7-4D68-8029-EF5B46486030}" destId="{EED2BE0C-9D66-4B5D-8A6F-9C91AE16E5CD}" srcOrd="0" destOrd="0" presId="urn:microsoft.com/office/officeart/2005/8/layout/radial4"/>
    <dgm:cxn modelId="{2DE63DC9-BEE3-4A73-BE65-320640F75B2C}" type="presOf" srcId="{B2A0A724-8191-4550-80CA-9EE642A7BD27}" destId="{3A7A04C6-3704-4D1D-BEDB-0EFCAEB7CA9D}" srcOrd="0" destOrd="0" presId="urn:microsoft.com/office/officeart/2005/8/layout/radial4"/>
    <dgm:cxn modelId="{D37D49CA-6221-47D8-A068-1D667F86D464}" type="presOf" srcId="{1E8D2FD0-9CFB-4C04-B354-0712284C64DF}" destId="{47F78D4D-616F-4395-B609-EC630298D350}" srcOrd="0" destOrd="0" presId="urn:microsoft.com/office/officeart/2005/8/layout/radial4"/>
    <dgm:cxn modelId="{66E62D18-1BA1-4CC8-BF70-5831FF814366}" type="presOf" srcId="{D148AB16-94EE-4EE5-931B-B05044493F1D}" destId="{30F3E352-73B0-4537-9045-ADE666AC33B6}" srcOrd="0" destOrd="0" presId="urn:microsoft.com/office/officeart/2005/8/layout/radial4"/>
    <dgm:cxn modelId="{F3EE7D0D-8842-4190-BCA8-AD55094E4135}" type="presOf" srcId="{8A561F74-7468-4785-8B75-AD868768A03A}" destId="{F1B27F89-7F96-4ADF-9B29-B62D216DBBAF}" srcOrd="0" destOrd="0" presId="urn:microsoft.com/office/officeart/2005/8/layout/radial4"/>
    <dgm:cxn modelId="{5F86C8ED-FBDC-4AAA-ACC5-F31A2463152A}" type="presOf" srcId="{318A398A-DADD-4EBD-9F25-09FC9C9439A7}" destId="{7B7F2E74-F529-4DEE-BB15-D7409138B6D3}" srcOrd="0" destOrd="0" presId="urn:microsoft.com/office/officeart/2005/8/layout/radial4"/>
    <dgm:cxn modelId="{25D176B5-072F-4905-A2ED-D9CE32254DDF}" type="presOf" srcId="{BED7AA3C-2A58-4074-A7AE-2B137D41C049}" destId="{DBE145DB-D55A-41B7-9B92-B3D7973DF58B}" srcOrd="0" destOrd="0" presId="urn:microsoft.com/office/officeart/2005/8/layout/radial4"/>
    <dgm:cxn modelId="{AA9C59BE-6AA5-49C2-A803-39467B063D91}" srcId="{2240432F-4ED8-4AB5-84A1-05DAA9D46B82}" destId="{040886EE-D900-4489-B20C-AD82771B94D6}" srcOrd="12" destOrd="0" parTransId="{318A398A-DADD-4EBD-9F25-09FC9C9439A7}" sibTransId="{F1BF18DB-0E2D-4CA1-A9FD-66180378C13F}"/>
    <dgm:cxn modelId="{1F26937D-87AC-4C8B-AEB0-683413059E77}" type="presOf" srcId="{1FD15DDA-0B19-4BDF-8A7C-E557E1381641}" destId="{3CBA272E-D751-4E81-98E8-0D8E66AF035E}" srcOrd="0" destOrd="0" presId="urn:microsoft.com/office/officeart/2005/8/layout/radial4"/>
    <dgm:cxn modelId="{12A9C636-1843-4340-80EF-28F4936B915E}" type="presOf" srcId="{D4C95EDB-8147-48E6-86C1-A57661C192BA}" destId="{CC204139-67B6-41C1-9CAA-E0D30179013B}" srcOrd="0" destOrd="0" presId="urn:microsoft.com/office/officeart/2005/8/layout/radial4"/>
    <dgm:cxn modelId="{03A5B4D2-A4C0-4BAB-8744-5AB7662EC6D8}" type="presOf" srcId="{43BAE40C-1F22-48CD-B5F5-A087523F5B32}" destId="{335F2F07-13E7-4999-88E1-91F0BD44118F}" srcOrd="0" destOrd="0" presId="urn:microsoft.com/office/officeart/2005/8/layout/radial4"/>
    <dgm:cxn modelId="{5BDD6D44-D85E-4BE7-B097-FAE2F05E6DE4}" type="presOf" srcId="{B06AA559-CE6D-477B-A3FD-29F3D9DEAACB}" destId="{C94FF71F-0AE0-4B40-9142-D6B63FDCBC84}" srcOrd="0" destOrd="0" presId="urn:microsoft.com/office/officeart/2005/8/layout/radial4"/>
    <dgm:cxn modelId="{9613601D-376F-4618-ADF1-A5142E18405D}" type="presOf" srcId="{AE8050F5-45B3-4FE5-BCFB-9E84EC498AB9}" destId="{21DC1315-4399-4C85-964A-E2F5F9A5536D}" srcOrd="0" destOrd="0" presId="urn:microsoft.com/office/officeart/2005/8/layout/radial4"/>
    <dgm:cxn modelId="{7E33BCF2-9330-4453-A113-29B54466F398}" srcId="{2240432F-4ED8-4AB5-84A1-05DAA9D46B82}" destId="{C2FDD659-0742-452B-A585-4F434AD4FDB9}" srcOrd="0" destOrd="0" parTransId="{1E8D2FD0-9CFB-4C04-B354-0712284C64DF}" sibTransId="{7DDCE9A0-825E-43D9-B208-6C09C7A1A6BD}"/>
    <dgm:cxn modelId="{4B1D532D-E76A-4D1D-89A2-A5263B8DA804}" srcId="{2240432F-4ED8-4AB5-84A1-05DAA9D46B82}" destId="{1CCCDF3B-07BE-40C2-A7A7-2726D5C0AEF2}" srcOrd="9" destOrd="0" parTransId="{AD5A4E1C-C96C-463B-B457-ACBCA3B5DABD}" sibTransId="{6DA74402-5E16-4A6F-B42D-AC059147B858}"/>
    <dgm:cxn modelId="{749A6259-DFDD-4CC7-8588-F3D9D7A975CD}" type="presOf" srcId="{AD5A4E1C-C96C-463B-B457-ACBCA3B5DABD}" destId="{6614CCBA-FD75-478C-B095-B713872B3752}" srcOrd="0" destOrd="0" presId="urn:microsoft.com/office/officeart/2005/8/layout/radial4"/>
    <dgm:cxn modelId="{0094E9DB-7254-4E7A-B157-8D43D948D2F5}" srcId="{2240432F-4ED8-4AB5-84A1-05DAA9D46B82}" destId="{AE8050F5-45B3-4FE5-BCFB-9E84EC498AB9}" srcOrd="4" destOrd="0" parTransId="{69F33DE9-039F-4E87-A1D5-0E5895D4819A}" sibTransId="{0BF373CF-7A06-411A-8C5B-68DF6D787E99}"/>
    <dgm:cxn modelId="{CD49F87C-F5E5-446F-99AE-A1DDE152E839}" type="presOf" srcId="{0855D84D-B029-4E69-BBC2-9119FC4A16A6}" destId="{C02B338F-B922-427C-AAA6-0BF634BB1997}" srcOrd="0" destOrd="0" presId="urn:microsoft.com/office/officeart/2005/8/layout/radial4"/>
    <dgm:cxn modelId="{6A592457-0BA0-4A54-A5B7-24348B5107B8}" type="presOf" srcId="{56619E26-795B-4D51-A470-EBCF25FE9979}" destId="{F8AA44C9-6380-47B5-813D-8F04407C87EA}" srcOrd="0" destOrd="0" presId="urn:microsoft.com/office/officeart/2005/8/layout/radial4"/>
    <dgm:cxn modelId="{33798B3F-FF4A-4179-839B-C85EFE770E08}" srcId="{2240432F-4ED8-4AB5-84A1-05DAA9D46B82}" destId="{1FD15DDA-0B19-4BDF-8A7C-E557E1381641}" srcOrd="13" destOrd="0" parTransId="{43BAE40C-1F22-48CD-B5F5-A087523F5B32}" sibTransId="{09CA78BE-5CD9-4C46-AC42-57EF25EC3CF2}"/>
    <dgm:cxn modelId="{7C949ED4-2FED-4C82-B9C9-5C713B094188}" type="presOf" srcId="{30AB5BBE-2EAA-4EF4-9F39-70066B6FAE75}" destId="{A57ACF63-B4DB-4773-A4D1-3BA9ABE16312}" srcOrd="0" destOrd="0" presId="urn:microsoft.com/office/officeart/2005/8/layout/radial4"/>
    <dgm:cxn modelId="{1FDB6109-2B42-4B6D-91AD-A7DA69C0DCA3}" type="presOf" srcId="{040886EE-D900-4489-B20C-AD82771B94D6}" destId="{7A764BD9-B18B-40B6-B2A7-79068B20BC78}" srcOrd="0" destOrd="0" presId="urn:microsoft.com/office/officeart/2005/8/layout/radial4"/>
    <dgm:cxn modelId="{E61EADA1-74AD-4403-98DA-472BF13C4128}" type="presOf" srcId="{405EADCB-EF5D-41DF-A41D-51B686C3295D}" destId="{67752D8A-7A1F-4A77-8D8F-1A022F76533C}" srcOrd="0" destOrd="0" presId="urn:microsoft.com/office/officeart/2005/8/layout/radial4"/>
    <dgm:cxn modelId="{5E52EC50-C034-4296-A45F-3ED0854F12CF}" type="presOf" srcId="{1D25E9D1-7B23-4C40-BFB0-59C0D532E64A}" destId="{5C41F685-E653-4EE9-80E4-64A458884EEC}" srcOrd="0" destOrd="0" presId="urn:microsoft.com/office/officeart/2005/8/layout/radial4"/>
    <dgm:cxn modelId="{A13CA6A4-811D-46CB-962A-DC1953F208AE}" type="presOf" srcId="{9BC9CC0D-923C-4E18-9883-7998A87C3124}" destId="{9B1E509F-E299-423A-9632-929FB5C95F1D}" srcOrd="0" destOrd="0" presId="urn:microsoft.com/office/officeart/2005/8/layout/radial4"/>
    <dgm:cxn modelId="{CA449BE4-25D1-4FC9-B31B-3E40A75923F3}" type="presOf" srcId="{67496C71-44AB-419F-B31A-5477504EB929}" destId="{883BE1EA-6703-4338-A3DC-35199DCA6FEE}" srcOrd="0" destOrd="0" presId="urn:microsoft.com/office/officeart/2005/8/layout/radial4"/>
    <dgm:cxn modelId="{EAC03B78-DAA0-4853-9E34-DCCE905FFA5C}" type="presOf" srcId="{2608B892-5D1D-4524-AFF1-2B15CF1E90EB}" destId="{9CCAE901-F119-46E8-BDA4-EC29C7AE2A24}" srcOrd="0" destOrd="0" presId="urn:microsoft.com/office/officeart/2005/8/layout/radial4"/>
    <dgm:cxn modelId="{79EC1DA5-B3D5-483F-9822-7B1C2859B370}" srcId="{2240432F-4ED8-4AB5-84A1-05DAA9D46B82}" destId="{8A561F74-7468-4785-8B75-AD868768A03A}" srcOrd="6" destOrd="0" parTransId="{F03401EA-4DB7-4D68-8029-EF5B46486030}" sibTransId="{2C109E40-AF5E-4DE5-8915-4293A7B7E726}"/>
    <dgm:cxn modelId="{77431826-6863-4547-AB88-39AEE573C823}" type="presOf" srcId="{5E114A71-8FF1-4E69-9240-4264ECBA34FE}" destId="{27583153-84A2-43AE-B45B-2B9DF4F8FD61}" srcOrd="0" destOrd="0" presId="urn:microsoft.com/office/officeart/2005/8/layout/radial4"/>
    <dgm:cxn modelId="{09E5E74F-01F0-488F-8B80-A7E9A69C8CB7}" type="presOf" srcId="{59A41CDC-EFC0-4AB6-89F0-39095F77805E}" destId="{EA99A24A-76BB-4C65-895A-199419955079}" srcOrd="0" destOrd="0" presId="urn:microsoft.com/office/officeart/2005/8/layout/radial4"/>
    <dgm:cxn modelId="{260E4EA4-65C7-46C8-9178-D1AB2447100D}" type="presOf" srcId="{BBAC8719-BCF1-430E-A1F4-87642E891DF4}" destId="{7CE82474-CC68-47E2-A570-6C139110D140}" srcOrd="0" destOrd="0" presId="urn:microsoft.com/office/officeart/2005/8/layout/radial4"/>
    <dgm:cxn modelId="{6923AD3D-36EB-419C-AC32-31E8757F5267}" srcId="{2240432F-4ED8-4AB5-84A1-05DAA9D46B82}" destId="{9E0BA9A3-AEB9-43FD-8B6D-A1615D91D3E5}" srcOrd="17" destOrd="0" parTransId="{9BC9CC0D-923C-4E18-9883-7998A87C3124}" sibTransId="{0BF8080C-03D2-4952-8578-081B8FBE7F97}"/>
    <dgm:cxn modelId="{2671AA46-19F7-4EA2-A184-2EB8A5BBF1F3}" srcId="{2240432F-4ED8-4AB5-84A1-05DAA9D46B82}" destId="{0855D84D-B029-4E69-BBC2-9119FC4A16A6}" srcOrd="7" destOrd="0" parTransId="{D091320A-926C-4109-BB21-7F7987DBD763}" sibTransId="{1933AA5D-0C88-4FF3-8D19-C780B3BB908B}"/>
    <dgm:cxn modelId="{721B65C7-242E-4E34-82C2-DAE89E467BA1}" type="presOf" srcId="{BB485ABE-ECB0-4F06-9567-14156B66DA47}" destId="{3FB40CDB-8EE7-4B66-A44D-6B83A9E0F85F}" srcOrd="0" destOrd="0" presId="urn:microsoft.com/office/officeart/2005/8/layout/radial4"/>
    <dgm:cxn modelId="{D7EC3631-9341-48A9-9AB0-64FFC2441C81}" type="presOf" srcId="{68FD42EC-D241-4FE9-B0C9-A2F7D49B1A5A}" destId="{E9209BB3-2C25-485E-9A00-2D3CA443C22D}" srcOrd="0" destOrd="0" presId="urn:microsoft.com/office/officeart/2005/8/layout/radial4"/>
    <dgm:cxn modelId="{DF2A06B0-D01B-4DFA-AA10-3A5CD97A1848}" srcId="{2240432F-4ED8-4AB5-84A1-05DAA9D46B82}" destId="{B2A0A724-8191-4550-80CA-9EE642A7BD27}" srcOrd="14" destOrd="0" parTransId="{C8A3F72D-8E5E-4906-98C4-57FE5C45BE6E}" sibTransId="{DCA35E5A-803D-4078-A4FF-62B14BB3DBED}"/>
    <dgm:cxn modelId="{28D6723D-ACF7-4508-8E33-3E354EDBE463}" srcId="{2240432F-4ED8-4AB5-84A1-05DAA9D46B82}" destId="{3B249931-4965-47D1-A467-34503C0EAE2B}" srcOrd="5" destOrd="0" parTransId="{BED7AA3C-2A58-4074-A7AE-2B137D41C049}" sibTransId="{11F0590F-484C-444B-A630-0856BB3688AA}"/>
    <dgm:cxn modelId="{C4BA28EA-30F0-4C86-BB92-3CE32D4EC217}" type="presParOf" srcId="{30F3E352-73B0-4537-9045-ADE666AC33B6}" destId="{E9AC4337-8E5B-4B99-9CB5-6489852FF4E4}" srcOrd="0" destOrd="0" presId="urn:microsoft.com/office/officeart/2005/8/layout/radial4"/>
    <dgm:cxn modelId="{AAF0D7B1-5F19-426C-977B-04AB444E6F84}" type="presParOf" srcId="{30F3E352-73B0-4537-9045-ADE666AC33B6}" destId="{47F78D4D-616F-4395-B609-EC630298D350}" srcOrd="1" destOrd="0" presId="urn:microsoft.com/office/officeart/2005/8/layout/radial4"/>
    <dgm:cxn modelId="{0EB9C28B-0F61-4756-9EF3-FDE0017F7C4D}" type="presParOf" srcId="{30F3E352-73B0-4537-9045-ADE666AC33B6}" destId="{84722D65-560C-42C0-B89E-C6D5E130FF6F}" srcOrd="2" destOrd="0" presId="urn:microsoft.com/office/officeart/2005/8/layout/radial4"/>
    <dgm:cxn modelId="{0C0F3C68-446A-4439-8DC0-4FAD01463948}" type="presParOf" srcId="{30F3E352-73B0-4537-9045-ADE666AC33B6}" destId="{883BE1EA-6703-4338-A3DC-35199DCA6FEE}" srcOrd="3" destOrd="0" presId="urn:microsoft.com/office/officeart/2005/8/layout/radial4"/>
    <dgm:cxn modelId="{76E4E884-A6ED-4713-99F9-51A7FD2C0511}" type="presParOf" srcId="{30F3E352-73B0-4537-9045-ADE666AC33B6}" destId="{FF8C0F80-DA0D-4D55-99D6-5B70F9A5F0AA}" srcOrd="4" destOrd="0" presId="urn:microsoft.com/office/officeart/2005/8/layout/radial4"/>
    <dgm:cxn modelId="{11C282F2-EEB0-48AC-9128-0405BCB69DA8}" type="presParOf" srcId="{30F3E352-73B0-4537-9045-ADE666AC33B6}" destId="{67752D8A-7A1F-4A77-8D8F-1A022F76533C}" srcOrd="5" destOrd="0" presId="urn:microsoft.com/office/officeart/2005/8/layout/radial4"/>
    <dgm:cxn modelId="{A08D6940-0E60-4BD4-B426-AB1A9C558E5E}" type="presParOf" srcId="{30F3E352-73B0-4537-9045-ADE666AC33B6}" destId="{CC204139-67B6-41C1-9CAA-E0D30179013B}" srcOrd="6" destOrd="0" presId="urn:microsoft.com/office/officeart/2005/8/layout/radial4"/>
    <dgm:cxn modelId="{333E6B42-BC13-4760-89C0-EB3446899C26}" type="presParOf" srcId="{30F3E352-73B0-4537-9045-ADE666AC33B6}" destId="{A57ACF63-B4DB-4773-A4D1-3BA9ABE16312}" srcOrd="7" destOrd="0" presId="urn:microsoft.com/office/officeart/2005/8/layout/radial4"/>
    <dgm:cxn modelId="{C9ECCE00-3B19-4208-B6C9-97ABC1BDEC12}" type="presParOf" srcId="{30F3E352-73B0-4537-9045-ADE666AC33B6}" destId="{E9209BB3-2C25-485E-9A00-2D3CA443C22D}" srcOrd="8" destOrd="0" presId="urn:microsoft.com/office/officeart/2005/8/layout/radial4"/>
    <dgm:cxn modelId="{E51C3ED0-815C-4161-AC5C-D0C9CB4C9375}" type="presParOf" srcId="{30F3E352-73B0-4537-9045-ADE666AC33B6}" destId="{C7CBF231-E712-4095-84ED-109DB33FFDAD}" srcOrd="9" destOrd="0" presId="urn:microsoft.com/office/officeart/2005/8/layout/radial4"/>
    <dgm:cxn modelId="{822D9747-C7C0-49AA-A7F6-F0BCFDB91885}" type="presParOf" srcId="{30F3E352-73B0-4537-9045-ADE666AC33B6}" destId="{21DC1315-4399-4C85-964A-E2F5F9A5536D}" srcOrd="10" destOrd="0" presId="urn:microsoft.com/office/officeart/2005/8/layout/radial4"/>
    <dgm:cxn modelId="{D1CC132D-9A32-42DC-8D2F-EC4CEA8DD79E}" type="presParOf" srcId="{30F3E352-73B0-4537-9045-ADE666AC33B6}" destId="{DBE145DB-D55A-41B7-9B92-B3D7973DF58B}" srcOrd="11" destOrd="0" presId="urn:microsoft.com/office/officeart/2005/8/layout/radial4"/>
    <dgm:cxn modelId="{362F97B6-A536-417A-9EB5-8F0093E68C7D}" type="presParOf" srcId="{30F3E352-73B0-4537-9045-ADE666AC33B6}" destId="{C7C9135C-95A2-4289-817B-EB7CB3E51F79}" srcOrd="12" destOrd="0" presId="urn:microsoft.com/office/officeart/2005/8/layout/radial4"/>
    <dgm:cxn modelId="{7628736D-F3D2-486C-8D2D-94406DF9E7B5}" type="presParOf" srcId="{30F3E352-73B0-4537-9045-ADE666AC33B6}" destId="{EED2BE0C-9D66-4B5D-8A6F-9C91AE16E5CD}" srcOrd="13" destOrd="0" presId="urn:microsoft.com/office/officeart/2005/8/layout/radial4"/>
    <dgm:cxn modelId="{BC79DAB6-17D5-4EC9-977A-1CF1CD6E9E17}" type="presParOf" srcId="{30F3E352-73B0-4537-9045-ADE666AC33B6}" destId="{F1B27F89-7F96-4ADF-9B29-B62D216DBBAF}" srcOrd="14" destOrd="0" presId="urn:microsoft.com/office/officeart/2005/8/layout/radial4"/>
    <dgm:cxn modelId="{B746F46A-FDE7-40B7-AB8F-F4090C7CE33D}" type="presParOf" srcId="{30F3E352-73B0-4537-9045-ADE666AC33B6}" destId="{D8AC868B-BAB5-46D0-B39D-A97A1752C285}" srcOrd="15" destOrd="0" presId="urn:microsoft.com/office/officeart/2005/8/layout/radial4"/>
    <dgm:cxn modelId="{C8D9CB7B-EAEC-46D4-A307-DD0DA98D7CAA}" type="presParOf" srcId="{30F3E352-73B0-4537-9045-ADE666AC33B6}" destId="{C02B338F-B922-427C-AAA6-0BF634BB1997}" srcOrd="16" destOrd="0" presId="urn:microsoft.com/office/officeart/2005/8/layout/radial4"/>
    <dgm:cxn modelId="{EFEA06A5-D487-4993-921B-EE4B61F0F577}" type="presParOf" srcId="{30F3E352-73B0-4537-9045-ADE666AC33B6}" destId="{EA99A24A-76BB-4C65-895A-199419955079}" srcOrd="17" destOrd="0" presId="urn:microsoft.com/office/officeart/2005/8/layout/radial4"/>
    <dgm:cxn modelId="{72F77EA7-D080-4C32-91C7-C2A34930C255}" type="presParOf" srcId="{30F3E352-73B0-4537-9045-ADE666AC33B6}" destId="{9CCAE901-F119-46E8-BDA4-EC29C7AE2A24}" srcOrd="18" destOrd="0" presId="urn:microsoft.com/office/officeart/2005/8/layout/radial4"/>
    <dgm:cxn modelId="{4F779EA3-C01E-4765-A269-6FBF405055E8}" type="presParOf" srcId="{30F3E352-73B0-4537-9045-ADE666AC33B6}" destId="{6614CCBA-FD75-478C-B095-B713872B3752}" srcOrd="19" destOrd="0" presId="urn:microsoft.com/office/officeart/2005/8/layout/radial4"/>
    <dgm:cxn modelId="{8C6F85E6-10A1-49F1-BCFB-F290AE7C6251}" type="presParOf" srcId="{30F3E352-73B0-4537-9045-ADE666AC33B6}" destId="{929EAC2B-D43C-4A0F-99AC-F2EEDC49C54E}" srcOrd="20" destOrd="0" presId="urn:microsoft.com/office/officeart/2005/8/layout/radial4"/>
    <dgm:cxn modelId="{7638ECF5-2A44-4F48-B525-5A8D150E84D9}" type="presParOf" srcId="{30F3E352-73B0-4537-9045-ADE666AC33B6}" destId="{7CE82474-CC68-47E2-A570-6C139110D140}" srcOrd="21" destOrd="0" presId="urn:microsoft.com/office/officeart/2005/8/layout/radial4"/>
    <dgm:cxn modelId="{3CB6E906-F676-4DBD-BB53-474D8794BF17}" type="presParOf" srcId="{30F3E352-73B0-4537-9045-ADE666AC33B6}" destId="{FB1E28ED-531A-4642-89B3-CFE1644C5991}" srcOrd="22" destOrd="0" presId="urn:microsoft.com/office/officeart/2005/8/layout/radial4"/>
    <dgm:cxn modelId="{22986D9E-81E9-47A4-AF68-6C648E6D6E1B}" type="presParOf" srcId="{30F3E352-73B0-4537-9045-ADE666AC33B6}" destId="{F8AA44C9-6380-47B5-813D-8F04407C87EA}" srcOrd="23" destOrd="0" presId="urn:microsoft.com/office/officeart/2005/8/layout/radial4"/>
    <dgm:cxn modelId="{C03A3CCC-B7EF-469A-BC8F-4E6F65A6C6C5}" type="presParOf" srcId="{30F3E352-73B0-4537-9045-ADE666AC33B6}" destId="{69A3BE21-933F-4610-A227-36DEF108EDAC}" srcOrd="24" destOrd="0" presId="urn:microsoft.com/office/officeart/2005/8/layout/radial4"/>
    <dgm:cxn modelId="{5D9F6006-C346-45E7-8C33-8284E673AA42}" type="presParOf" srcId="{30F3E352-73B0-4537-9045-ADE666AC33B6}" destId="{7B7F2E74-F529-4DEE-BB15-D7409138B6D3}" srcOrd="25" destOrd="0" presId="urn:microsoft.com/office/officeart/2005/8/layout/radial4"/>
    <dgm:cxn modelId="{6550637D-2229-4578-AC86-94CBAA165F1C}" type="presParOf" srcId="{30F3E352-73B0-4537-9045-ADE666AC33B6}" destId="{7A764BD9-B18B-40B6-B2A7-79068B20BC78}" srcOrd="26" destOrd="0" presId="urn:microsoft.com/office/officeart/2005/8/layout/radial4"/>
    <dgm:cxn modelId="{A2D751F0-1F5F-4D13-B66E-744B5AE02A7B}" type="presParOf" srcId="{30F3E352-73B0-4537-9045-ADE666AC33B6}" destId="{335F2F07-13E7-4999-88E1-91F0BD44118F}" srcOrd="27" destOrd="0" presId="urn:microsoft.com/office/officeart/2005/8/layout/radial4"/>
    <dgm:cxn modelId="{EE0AAD7C-E4C9-4861-B797-1F3C4252729C}" type="presParOf" srcId="{30F3E352-73B0-4537-9045-ADE666AC33B6}" destId="{3CBA272E-D751-4E81-98E8-0D8E66AF035E}" srcOrd="28" destOrd="0" presId="urn:microsoft.com/office/officeart/2005/8/layout/radial4"/>
    <dgm:cxn modelId="{19121C6C-EE20-4964-9D86-D46A170A19B3}" type="presParOf" srcId="{30F3E352-73B0-4537-9045-ADE666AC33B6}" destId="{D90CE7EC-B445-45B9-BF4B-1335A5B5CF18}" srcOrd="29" destOrd="0" presId="urn:microsoft.com/office/officeart/2005/8/layout/radial4"/>
    <dgm:cxn modelId="{4E3814E4-70B8-4FD4-9919-A12F724CD4F1}" type="presParOf" srcId="{30F3E352-73B0-4537-9045-ADE666AC33B6}" destId="{3A7A04C6-3704-4D1D-BEDB-0EFCAEB7CA9D}" srcOrd="30" destOrd="0" presId="urn:microsoft.com/office/officeart/2005/8/layout/radial4"/>
    <dgm:cxn modelId="{0E35D770-36A7-4A6A-A81A-EBFFF139C3F3}" type="presParOf" srcId="{30F3E352-73B0-4537-9045-ADE666AC33B6}" destId="{C94FF71F-0AE0-4B40-9142-D6B63FDCBC84}" srcOrd="31" destOrd="0" presId="urn:microsoft.com/office/officeart/2005/8/layout/radial4"/>
    <dgm:cxn modelId="{76579047-AD90-4C56-8B7A-EFA22CF6D602}" type="presParOf" srcId="{30F3E352-73B0-4537-9045-ADE666AC33B6}" destId="{3FB40CDB-8EE7-4B66-A44D-6B83A9E0F85F}" srcOrd="32" destOrd="0" presId="urn:microsoft.com/office/officeart/2005/8/layout/radial4"/>
    <dgm:cxn modelId="{1008DBAF-360E-4007-80BB-AB9E4984150F}" type="presParOf" srcId="{30F3E352-73B0-4537-9045-ADE666AC33B6}" destId="{5C41F685-E653-4EE9-80E4-64A458884EEC}" srcOrd="33" destOrd="0" presId="urn:microsoft.com/office/officeart/2005/8/layout/radial4"/>
    <dgm:cxn modelId="{EECD1A99-DBC0-4A3D-A7E1-E2377033CF89}" type="presParOf" srcId="{30F3E352-73B0-4537-9045-ADE666AC33B6}" destId="{27583153-84A2-43AE-B45B-2B9DF4F8FD61}" srcOrd="34" destOrd="0" presId="urn:microsoft.com/office/officeart/2005/8/layout/radial4"/>
    <dgm:cxn modelId="{908BC562-383E-4449-BB90-3172331BAE74}" type="presParOf" srcId="{30F3E352-73B0-4537-9045-ADE666AC33B6}" destId="{9B1E509F-E299-423A-9632-929FB5C95F1D}" srcOrd="35" destOrd="0" presId="urn:microsoft.com/office/officeart/2005/8/layout/radial4"/>
    <dgm:cxn modelId="{38D870C3-0F9A-4D3A-A58B-6D24C79EA8AF}" type="presParOf" srcId="{30F3E352-73B0-4537-9045-ADE666AC33B6}" destId="{AF1793FC-9ADE-46E7-8FF0-4C77DFD2C5CB}" srcOrd="36" destOrd="0" presId="urn:microsoft.com/office/officeart/2005/8/layout/radial4"/>
  </dgm:cxnLst>
  <dgm:bg/>
  <dgm:whole/>
  <dgm:extLst>
    <a:ext uri="http://schemas.microsoft.com/office/drawing/2008/diagram">
      <dsp:dataModelExt xmlns:dsp="http://schemas.microsoft.com/office/drawing/2008/diagram" xmlns:a="http://schemas.openxmlformats.org/drawingml/2006/main" xmlns:dgm="http://schemas.openxmlformats.org/drawingml/2006/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158D7-0C96-48B6-ADCF-B47480388594}">
      <dsp:nvSpPr>
        <dsp:cNvPr id="0" name=""/>
        <dsp:cNvSpPr/>
      </dsp:nvSpPr>
      <dsp:spPr>
        <a:xfrm rot="5584843">
          <a:off x="1107908" y="2995980"/>
          <a:ext cx="1196731" cy="18544"/>
        </a:xfrm>
        <a:custGeom>
          <a:avLst/>
          <a:gdLst/>
          <a:ahLst/>
          <a:cxnLst/>
          <a:rect l="0" t="0" r="0" b="0"/>
          <a:pathLst>
            <a:path>
              <a:moveTo>
                <a:pt x="0" y="9272"/>
              </a:moveTo>
              <a:lnTo>
                <a:pt x="1196731" y="92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AEC243-639D-4B4D-8EE5-7A73834E0934}">
      <dsp:nvSpPr>
        <dsp:cNvPr id="0" name=""/>
        <dsp:cNvSpPr/>
      </dsp:nvSpPr>
      <dsp:spPr>
        <a:xfrm rot="2756302">
          <a:off x="1796978" y="2891655"/>
          <a:ext cx="1372615" cy="18544"/>
        </a:xfrm>
        <a:custGeom>
          <a:avLst/>
          <a:gdLst/>
          <a:ahLst/>
          <a:cxnLst/>
          <a:rect l="0" t="0" r="0" b="0"/>
          <a:pathLst>
            <a:path>
              <a:moveTo>
                <a:pt x="0" y="9272"/>
              </a:moveTo>
              <a:lnTo>
                <a:pt x="1372615" y="92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3D97AD-F876-4585-A962-8BACF4A402CF}">
      <dsp:nvSpPr>
        <dsp:cNvPr id="0" name=""/>
        <dsp:cNvSpPr/>
      </dsp:nvSpPr>
      <dsp:spPr>
        <a:xfrm rot="1145379">
          <a:off x="1967470" y="2506585"/>
          <a:ext cx="1708506" cy="18544"/>
        </a:xfrm>
        <a:custGeom>
          <a:avLst/>
          <a:gdLst/>
          <a:ahLst/>
          <a:cxnLst/>
          <a:rect l="0" t="0" r="0" b="0"/>
          <a:pathLst>
            <a:path>
              <a:moveTo>
                <a:pt x="0" y="9272"/>
              </a:moveTo>
              <a:lnTo>
                <a:pt x="1708506" y="92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958284-ACD2-45BD-A16D-29775C8E8BFF}">
      <dsp:nvSpPr>
        <dsp:cNvPr id="0" name=""/>
        <dsp:cNvSpPr/>
      </dsp:nvSpPr>
      <dsp:spPr>
        <a:xfrm rot="217279">
          <a:off x="2013149" y="2194201"/>
          <a:ext cx="1300314" cy="18544"/>
        </a:xfrm>
        <a:custGeom>
          <a:avLst/>
          <a:gdLst/>
          <a:ahLst/>
          <a:cxnLst/>
          <a:rect l="0" t="0" r="0" b="0"/>
          <a:pathLst>
            <a:path>
              <a:moveTo>
                <a:pt x="0" y="9272"/>
              </a:moveTo>
              <a:lnTo>
                <a:pt x="1300314" y="92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3DBCD3-9B1C-4BD3-B259-54D3870D2645}">
      <dsp:nvSpPr>
        <dsp:cNvPr id="0" name=""/>
        <dsp:cNvSpPr/>
      </dsp:nvSpPr>
      <dsp:spPr>
        <a:xfrm rot="20944882">
          <a:off x="2000702" y="1942207"/>
          <a:ext cx="1518640" cy="18544"/>
        </a:xfrm>
        <a:custGeom>
          <a:avLst/>
          <a:gdLst/>
          <a:ahLst/>
          <a:cxnLst/>
          <a:rect l="0" t="0" r="0" b="0"/>
          <a:pathLst>
            <a:path>
              <a:moveTo>
                <a:pt x="0" y="9272"/>
              </a:moveTo>
              <a:lnTo>
                <a:pt x="1518640" y="92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5B4213-301B-49EA-A04D-D5B24D765B4C}">
      <dsp:nvSpPr>
        <dsp:cNvPr id="0" name=""/>
        <dsp:cNvSpPr/>
      </dsp:nvSpPr>
      <dsp:spPr>
        <a:xfrm rot="19990000">
          <a:off x="1933484" y="1664652"/>
          <a:ext cx="1503824" cy="18544"/>
        </a:xfrm>
        <a:custGeom>
          <a:avLst/>
          <a:gdLst/>
          <a:ahLst/>
          <a:cxnLst/>
          <a:rect l="0" t="0" r="0" b="0"/>
          <a:pathLst>
            <a:path>
              <a:moveTo>
                <a:pt x="0" y="9272"/>
              </a:moveTo>
              <a:lnTo>
                <a:pt x="1503824" y="92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09590B-857C-4021-A7FD-A9848CF0049E}">
      <dsp:nvSpPr>
        <dsp:cNvPr id="0" name=""/>
        <dsp:cNvSpPr/>
      </dsp:nvSpPr>
      <dsp:spPr>
        <a:xfrm rot="18803567">
          <a:off x="1749709" y="1293222"/>
          <a:ext cx="1600244" cy="18544"/>
        </a:xfrm>
        <a:custGeom>
          <a:avLst/>
          <a:gdLst/>
          <a:ahLst/>
          <a:cxnLst/>
          <a:rect l="0" t="0" r="0" b="0"/>
          <a:pathLst>
            <a:path>
              <a:moveTo>
                <a:pt x="0" y="9272"/>
              </a:moveTo>
              <a:lnTo>
                <a:pt x="1600244" y="92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983C64-4841-4B1C-9A5B-2881735845BA}">
      <dsp:nvSpPr>
        <dsp:cNvPr id="0" name=""/>
        <dsp:cNvSpPr/>
      </dsp:nvSpPr>
      <dsp:spPr>
        <a:xfrm rot="17037076">
          <a:off x="1271343" y="1176082"/>
          <a:ext cx="1439581" cy="18544"/>
        </a:xfrm>
        <a:custGeom>
          <a:avLst/>
          <a:gdLst/>
          <a:ahLst/>
          <a:cxnLst/>
          <a:rect l="0" t="0" r="0" b="0"/>
          <a:pathLst>
            <a:path>
              <a:moveTo>
                <a:pt x="0" y="9272"/>
              </a:moveTo>
              <a:lnTo>
                <a:pt x="1439581" y="92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5DC287-09C2-4F61-B9D8-E71C55DD542C}">
      <dsp:nvSpPr>
        <dsp:cNvPr id="0" name=""/>
        <dsp:cNvSpPr/>
      </dsp:nvSpPr>
      <dsp:spPr>
        <a:xfrm>
          <a:off x="1378356" y="1771661"/>
          <a:ext cx="748342" cy="748342"/>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E89837-6FFF-48CE-9EBE-AE15C215142C}">
      <dsp:nvSpPr>
        <dsp:cNvPr id="0" name=""/>
        <dsp:cNvSpPr/>
      </dsp:nvSpPr>
      <dsp:spPr>
        <a:xfrm>
          <a:off x="1702894" y="-207715"/>
          <a:ext cx="1095021" cy="6988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SLM</a:t>
          </a:r>
        </a:p>
      </dsp:txBody>
      <dsp:txXfrm>
        <a:off x="1863256" y="-105375"/>
        <a:ext cx="774297" cy="494143"/>
      </dsp:txXfrm>
    </dsp:sp>
    <dsp:sp modelId="{A32E2292-7417-4F6A-BBEA-5A41C2ADCEA0}">
      <dsp:nvSpPr>
        <dsp:cNvPr id="0" name=""/>
        <dsp:cNvSpPr/>
      </dsp:nvSpPr>
      <dsp:spPr>
        <a:xfrm>
          <a:off x="2783210" y="165799"/>
          <a:ext cx="1129379" cy="5850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PSNP</a:t>
          </a:r>
        </a:p>
      </dsp:txBody>
      <dsp:txXfrm>
        <a:off x="2948604" y="251485"/>
        <a:ext cx="798591" cy="413727"/>
      </dsp:txXfrm>
    </dsp:sp>
    <dsp:sp modelId="{A3DB23FA-FAC9-4AF7-8D83-659E3167401A}">
      <dsp:nvSpPr>
        <dsp:cNvPr id="0" name=""/>
        <dsp:cNvSpPr/>
      </dsp:nvSpPr>
      <dsp:spPr>
        <a:xfrm>
          <a:off x="3069986" y="779266"/>
          <a:ext cx="1534166" cy="6241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AGP</a:t>
          </a:r>
        </a:p>
      </dsp:txBody>
      <dsp:txXfrm>
        <a:off x="3294659" y="870668"/>
        <a:ext cx="1084820" cy="441327"/>
      </dsp:txXfrm>
    </dsp:sp>
    <dsp:sp modelId="{22716895-28D7-41AD-8F7D-89419E731C1F}">
      <dsp:nvSpPr>
        <dsp:cNvPr id="0" name=""/>
        <dsp:cNvSpPr/>
      </dsp:nvSpPr>
      <dsp:spPr>
        <a:xfrm>
          <a:off x="3454816" y="1392424"/>
          <a:ext cx="1302892" cy="59871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FSDP</a:t>
          </a:r>
        </a:p>
      </dsp:txBody>
      <dsp:txXfrm>
        <a:off x="3645620" y="1480103"/>
        <a:ext cx="921284" cy="423354"/>
      </dsp:txXfrm>
    </dsp:sp>
    <dsp:sp modelId="{BC3DB7BC-7701-4758-A2A2-E57B39340E97}">
      <dsp:nvSpPr>
        <dsp:cNvPr id="0" name=""/>
        <dsp:cNvSpPr/>
      </dsp:nvSpPr>
      <dsp:spPr>
        <a:xfrm>
          <a:off x="3300772" y="1992431"/>
          <a:ext cx="1620981" cy="60536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LMP </a:t>
          </a:r>
        </a:p>
      </dsp:txBody>
      <dsp:txXfrm>
        <a:off x="3538159" y="2081084"/>
        <a:ext cx="1146207" cy="428056"/>
      </dsp:txXfrm>
    </dsp:sp>
    <dsp:sp modelId="{BE82171B-D78E-4D9B-9130-BA8AA0792AC2}">
      <dsp:nvSpPr>
        <dsp:cNvPr id="0" name=""/>
        <dsp:cNvSpPr/>
      </dsp:nvSpPr>
      <dsp:spPr>
        <a:xfrm>
          <a:off x="3532891" y="2618632"/>
          <a:ext cx="1306929" cy="7389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SDGs</a:t>
          </a:r>
        </a:p>
      </dsp:txBody>
      <dsp:txXfrm>
        <a:off x="3724286" y="2726855"/>
        <a:ext cx="924139" cy="522545"/>
      </dsp:txXfrm>
    </dsp:sp>
    <dsp:sp modelId="{81A18EB9-F06F-431E-B1E8-9F49D9593479}">
      <dsp:nvSpPr>
        <dsp:cNvPr id="0" name=""/>
        <dsp:cNvSpPr/>
      </dsp:nvSpPr>
      <dsp:spPr>
        <a:xfrm>
          <a:off x="2610902" y="3295723"/>
          <a:ext cx="1602985" cy="11305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Sendai framework  </a:t>
          </a:r>
        </a:p>
      </dsp:txBody>
      <dsp:txXfrm>
        <a:off x="2845654" y="3461282"/>
        <a:ext cx="1133481" cy="799392"/>
      </dsp:txXfrm>
    </dsp:sp>
    <dsp:sp modelId="{737B8A9F-1223-486E-B0D4-8BDBF5B256BD}">
      <dsp:nvSpPr>
        <dsp:cNvPr id="0" name=""/>
        <dsp:cNvSpPr/>
      </dsp:nvSpPr>
      <dsp:spPr>
        <a:xfrm>
          <a:off x="771600" y="3602489"/>
          <a:ext cx="1749208" cy="10377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Paris Agreement  </a:t>
          </a:r>
        </a:p>
      </dsp:txBody>
      <dsp:txXfrm>
        <a:off x="1027766" y="3754458"/>
        <a:ext cx="1236876" cy="7337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AC4337-8E5B-4B99-9CB5-6489852FF4E4}">
      <dsp:nvSpPr>
        <dsp:cNvPr id="0" name=""/>
        <dsp:cNvSpPr/>
      </dsp:nvSpPr>
      <dsp:spPr>
        <a:xfrm>
          <a:off x="3328899" y="4551846"/>
          <a:ext cx="1872206" cy="9346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Eth NAPS </a:t>
          </a:r>
        </a:p>
      </dsp:txBody>
      <dsp:txXfrm>
        <a:off x="3603077" y="4688719"/>
        <a:ext cx="1323850" cy="660881"/>
      </dsp:txXfrm>
    </dsp:sp>
    <dsp:sp modelId="{47F78D4D-616F-4395-B609-EC630298D350}">
      <dsp:nvSpPr>
        <dsp:cNvPr id="0" name=""/>
        <dsp:cNvSpPr/>
      </dsp:nvSpPr>
      <dsp:spPr>
        <a:xfrm rot="10752630">
          <a:off x="703216" y="4927114"/>
          <a:ext cx="2481731" cy="24805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722D65-560C-42C0-B89E-C6D5E130FF6F}">
      <dsp:nvSpPr>
        <dsp:cNvPr id="0" name=""/>
        <dsp:cNvSpPr/>
      </dsp:nvSpPr>
      <dsp:spPr>
        <a:xfrm>
          <a:off x="215892" y="4824535"/>
          <a:ext cx="974882" cy="4874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Food security</a:t>
          </a:r>
        </a:p>
      </dsp:txBody>
      <dsp:txXfrm>
        <a:off x="230168" y="4838811"/>
        <a:ext cx="946330" cy="458858"/>
      </dsp:txXfrm>
    </dsp:sp>
    <dsp:sp modelId="{883BE1EA-6703-4338-A3DC-35199DCA6FEE}">
      <dsp:nvSpPr>
        <dsp:cNvPr id="0" name=""/>
        <dsp:cNvSpPr/>
      </dsp:nvSpPr>
      <dsp:spPr>
        <a:xfrm rot="11486216">
          <a:off x="565482" y="4420266"/>
          <a:ext cx="2704520" cy="24805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8C0F80-DA0D-4D55-99D6-5B70F9A5F0AA}">
      <dsp:nvSpPr>
        <dsp:cNvPr id="0" name=""/>
        <dsp:cNvSpPr/>
      </dsp:nvSpPr>
      <dsp:spPr>
        <a:xfrm>
          <a:off x="182670" y="4032450"/>
          <a:ext cx="819325" cy="4874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Potable water</a:t>
          </a:r>
        </a:p>
      </dsp:txBody>
      <dsp:txXfrm>
        <a:off x="196946" y="4046726"/>
        <a:ext cx="790773" cy="458858"/>
      </dsp:txXfrm>
    </dsp:sp>
    <dsp:sp modelId="{67752D8A-7A1F-4A77-8D8F-1A022F76533C}">
      <dsp:nvSpPr>
        <dsp:cNvPr id="0" name=""/>
        <dsp:cNvSpPr/>
      </dsp:nvSpPr>
      <dsp:spPr>
        <a:xfrm rot="12147142">
          <a:off x="615216" y="3982555"/>
          <a:ext cx="2882884" cy="24805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204139-67B6-41C1-9CAA-E0D30179013B}">
      <dsp:nvSpPr>
        <dsp:cNvPr id="0" name=""/>
        <dsp:cNvSpPr/>
      </dsp:nvSpPr>
      <dsp:spPr>
        <a:xfrm>
          <a:off x="270924" y="3312370"/>
          <a:ext cx="907114" cy="4874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Sustainable NRM</a:t>
          </a:r>
        </a:p>
      </dsp:txBody>
      <dsp:txXfrm>
        <a:off x="285200" y="3326646"/>
        <a:ext cx="878562" cy="458858"/>
      </dsp:txXfrm>
    </dsp:sp>
    <dsp:sp modelId="{A57ACF63-B4DB-4773-A4D1-3BA9ABE16312}">
      <dsp:nvSpPr>
        <dsp:cNvPr id="0" name=""/>
        <dsp:cNvSpPr/>
      </dsp:nvSpPr>
      <dsp:spPr>
        <a:xfrm rot="12705882">
          <a:off x="390252" y="3540191"/>
          <a:ext cx="3372894" cy="24805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9209BB3-2C25-485E-9A00-2D3CA443C22D}">
      <dsp:nvSpPr>
        <dsp:cNvPr id="0" name=""/>
        <dsp:cNvSpPr/>
      </dsp:nvSpPr>
      <dsp:spPr>
        <a:xfrm>
          <a:off x="91405" y="2532715"/>
          <a:ext cx="1102895" cy="4874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Soil/water harvesting</a:t>
          </a:r>
        </a:p>
      </dsp:txBody>
      <dsp:txXfrm>
        <a:off x="105681" y="2546991"/>
        <a:ext cx="1074343" cy="458858"/>
      </dsp:txXfrm>
    </dsp:sp>
    <dsp:sp modelId="{C7CBF231-E712-4095-84ED-109DB33FFDAD}">
      <dsp:nvSpPr>
        <dsp:cNvPr id="0" name=""/>
        <dsp:cNvSpPr/>
      </dsp:nvSpPr>
      <dsp:spPr>
        <a:xfrm rot="13211564">
          <a:off x="396253" y="3173574"/>
          <a:ext cx="3662076" cy="24805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DC1315-4399-4C85-964A-E2F5F9A5536D}">
      <dsp:nvSpPr>
        <dsp:cNvPr id="0" name=""/>
        <dsp:cNvSpPr/>
      </dsp:nvSpPr>
      <dsp:spPr>
        <a:xfrm>
          <a:off x="342930" y="1800200"/>
          <a:ext cx="971342" cy="6314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human health systems</a:t>
          </a:r>
        </a:p>
      </dsp:txBody>
      <dsp:txXfrm>
        <a:off x="361424" y="1818694"/>
        <a:ext cx="934354" cy="594457"/>
      </dsp:txXfrm>
    </dsp:sp>
    <dsp:sp modelId="{DBE145DB-D55A-41B7-9B92-B3D7973DF58B}">
      <dsp:nvSpPr>
        <dsp:cNvPr id="0" name=""/>
        <dsp:cNvSpPr/>
      </dsp:nvSpPr>
      <dsp:spPr>
        <a:xfrm rot="13773359">
          <a:off x="411028" y="2746652"/>
          <a:ext cx="4045252" cy="24805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C9135C-95A2-4289-817B-EB7CB3E51F79}">
      <dsp:nvSpPr>
        <dsp:cNvPr id="0" name=""/>
        <dsp:cNvSpPr/>
      </dsp:nvSpPr>
      <dsp:spPr>
        <a:xfrm>
          <a:off x="558961" y="864112"/>
          <a:ext cx="1125212" cy="9345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Ecosystem resilience</a:t>
          </a:r>
        </a:p>
      </dsp:txBody>
      <dsp:txXfrm>
        <a:off x="586333" y="891484"/>
        <a:ext cx="1070468" cy="879793"/>
      </dsp:txXfrm>
    </dsp:sp>
    <dsp:sp modelId="{EED2BE0C-9D66-4B5D-8A6F-9C91AE16E5CD}">
      <dsp:nvSpPr>
        <dsp:cNvPr id="0" name=""/>
        <dsp:cNvSpPr/>
      </dsp:nvSpPr>
      <dsp:spPr>
        <a:xfrm rot="14557321">
          <a:off x="897423" y="2390214"/>
          <a:ext cx="4140747" cy="24805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B27F89-7F96-4ADF-9B29-B62D216DBBAF}">
      <dsp:nvSpPr>
        <dsp:cNvPr id="0" name=""/>
        <dsp:cNvSpPr/>
      </dsp:nvSpPr>
      <dsp:spPr>
        <a:xfrm>
          <a:off x="1567062" y="432062"/>
          <a:ext cx="897311" cy="4874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sustainable forest management</a:t>
          </a:r>
        </a:p>
      </dsp:txBody>
      <dsp:txXfrm>
        <a:off x="1581338" y="446338"/>
        <a:ext cx="868759" cy="458858"/>
      </dsp:txXfrm>
    </dsp:sp>
    <dsp:sp modelId="{D8AC868B-BAB5-46D0-B39D-A97A1752C285}">
      <dsp:nvSpPr>
        <dsp:cNvPr id="0" name=""/>
        <dsp:cNvSpPr/>
      </dsp:nvSpPr>
      <dsp:spPr>
        <a:xfrm rot="15202221">
          <a:off x="1574050" y="2363304"/>
          <a:ext cx="3869510" cy="24805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2B338F-B922-427C-AAA6-0BF634BB1997}">
      <dsp:nvSpPr>
        <dsp:cNvPr id="0" name=""/>
        <dsp:cNvSpPr/>
      </dsp:nvSpPr>
      <dsp:spPr>
        <a:xfrm>
          <a:off x="2503165" y="216027"/>
          <a:ext cx="903885" cy="8349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social protection</a:t>
          </a:r>
        </a:p>
      </dsp:txBody>
      <dsp:txXfrm>
        <a:off x="2527620" y="240482"/>
        <a:ext cx="854975" cy="786034"/>
      </dsp:txXfrm>
    </dsp:sp>
    <dsp:sp modelId="{EA99A24A-76BB-4C65-895A-199419955079}">
      <dsp:nvSpPr>
        <dsp:cNvPr id="0" name=""/>
        <dsp:cNvSpPr/>
      </dsp:nvSpPr>
      <dsp:spPr>
        <a:xfrm rot="15827273">
          <a:off x="2186598" y="2420719"/>
          <a:ext cx="3618134" cy="24805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CAE901-F119-46E8-BDA4-EC29C7AE2A24}">
      <dsp:nvSpPr>
        <dsp:cNvPr id="0" name=""/>
        <dsp:cNvSpPr/>
      </dsp:nvSpPr>
      <dsp:spPr>
        <a:xfrm>
          <a:off x="3439269" y="216014"/>
          <a:ext cx="721276" cy="10605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Alternative/renewable energy</a:t>
          </a:r>
        </a:p>
      </dsp:txBody>
      <dsp:txXfrm>
        <a:off x="3460394" y="237139"/>
        <a:ext cx="679026" cy="1018326"/>
      </dsp:txXfrm>
    </dsp:sp>
    <dsp:sp modelId="{6614CCBA-FD75-478C-B095-B713872B3752}">
      <dsp:nvSpPr>
        <dsp:cNvPr id="0" name=""/>
        <dsp:cNvSpPr/>
      </dsp:nvSpPr>
      <dsp:spPr>
        <a:xfrm rot="16460347">
          <a:off x="2667212" y="2442308"/>
          <a:ext cx="3567805" cy="24805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9EAC2B-D43C-4A0F-99AC-F2EEDC49C54E}">
      <dsp:nvSpPr>
        <dsp:cNvPr id="0" name=""/>
        <dsp:cNvSpPr/>
      </dsp:nvSpPr>
      <dsp:spPr>
        <a:xfrm>
          <a:off x="4159353" y="318772"/>
          <a:ext cx="853462" cy="9375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resilience urban systems</a:t>
          </a:r>
        </a:p>
      </dsp:txBody>
      <dsp:txXfrm>
        <a:off x="4184350" y="343769"/>
        <a:ext cx="803468" cy="887555"/>
      </dsp:txXfrm>
    </dsp:sp>
    <dsp:sp modelId="{7CE82474-CC68-47E2-A570-6C139110D140}">
      <dsp:nvSpPr>
        <dsp:cNvPr id="0" name=""/>
        <dsp:cNvSpPr/>
      </dsp:nvSpPr>
      <dsp:spPr>
        <a:xfrm rot="17083401">
          <a:off x="2996386" y="2335844"/>
          <a:ext cx="3882295" cy="24805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1E28ED-531A-4642-89B3-CFE1644C5991}">
      <dsp:nvSpPr>
        <dsp:cNvPr id="0" name=""/>
        <dsp:cNvSpPr/>
      </dsp:nvSpPr>
      <dsp:spPr>
        <a:xfrm>
          <a:off x="4951439" y="92258"/>
          <a:ext cx="958883" cy="9804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Sustainable transport</a:t>
          </a:r>
        </a:p>
      </dsp:txBody>
      <dsp:txXfrm>
        <a:off x="4979524" y="120343"/>
        <a:ext cx="902713" cy="924242"/>
      </dsp:txXfrm>
    </dsp:sp>
    <dsp:sp modelId="{F8AA44C9-6380-47B5-813D-8F04407C87EA}">
      <dsp:nvSpPr>
        <dsp:cNvPr id="0" name=""/>
        <dsp:cNvSpPr/>
      </dsp:nvSpPr>
      <dsp:spPr>
        <a:xfrm rot="17864135">
          <a:off x="3645879" y="2680937"/>
          <a:ext cx="3566711" cy="24805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A3BE21-933F-4610-A227-36DEF108EDAC}">
      <dsp:nvSpPr>
        <dsp:cNvPr id="0" name=""/>
        <dsp:cNvSpPr/>
      </dsp:nvSpPr>
      <dsp:spPr>
        <a:xfrm>
          <a:off x="5815538" y="740337"/>
          <a:ext cx="887313" cy="9723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Adaptive industry</a:t>
          </a:r>
        </a:p>
      </dsp:txBody>
      <dsp:txXfrm>
        <a:off x="5841527" y="766326"/>
        <a:ext cx="835335" cy="920367"/>
      </dsp:txXfrm>
    </dsp:sp>
    <dsp:sp modelId="{7B7F2E74-F529-4DEE-BB15-D7409138B6D3}">
      <dsp:nvSpPr>
        <dsp:cNvPr id="0" name=""/>
        <dsp:cNvSpPr/>
      </dsp:nvSpPr>
      <dsp:spPr>
        <a:xfrm rot="18759019">
          <a:off x="3907336" y="2695170"/>
          <a:ext cx="3915003" cy="24805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764BD9-B18B-40B6-B2A7-79068B20BC78}">
      <dsp:nvSpPr>
        <dsp:cNvPr id="0" name=""/>
        <dsp:cNvSpPr/>
      </dsp:nvSpPr>
      <dsp:spPr>
        <a:xfrm>
          <a:off x="6590158" y="1223407"/>
          <a:ext cx="1745656" cy="6481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Endogenous adaptation practices</a:t>
          </a:r>
        </a:p>
      </dsp:txBody>
      <dsp:txXfrm>
        <a:off x="6609143" y="1242392"/>
        <a:ext cx="1707686" cy="610223"/>
      </dsp:txXfrm>
    </dsp:sp>
    <dsp:sp modelId="{335F2F07-13E7-4999-88E1-91F0BD44118F}">
      <dsp:nvSpPr>
        <dsp:cNvPr id="0" name=""/>
        <dsp:cNvSpPr/>
      </dsp:nvSpPr>
      <dsp:spPr>
        <a:xfrm rot="19058824">
          <a:off x="4412711" y="3187474"/>
          <a:ext cx="3451005" cy="24805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BA272E-D751-4E81-98E8-0D8E66AF035E}">
      <dsp:nvSpPr>
        <dsp:cNvPr id="0" name=""/>
        <dsp:cNvSpPr/>
      </dsp:nvSpPr>
      <dsp:spPr>
        <a:xfrm>
          <a:off x="6706962" y="1905333"/>
          <a:ext cx="1412827" cy="4874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Efficient marketing</a:t>
          </a:r>
        </a:p>
      </dsp:txBody>
      <dsp:txXfrm>
        <a:off x="6721238" y="1919609"/>
        <a:ext cx="1384275" cy="458858"/>
      </dsp:txXfrm>
    </dsp:sp>
    <dsp:sp modelId="{D90CE7EC-B445-45B9-BF4B-1335A5B5CF18}">
      <dsp:nvSpPr>
        <dsp:cNvPr id="0" name=""/>
        <dsp:cNvSpPr/>
      </dsp:nvSpPr>
      <dsp:spPr>
        <a:xfrm rot="19694118">
          <a:off x="4766858" y="3540191"/>
          <a:ext cx="3372894" cy="24805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7A04C6-3704-4D1D-BEDB-0EFCAEB7CA9D}">
      <dsp:nvSpPr>
        <dsp:cNvPr id="0" name=""/>
        <dsp:cNvSpPr/>
      </dsp:nvSpPr>
      <dsp:spPr>
        <a:xfrm>
          <a:off x="7078449" y="2532715"/>
          <a:ext cx="1617406" cy="4874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Crop and livestock insurance</a:t>
          </a:r>
        </a:p>
      </dsp:txBody>
      <dsp:txXfrm>
        <a:off x="7092725" y="2546991"/>
        <a:ext cx="1588854" cy="458858"/>
      </dsp:txXfrm>
    </dsp:sp>
    <dsp:sp modelId="{C94FF71F-0AE0-4B40-9142-D6B63FDCBC84}">
      <dsp:nvSpPr>
        <dsp:cNvPr id="0" name=""/>
        <dsp:cNvSpPr/>
      </dsp:nvSpPr>
      <dsp:spPr>
        <a:xfrm rot="20329412">
          <a:off x="5071735" y="3947946"/>
          <a:ext cx="3276471" cy="24805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B40CDB-8EE7-4B66-A44D-6B83A9E0F85F}">
      <dsp:nvSpPr>
        <dsp:cNvPr id="0" name=""/>
        <dsp:cNvSpPr/>
      </dsp:nvSpPr>
      <dsp:spPr>
        <a:xfrm>
          <a:off x="7491275" y="3236470"/>
          <a:ext cx="1492610" cy="4874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Improving early warning systems</a:t>
          </a:r>
        </a:p>
      </dsp:txBody>
      <dsp:txXfrm>
        <a:off x="7505551" y="3250746"/>
        <a:ext cx="1464058" cy="458858"/>
      </dsp:txXfrm>
    </dsp:sp>
    <dsp:sp modelId="{5C41F685-E653-4EE9-80E4-64A458884EEC}">
      <dsp:nvSpPr>
        <dsp:cNvPr id="0" name=""/>
        <dsp:cNvSpPr/>
      </dsp:nvSpPr>
      <dsp:spPr>
        <a:xfrm rot="20964706">
          <a:off x="5296669" y="4404762"/>
          <a:ext cx="3183157" cy="24805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583153-84A2-43AE-B45B-2B9DF4F8FD61}">
      <dsp:nvSpPr>
        <dsp:cNvPr id="0" name=""/>
        <dsp:cNvSpPr/>
      </dsp:nvSpPr>
      <dsp:spPr>
        <a:xfrm>
          <a:off x="7687742" y="3864890"/>
          <a:ext cx="1529970" cy="7428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Developing/using adaptation technologies</a:t>
          </a:r>
        </a:p>
      </dsp:txBody>
      <dsp:txXfrm>
        <a:off x="7709501" y="3886649"/>
        <a:ext cx="1486452" cy="699379"/>
      </dsp:txXfrm>
    </dsp:sp>
    <dsp:sp modelId="{9B1E509F-E299-423A-9632-929FB5C95F1D}">
      <dsp:nvSpPr>
        <dsp:cNvPr id="0" name=""/>
        <dsp:cNvSpPr/>
      </dsp:nvSpPr>
      <dsp:spPr>
        <a:xfrm rot="115278">
          <a:off x="5100507" y="4995111"/>
          <a:ext cx="1633009" cy="32938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1793FC-9ADE-46E7-8FF0-4C77DFD2C5CB}">
      <dsp:nvSpPr>
        <dsp:cNvPr id="0" name=""/>
        <dsp:cNvSpPr/>
      </dsp:nvSpPr>
      <dsp:spPr>
        <a:xfrm>
          <a:off x="6751630" y="4895818"/>
          <a:ext cx="2202871" cy="4874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Reinforcing adaptation research/development</a:t>
          </a:r>
        </a:p>
      </dsp:txBody>
      <dsp:txXfrm>
        <a:off x="6765906" y="4910094"/>
        <a:ext cx="2174319" cy="458858"/>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882E8AA-3028-4EE0-9D93-D867143DFE81}"/>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1402729-D066-465B-9CF9-4323A32935F6}"/>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2E10A862-4BAB-4436-A428-5B25D6859666}" type="datetimeFigureOut">
              <a:rPr lang="en-US" smtClean="0"/>
              <a:pPr/>
              <a:t>9/25/19</a:t>
            </a:fld>
            <a:endParaRPr lang="en-US"/>
          </a:p>
        </p:txBody>
      </p:sp>
      <p:sp>
        <p:nvSpPr>
          <p:cNvPr id="4" name="Footer Placeholder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FC39A8C-1891-4EB0-A779-6A0F4AE9086E}"/>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EEBA221-6607-47C4-984F-D9153BC3E34A}"/>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93CA60AC-598F-4FB6-8BEC-4F37F1CFD9B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53010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5EC7C9C5-61CA-AF4E-AC90-002590B9C392}" type="datetimeFigureOut">
              <a:rPr lang="en-US" smtClean="0"/>
              <a:pPr/>
              <a:t>9/25/19</a:t>
            </a:fld>
            <a:endParaRPr lang="en-US"/>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4BA5D77D-1D6B-5D4A-A46B-226828A288C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068847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 Id="rId3" Type="http://schemas.openxmlformats.org/officeDocument/2006/relationships/hyperlink" Target="https://www.adaptationcommunity.net/vulnerability-assessment/"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LEG technical guidelines were developed by the LEG with input and feedback from the GEF and its agencies and experts from other organizations to support the NAP process following a request by the COP.  They offer a range of options for dealing with each element of the NAP process and are based on guiding principles of the NAP process.  As laid out in the initial guidelines that were adopted at COP17, the technical guidelines are framed around four elements of the NAP process: laying the groundwork and addressing gaps, preparatory elements, implementing strategies, and reporting, monitoring, and review.  They are intended to facilitate country-owned, country-driven action.  </a:t>
            </a:r>
          </a:p>
          <a:p>
            <a:endParaRPr lang="en-US" dirty="0"/>
          </a:p>
          <a:p>
            <a:r>
              <a:rPr lang="en-US" dirty="0"/>
              <a:t>The purpose is to provide Parties, as well as organizations assisting the Parties with adaptation, with technical guidance on the development of NAPs, covering areas such as:</a:t>
            </a:r>
          </a:p>
          <a:p>
            <a:pPr marL="171450" indent="-171450">
              <a:buFont typeface="Arial" panose="020B0604020202020204" pitchFamily="34" charset="0"/>
              <a:buChar char="•"/>
            </a:pPr>
            <a:r>
              <a:rPr lang="en-US" dirty="0"/>
              <a:t>Establishing a national process to coordinate adaptation planning at all relevant scale and with medium and long-term views in mind;</a:t>
            </a:r>
          </a:p>
          <a:p>
            <a:pPr marL="171450" indent="-171450">
              <a:buFont typeface="Arial" panose="020B0604020202020204" pitchFamily="34" charset="0"/>
              <a:buChar char="•"/>
            </a:pPr>
            <a:r>
              <a:rPr lang="en-US" dirty="0"/>
              <a:t>Identifying capacity gaps, and building capacity for planning and implementing adaptation for integrating climate change adaptation into national development planning processes;</a:t>
            </a:r>
          </a:p>
          <a:p>
            <a:pPr marL="171450" indent="-171450">
              <a:buFont typeface="Arial" panose="020B0604020202020204" pitchFamily="34" charset="0"/>
              <a:buChar char="•"/>
            </a:pPr>
            <a:r>
              <a:rPr lang="en-US" dirty="0"/>
              <a:t>Preparing national adaptation plans that contain activities, policies and programmes for adapting to climate change;</a:t>
            </a:r>
          </a:p>
          <a:p>
            <a:pPr marL="171450" indent="-171450">
              <a:buFont typeface="Arial" panose="020B0604020202020204" pitchFamily="34" charset="0"/>
              <a:buChar char="•"/>
            </a:pPr>
            <a:r>
              <a:rPr lang="en-US" dirty="0"/>
              <a:t>Establishing a monitoring and evaluation system of adaptation needs and measures, and plans to iteratively address emerging needs; </a:t>
            </a:r>
          </a:p>
          <a:p>
            <a:pPr marL="171450" indent="-171450">
              <a:buFont typeface="Arial" panose="020B0604020202020204" pitchFamily="34" charset="0"/>
              <a:buChar char="•"/>
            </a:pPr>
            <a:r>
              <a:rPr lang="en-US" dirty="0"/>
              <a:t>Designing a communication strategy on climate change;</a:t>
            </a:r>
          </a:p>
          <a:p>
            <a:pPr marL="171450" indent="-171450">
              <a:buFont typeface="Arial" panose="020B0604020202020204" pitchFamily="34" charset="0"/>
              <a:buChar char="•"/>
            </a:pPr>
            <a:r>
              <a:rPr lang="en-US" dirty="0"/>
              <a:t>Establishing plans for collaborating across sectors and within administrative units such as cities and local governments</a:t>
            </a:r>
          </a:p>
        </p:txBody>
      </p:sp>
      <p:sp>
        <p:nvSpPr>
          <p:cNvPr id="4" name="Slide Number Placeholder 3"/>
          <p:cNvSpPr>
            <a:spLocks noGrp="1"/>
          </p:cNvSpPr>
          <p:nvPr>
            <p:ph type="sldNum" sz="quarter" idx="5"/>
          </p:nvPr>
        </p:nvSpPr>
        <p:spPr/>
        <p:txBody>
          <a:bodyPr/>
          <a:lstStyle/>
          <a:p>
            <a:fld id="{4BA5D77D-1D6B-5D4A-A46B-226828A288C6}" type="slidenum">
              <a:rPr lang="en-US" smtClean="0"/>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50428326"/>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A5D77D-1D6B-5D4A-A46B-226828A288C6}" type="slidenum">
              <a:rPr lang="en-US" smtClean="0"/>
              <a:pPr/>
              <a:t>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08716434"/>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SDGs represent a benchmark for national development, and provide a complete/idealized representation of a national development process/system.  They help to define boundaries for complete coverage of the development process, and collectively define success/development.  They help define a future, as might be defined through a visioning exercise.  That future us defined through essential functions of major components of the national development process.</a:t>
            </a:r>
          </a:p>
          <a:p>
            <a:endParaRPr lang="en-US" dirty="0"/>
          </a:p>
          <a:p>
            <a:r>
              <a:rPr lang="en-US" dirty="0"/>
              <a:t>Climate-resilient development helps us connect the national development process to adaptation and all of its forms in terms of impacts, exposure, climate drivers and hazards, vulnerability, risk, etc.  </a:t>
            </a:r>
          </a:p>
          <a:p>
            <a:endParaRPr lang="en-US" dirty="0"/>
          </a:p>
          <a:p>
            <a:r>
              <a:rPr lang="en-US" dirty="0"/>
              <a:t>Adaptation covers both the transformational actions need to address fundamental shifts in climate and also the climatic extremes that lead to disasters, providing the overlap with DRR</a:t>
            </a:r>
          </a:p>
        </p:txBody>
      </p:sp>
      <p:sp>
        <p:nvSpPr>
          <p:cNvPr id="4" name="Slide Number Placeholder 3"/>
          <p:cNvSpPr>
            <a:spLocks noGrp="1"/>
          </p:cNvSpPr>
          <p:nvPr>
            <p:ph type="sldNum" sz="quarter" idx="5"/>
          </p:nvPr>
        </p:nvSpPr>
        <p:spPr/>
        <p:txBody>
          <a:bodyPr/>
          <a:lstStyle/>
          <a:p>
            <a:fld id="{4BA5D77D-1D6B-5D4A-A46B-226828A288C6}" type="slidenum">
              <a:rPr lang="en-US" smtClean="0"/>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74382859"/>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Components of vulnerability.  Source: Vulnerability Sourcebook: Concepts and guidelines for standardized vulnerability assessments.  GIZ 2017 p20.  They lifted it from </a:t>
            </a:r>
            <a:r>
              <a:rPr lang="en-US" dirty="0" err="1"/>
              <a:t>adelphi</a:t>
            </a:r>
            <a:r>
              <a:rPr lang="en-US" dirty="0"/>
              <a:t>/</a:t>
            </a:r>
            <a:r>
              <a:rPr lang="en-US" dirty="0" err="1"/>
              <a:t>Eurac</a:t>
            </a:r>
            <a:r>
              <a:rPr lang="en-US" dirty="0"/>
              <a:t> 2014</a:t>
            </a:r>
          </a:p>
        </p:txBody>
      </p:sp>
      <p:sp>
        <p:nvSpPr>
          <p:cNvPr id="4" name="Slide Number Placeholder 3"/>
          <p:cNvSpPr>
            <a:spLocks noGrp="1"/>
          </p:cNvSpPr>
          <p:nvPr>
            <p:ph type="sldNum" sz="quarter" idx="5"/>
          </p:nvPr>
        </p:nvSpPr>
        <p:spPr/>
        <p:txBody>
          <a:bodyPr/>
          <a:lstStyle/>
          <a:p>
            <a:fld id="{7705E946-CDB7-4901-85A9-CE18480FFBEF}" type="slidenum">
              <a:rPr lang="en-US" smtClean="0"/>
              <a:pPr/>
              <a:t>21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7531121"/>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https://www.adaptationcommunity.net/vulnerability-assessment/</a:t>
            </a:r>
            <a:endParaRPr lang="en-US" dirty="0"/>
          </a:p>
        </p:txBody>
      </p:sp>
      <p:sp>
        <p:nvSpPr>
          <p:cNvPr id="4" name="Slide Number Placeholder 3"/>
          <p:cNvSpPr>
            <a:spLocks noGrp="1"/>
          </p:cNvSpPr>
          <p:nvPr>
            <p:ph type="sldNum" sz="quarter" idx="5"/>
          </p:nvPr>
        </p:nvSpPr>
        <p:spPr/>
        <p:txBody>
          <a:bodyPr/>
          <a:lstStyle/>
          <a:p>
            <a:fld id="{7BDEA779-D43E-4FDF-83F9-696F7599D030}" type="slidenum">
              <a:rPr lang="en-US" smtClean="0"/>
              <a:pPr/>
              <a:t>22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55170584"/>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Factors contributing to gender differentials </a:t>
            </a:r>
            <a:r>
              <a:rPr lang="en-US" sz="1200" kern="1200">
                <a:solidFill>
                  <a:schemeClr val="tx1"/>
                </a:solidFill>
                <a:effectLst/>
                <a:latin typeface="+mn-lt"/>
                <a:ea typeface="+mn-ea"/>
                <a:cs typeface="+mn-cs"/>
              </a:rPr>
              <a:t>in vulnerability:</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Higher dependence on natural resources.  Women are overrepresented in agriculture and other natural-</a:t>
            </a:r>
            <a:r>
              <a:rPr lang="en-US" sz="1200" kern="1200" dirty="0" err="1">
                <a:solidFill>
                  <a:schemeClr val="tx1"/>
                </a:solidFill>
                <a:effectLst/>
                <a:latin typeface="+mn-lt"/>
                <a:ea typeface="+mn-ea"/>
                <a:cs typeface="+mn-cs"/>
              </a:rPr>
              <a:t>rsource</a:t>
            </a:r>
            <a:r>
              <a:rPr lang="en-US" sz="1200" kern="1200" dirty="0">
                <a:solidFill>
                  <a:schemeClr val="tx1"/>
                </a:solidFill>
                <a:effectLst/>
                <a:latin typeface="+mn-lt"/>
                <a:ea typeface="+mn-ea"/>
                <a:cs typeface="+mn-cs"/>
              </a:rPr>
              <a:t> dependent activities.  </a:t>
            </a:r>
          </a:p>
          <a:p>
            <a:pPr lvl="0"/>
            <a:r>
              <a:rPr lang="en-US" sz="1200" kern="1200" dirty="0">
                <a:solidFill>
                  <a:schemeClr val="tx1"/>
                </a:solidFill>
                <a:effectLst/>
                <a:latin typeface="+mn-lt"/>
                <a:ea typeface="+mn-ea"/>
                <a:cs typeface="+mn-cs"/>
              </a:rPr>
              <a:t>Less access to income-earning opportunities</a:t>
            </a:r>
          </a:p>
          <a:p>
            <a:pPr lvl="0"/>
            <a:r>
              <a:rPr lang="en-US" sz="1200" kern="1200" dirty="0">
                <a:solidFill>
                  <a:schemeClr val="tx1"/>
                </a:solidFill>
                <a:effectLst/>
                <a:latin typeface="+mn-lt"/>
                <a:ea typeface="+mn-ea"/>
                <a:cs typeface="+mn-cs"/>
              </a:rPr>
              <a:t>Less access to educational opportunities.  In some places girls drop out of school at higher rates.</a:t>
            </a:r>
          </a:p>
          <a:p>
            <a:pPr lvl="0"/>
            <a:r>
              <a:rPr lang="en-US" sz="1200" kern="1200" dirty="0">
                <a:solidFill>
                  <a:schemeClr val="tx1"/>
                </a:solidFill>
                <a:effectLst/>
                <a:latin typeface="+mn-lt"/>
                <a:ea typeface="+mn-ea"/>
                <a:cs typeface="+mn-cs"/>
              </a:rPr>
              <a:t>Limited mobility.  Women manage households and care for family members, limiting their mobility and increasing vulnerability.  </a:t>
            </a:r>
          </a:p>
          <a:p>
            <a:pPr lvl="0"/>
            <a:r>
              <a:rPr lang="en-US" sz="1200" kern="1200" dirty="0">
                <a:solidFill>
                  <a:schemeClr val="tx1"/>
                </a:solidFill>
                <a:effectLst/>
                <a:latin typeface="+mn-lt"/>
                <a:ea typeface="+mn-ea"/>
                <a:cs typeface="+mn-cs"/>
              </a:rPr>
              <a:t>Susceptibility to violence.  </a:t>
            </a:r>
          </a:p>
          <a:p>
            <a:endParaRPr lang="en-US" dirty="0"/>
          </a:p>
        </p:txBody>
      </p:sp>
      <p:sp>
        <p:nvSpPr>
          <p:cNvPr id="4" name="Slide Number Placeholder 3"/>
          <p:cNvSpPr>
            <a:spLocks noGrp="1"/>
          </p:cNvSpPr>
          <p:nvPr>
            <p:ph type="sldNum" sz="quarter" idx="5"/>
          </p:nvPr>
        </p:nvSpPr>
        <p:spPr/>
        <p:txBody>
          <a:bodyPr/>
          <a:lstStyle/>
          <a:p>
            <a:fld id="{7BDEA779-D43E-4FDF-83F9-696F7599D030}" type="slidenum">
              <a:rPr lang="en-US" smtClean="0"/>
              <a:pPr/>
              <a:t>23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0376925"/>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outputs of this element would include a plan for monitoring and evaluation, with a plan for data collection and ongoing compilation and synthesis of new information on impacts and vulnerabilities to be used in updating the NAPs.  NAPs would be disseminated internationally and through the UNFCCC secretariat.  Regular progress reports would also be submitted to the UNFCCC through existing and new reporting channels, including countries’ national communications and submissions.</a:t>
            </a:r>
          </a:p>
        </p:txBody>
      </p:sp>
      <p:sp>
        <p:nvSpPr>
          <p:cNvPr id="4" name="Slide Number Placeholder 3"/>
          <p:cNvSpPr>
            <a:spLocks noGrp="1"/>
          </p:cNvSpPr>
          <p:nvPr>
            <p:ph type="sldNum" sz="quarter" idx="5"/>
          </p:nvPr>
        </p:nvSpPr>
        <p:spPr/>
        <p:txBody>
          <a:bodyPr/>
          <a:lstStyle/>
          <a:p>
            <a:fld id="{4BA5D77D-1D6B-5D4A-A46B-226828A288C6}" type="slidenum">
              <a:rPr lang="en-US" smtClean="0"/>
              <a:pPr/>
              <a:t>26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91343709"/>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results of the monitoring and evaluation would be used to improve the effectiveness and efficiency of the process, and facilitate incorporation of new assessments and emerging science as well as lessons learned.</a:t>
            </a:r>
          </a:p>
          <a:p>
            <a:endParaRPr lang="en-US" dirty="0"/>
          </a:p>
          <a:p>
            <a:r>
              <a:rPr lang="en-US" dirty="0"/>
              <a:t>The results would also be used to develop reports on the progress and effectiveness of the NAP process which could inform the COP through national communications and other reporting channels.  </a:t>
            </a:r>
          </a:p>
        </p:txBody>
      </p:sp>
      <p:sp>
        <p:nvSpPr>
          <p:cNvPr id="4" name="Slide Number Placeholder 3"/>
          <p:cNvSpPr>
            <a:spLocks noGrp="1"/>
          </p:cNvSpPr>
          <p:nvPr>
            <p:ph type="sldNum" sz="quarter" idx="5"/>
          </p:nvPr>
        </p:nvSpPr>
        <p:spPr/>
        <p:txBody>
          <a:bodyPr/>
          <a:lstStyle/>
          <a:p>
            <a:fld id="{4BA5D77D-1D6B-5D4A-A46B-226828A288C6}" type="slidenum">
              <a:rPr lang="en-US" smtClean="0"/>
              <a:pPr/>
              <a:t>27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38533786"/>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Monitoring could be undertaken at different levels, such as at the national level to review and assess the overall NAP processes, at a level of implementation to assess whether goals and objectives are being met, at a programme or project level to assess results and impacts of activities.  Given the many possibilities for monitoring the process, it is proposed that a country choose those areas to focus on which it determines as most relevant for measuring success of the overall process.  Costs of the M&amp;E system and synergy with other M&amp;E efforts may also be considered.  </a:t>
            </a:r>
          </a:p>
          <a:p>
            <a:endParaRPr lang="en-US" dirty="0"/>
          </a:p>
          <a:p>
            <a:r>
              <a:rPr lang="en-US" b="1" dirty="0"/>
              <a:t>What resources will be needed?</a:t>
            </a:r>
            <a:r>
              <a:rPr lang="en-US" b="0" dirty="0"/>
              <a:t>  M&amp;E often requires data and information across multiple sectors, and about interviews taking place at both the national and subnational levels.  </a:t>
            </a:r>
            <a:endParaRPr lang="en-US" b="1" dirty="0"/>
          </a:p>
        </p:txBody>
      </p:sp>
      <p:sp>
        <p:nvSpPr>
          <p:cNvPr id="4" name="Slide Number Placeholder 3"/>
          <p:cNvSpPr>
            <a:spLocks noGrp="1"/>
          </p:cNvSpPr>
          <p:nvPr>
            <p:ph type="sldNum" sz="quarter" idx="5"/>
          </p:nvPr>
        </p:nvSpPr>
        <p:spPr/>
        <p:txBody>
          <a:bodyPr/>
          <a:lstStyle/>
          <a:p>
            <a:fld id="{4BA5D77D-1D6B-5D4A-A46B-226828A288C6}" type="slidenum">
              <a:rPr lang="en-US" smtClean="0"/>
              <a:pPr/>
              <a:t>28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13058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2FE7D661-1836-44F7-8FAF-35E8F866ECD3}" type="datetime1">
              <a:rPr lang="en-US" smtClean="0"/>
              <a:pPr/>
              <a:t>9/25/19</a:t>
            </a:fld>
            <a:endParaRPr lang="en-US"/>
          </a:p>
        </p:txBody>
      </p:sp>
      <p:sp>
        <p:nvSpPr>
          <p:cNvPr id="8" name="Slide Number Placeholder 7"/>
          <p:cNvSpPr>
            <a:spLocks noGrp="1"/>
          </p:cNvSpPr>
          <p:nvPr>
            <p:ph type="sldNum" sz="quarter" idx="11"/>
          </p:nvPr>
        </p:nvSpPr>
        <p:spPr/>
        <p:txBody>
          <a:bodyPr/>
          <a:lstStyle/>
          <a:p>
            <a:fld id="{CE8079A4-7AA8-4A4F-87E2-7781EC5097DD}" type="slidenum">
              <a:rPr lang="en-US" smtClean="0"/>
              <a:pPr/>
              <a:t>‹#›</a:t>
            </a:fld>
            <a:endParaRPr lang="en-US"/>
          </a:p>
        </p:txBody>
      </p:sp>
      <p:sp>
        <p:nvSpPr>
          <p:cNvPr id="9" name="Footer Placeholder 8"/>
          <p:cNvSpPr>
            <a:spLocks noGrp="1"/>
          </p:cNvSpPr>
          <p:nvPr>
            <p:ph type="ftr" sz="quarter" idx="12"/>
          </p:nvPr>
        </p:nvSpPr>
        <p:spPr/>
        <p:txBody>
          <a:bodyPr/>
          <a:lstStyle/>
          <a:p>
            <a:endParaRPr lang="en-US" dirty="0"/>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p14:prism/>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FF71CE-B899-4B2B-848D-9F12F0C901B6}" type="datetimeFigureOut">
              <a:rPr lang="en-US" smtClean="0"/>
              <a:pPr/>
              <a:t>9/25/19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7606D-E5C4-4C2F-8241-EC2663EF1CD4}" type="slidenum">
              <a:rPr lang="en-US" smtClean="0"/>
              <a:pPr/>
              <a:t>‹#›</a:t>
            </a:fld>
            <a:endParaRPr lang="en-US"/>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p14:prism/>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2CF1CA-F464-4B29-B867-EAF8A9B936E3}" type="datetime1">
              <a:rPr lang="en-US" smtClean="0"/>
              <a:pPr/>
              <a:t>9/25/19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p14:prism/>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Background Onl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1"/>
            <a:ext cx="9175356" cy="685800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38265305"/>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E6B357-51B9-47D2-A71D-0D06CB03185D}" type="datetime1">
              <a:rPr lang="en-US" smtClean="0"/>
              <a:pPr/>
              <a:t>9/25/19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p14:prism/>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8CB827-F132-4DF6-9FB9-4035A4C798EF}" type="datetime1">
              <a:rPr lang="en-US" smtClean="0"/>
              <a:pPr/>
              <a:t>9/25/19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A92A601-7D32-4ED7-AD1A-974B6DDBDCDC}" type="datetime1">
              <a:rPr lang="en-US" smtClean="0"/>
              <a:pPr/>
              <a:t>9/25/19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
        <p:nvSpPr>
          <p:cNvPr id="9" name="Title 8"/>
          <p:cNvSpPr>
            <a:spLocks noGrp="1"/>
          </p:cNvSpPr>
          <p:nvPr>
            <p:ph type="title"/>
          </p:nvPr>
        </p:nvSpPr>
        <p:spPr>
          <a:xfrm>
            <a:off x="914400" y="1544715"/>
            <a:ext cx="7315200" cy="1154097"/>
          </a:xfrm>
        </p:spPr>
        <p:txBody>
          <a:bodyPr/>
          <a:lstStyle/>
          <a:p>
            <a:r>
              <a:rPr lang="en-US"/>
              <a:t>Click to edit Master title style</a:t>
            </a:r>
          </a:p>
        </p:txBody>
      </p:sp>
      <p:sp>
        <p:nvSpPr>
          <p:cNvPr id="8" name="Content Placeholder 7"/>
          <p:cNvSpPr>
            <a:spLocks noGrp="1"/>
          </p:cNvSpPr>
          <p:nvPr>
            <p:ph sz="quarter" idx="13"/>
          </p:nvPr>
        </p:nvSpPr>
        <p:spPr>
          <a:xfrm>
            <a:off x="914400" y="2743200"/>
            <a:ext cx="356616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81728" y="2743200"/>
            <a:ext cx="3566160" cy="3595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p14:pris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63A17B41-4A0C-4639-A132-E5C8F99A4BE8}" type="datetime1">
              <a:rPr lang="en-US" smtClean="0"/>
              <a:pPr/>
              <a:t>9/25/19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8079A4-7AA8-4A4F-87E2-7781EC5097DD}" type="slidenum">
              <a:rPr lang="en-US" smtClean="0"/>
              <a:pPr/>
              <a:t>‹#›</a:t>
            </a:fld>
            <a:endParaRPr lang="en-US"/>
          </a:p>
        </p:txBody>
      </p:sp>
      <p:sp>
        <p:nvSpPr>
          <p:cNvPr id="10" name="Title 9"/>
          <p:cNvSpPr>
            <a:spLocks noGrp="1"/>
          </p:cNvSpPr>
          <p:nvPr>
            <p:ph type="title"/>
          </p:nvPr>
        </p:nvSpPr>
        <p:spPr>
          <a:xfrm>
            <a:off x="914400" y="1544715"/>
            <a:ext cx="7315200" cy="1154097"/>
          </a:xfrm>
        </p:spPr>
        <p:txBody>
          <a:bodyPr/>
          <a:lstStyle/>
          <a:p>
            <a:r>
              <a:rPr lang="en-US"/>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9967FD-6084-4075-993E-77EC8038773F}" type="datetime1">
              <a:rPr lang="en-US" smtClean="0"/>
              <a:pPr/>
              <a:t>9/25/19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88B47-74BA-4873-ADAE-EB0120124E83}" type="datetime1">
              <a:rPr lang="en-US" smtClean="0"/>
              <a:pPr/>
              <a:t>9/25/19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p14:pris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CF52C1-9A39-494C-9977-BBEFAB872C1F}" type="datetime1">
              <a:rPr lang="en-US" smtClean="0"/>
              <a:pPr/>
              <a:t>9/25/19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p14:prism/>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1EACE2-EA00-4376-9A66-47ABB8B02CF5}" type="datetime1">
              <a:rPr lang="en-US" smtClean="0"/>
              <a:pPr/>
              <a:t>9/25/19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DA47DADC-55EA-4839-91C8-5BCC0EC06F5C}" type="datetime1">
              <a:rPr lang="en-US" smtClean="0"/>
              <a:pPr/>
              <a:t>9/25/19</a:t>
            </a:fld>
            <a:endParaRPr lang="en-US"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CE8079A4-7AA8-4A4F-87E2-7781EC5097DD}" type="slidenum">
              <a:rPr lang="en-US" smtClean="0"/>
              <a:pPr/>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Lst>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p14:prism/>
      </p:transition>
    </mc:Choice>
    <mc:Fallback>
      <p:transition spd="slow">
        <p:fade/>
      </p:transition>
    </mc:Fallback>
  </mc:AlternateContent>
  <p:hf hdr="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openxmlformats.org/officeDocument/2006/relationships/image" Target="../media/image12.png"/><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5.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hyperlink" Target="http://napglobalnetwork.org/resources/?theme=66%23resource_list" TargetMode="External"/><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s://www4.unfccc.int/sites/napc/Pages/Home.aspx"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descr="Image result for sunrise hawaii">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488E1FC-41DD-434E-B232-292EBF83B9CA}"/>
              </a:ext>
            </a:extLst>
          </p:cNvPr>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7" name="Titl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02FF9F5-34BC-4D63-BF40-E224BBDC3DC5}"/>
              </a:ext>
            </a:extLst>
          </p:cNvPr>
          <p:cNvSpPr>
            <a:spLocks noGrp="1"/>
          </p:cNvSpPr>
          <p:nvPr>
            <p:ph type="ctrTitle"/>
          </p:nvPr>
        </p:nvSpPr>
        <p:spPr>
          <a:xfrm>
            <a:off x="1589313" y="216084"/>
            <a:ext cx="7315200" cy="1445776"/>
          </a:xfrm>
          <a:solidFill>
            <a:schemeClr val="bg1">
              <a:alpha val="69000"/>
            </a:schemeClr>
          </a:solidFill>
        </p:spPr>
        <p:txBody>
          <a:bodyPr>
            <a:normAutofit fontScale="90000"/>
          </a:bodyPr>
          <a:lstStyle/>
          <a:p>
            <a:r>
              <a:rPr lang="en-US" dirty="0"/>
              <a:t>National Adaptation Plans: Essential Elements</a:t>
            </a:r>
          </a:p>
        </p:txBody>
      </p:sp>
      <p:sp>
        <p:nvSpPr>
          <p:cNvPr id="8" name="Subtitle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D1D675C-BA3E-4C8D-A188-1C066B822B6C}"/>
              </a:ext>
            </a:extLst>
          </p:cNvPr>
          <p:cNvSpPr>
            <a:spLocks noGrp="1"/>
          </p:cNvSpPr>
          <p:nvPr>
            <p:ph type="subTitle" idx="1"/>
          </p:nvPr>
        </p:nvSpPr>
        <p:spPr>
          <a:xfrm>
            <a:off x="3320142" y="5834742"/>
            <a:ext cx="5562600" cy="763632"/>
          </a:xfrm>
          <a:solidFill>
            <a:schemeClr val="bg1">
              <a:alpha val="55000"/>
            </a:schemeClr>
          </a:solidFill>
        </p:spPr>
        <p:txBody>
          <a:bodyPr>
            <a:normAutofit lnSpcReduction="10000"/>
          </a:bodyPr>
          <a:lstStyle/>
          <a:p>
            <a:r>
              <a:rPr lang="en-US" b="1" dirty="0"/>
              <a:t>Dr. Keith Bettinger, UNEP Consultant</a:t>
            </a:r>
          </a:p>
          <a:p>
            <a:r>
              <a:rPr lang="en-US" b="1" dirty="0"/>
              <a:t>24 September, 2019</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5641443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p14:prism/>
      </p:transition>
    </mc:Choice>
    <mc:Fallback>
      <mp:transition xmlns:mp="http://schemas.microsoft.com/office/mac/powerpoint/2008/main" spd="slow"/>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280E817-3CBB-4264-98CA-9D9BE66547FA}"/>
              </a:ext>
            </a:extLst>
          </p:cNvPr>
          <p:cNvSpPr>
            <a:spLocks noGrp="1"/>
          </p:cNvSpPr>
          <p:nvPr>
            <p:ph type="title"/>
          </p:nvPr>
        </p:nvSpPr>
        <p:spPr>
          <a:xfrm>
            <a:off x="304800" y="846715"/>
            <a:ext cx="7315200" cy="905885"/>
          </a:xfrm>
        </p:spPr>
        <p:txBody>
          <a:bodyPr/>
          <a:lstStyle/>
          <a:p>
            <a:r>
              <a:rPr lang="en-US" dirty="0"/>
              <a:t>NAP-SDG </a:t>
            </a:r>
            <a:r>
              <a:rPr lang="en-US" dirty="0" err="1"/>
              <a:t>iFrame</a:t>
            </a:r>
            <a:r>
              <a:rPr lang="en-US" dirty="0"/>
              <a:t> approach…</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CA6F688-6DF9-4C75-9273-300C7FBC6F24}"/>
              </a:ext>
            </a:extLst>
          </p:cNvPr>
          <p:cNvSpPr>
            <a:spLocks noGrp="1"/>
          </p:cNvSpPr>
          <p:nvPr>
            <p:ph idx="1"/>
          </p:nvPr>
        </p:nvSpPr>
        <p:spPr>
          <a:xfrm>
            <a:off x="457200" y="2133600"/>
            <a:ext cx="8229600" cy="4419599"/>
          </a:xfrm>
        </p:spPr>
        <p:txBody>
          <a:bodyPr/>
          <a:lstStyle/>
          <a:p>
            <a:r>
              <a:rPr lang="en-US" b="1" dirty="0"/>
              <a:t>Analyzing SDGs and climate risk factors help in the selection of systems (food security: crop production, distribution, affordability, strategic reserves)</a:t>
            </a:r>
          </a:p>
          <a:p>
            <a:endParaRPr lang="en-US" b="1" dirty="0"/>
          </a:p>
          <a:p>
            <a:r>
              <a:rPr lang="en-US" b="1" dirty="0"/>
              <a:t>Component systems can be assessed for sensitivity to climate change, allowing for adaptation actions to be developed, prioritized, implemented</a:t>
            </a:r>
          </a:p>
          <a:p>
            <a:endParaRPr lang="en-US" b="1" dirty="0"/>
          </a:p>
          <a:p>
            <a:r>
              <a:rPr lang="en-US" b="1" dirty="0"/>
              <a:t>Implementation brings co-benefits: adaptation and sustainable development</a:t>
            </a:r>
          </a:p>
        </p:txBody>
      </p:sp>
      <p:sp>
        <p:nvSpPr>
          <p:cNvPr id="4" name="Date Placeholder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A18FB8F-48B0-46F5-B1DE-7F022A84B5C4}"/>
              </a:ext>
            </a:extLst>
          </p:cNvPr>
          <p:cNvSpPr>
            <a:spLocks noGrp="1"/>
          </p:cNvSpPr>
          <p:nvPr>
            <p:ph type="dt" sz="half" idx="10"/>
          </p:nvPr>
        </p:nvSpPr>
        <p:spPr/>
        <p:txBody>
          <a:bodyPr/>
          <a:lstStyle/>
          <a:p>
            <a:fld id="{CAE6B357-51B9-47D2-A71D-0D06CB03185D}" type="datetime1">
              <a:rPr lang="en-US" smtClean="0"/>
              <a:pPr/>
              <a:t>9/25/19</a:t>
            </a:fld>
            <a:endParaRPr lang="en-US"/>
          </a:p>
        </p:txBody>
      </p:sp>
      <p:sp>
        <p:nvSpPr>
          <p:cNvPr id="6" name="Slide Number Placeholder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59D08D6-2396-4CF0-96F0-B66F3CBAAFA7}"/>
              </a:ext>
            </a:extLst>
          </p:cNvPr>
          <p:cNvSpPr>
            <a:spLocks noGrp="1"/>
          </p:cNvSpPr>
          <p:nvPr>
            <p:ph type="sldNum" sz="quarter" idx="12"/>
          </p:nvPr>
        </p:nvSpPr>
        <p:spPr/>
        <p:txBody>
          <a:bodyPr/>
          <a:lstStyle/>
          <a:p>
            <a:fld id="{CE8079A4-7AA8-4A4F-87E2-7781EC5097DD}" type="slidenum">
              <a:rPr lang="en-US" smtClean="0"/>
              <a:pPr/>
              <a:t>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5197491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p14:prism/>
      </p:transition>
    </mc:Choice>
    <mc:Fallback>
      <mp:transition xmlns:mp="http://schemas.microsoft.com/office/mac/powerpoint/2008/main" spd="slow"/>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84BF61F-DA10-4012-8187-B64AFFEC5159}"/>
              </a:ext>
            </a:extLst>
          </p:cNvPr>
          <p:cNvSpPr>
            <a:spLocks noGrp="1"/>
          </p:cNvSpPr>
          <p:nvPr>
            <p:ph type="dt" sz="half" idx="10"/>
          </p:nvPr>
        </p:nvSpPr>
        <p:spPr/>
        <p:txBody>
          <a:bodyPr/>
          <a:lstStyle/>
          <a:p>
            <a:fld id="{CAE6B357-51B9-47D2-A71D-0D06CB03185D}" type="datetime1">
              <a:rPr lang="en-US" smtClean="0"/>
              <a:pPr/>
              <a:t>9/25/19</a:t>
            </a:fld>
            <a:endParaRPr lang="en-US"/>
          </a:p>
        </p:txBody>
      </p:sp>
      <p:sp>
        <p:nvSpPr>
          <p:cNvPr id="5" name="Footer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A7CCA5C-F551-441D-941E-C5C89C51EA9B}"/>
              </a:ext>
            </a:extLst>
          </p:cNvPr>
          <p:cNvSpPr>
            <a:spLocks noGrp="1"/>
          </p:cNvSpPr>
          <p:nvPr>
            <p:ph type="ftr" sz="quarter" idx="11"/>
          </p:nvPr>
        </p:nvSpPr>
        <p:spPr>
          <a:xfrm>
            <a:off x="5985919" y="6180889"/>
            <a:ext cx="2525271" cy="256627"/>
          </a:xfrm>
        </p:spPr>
        <p:txBody>
          <a:bodyPr/>
          <a:lstStyle/>
          <a:p>
            <a:r>
              <a:rPr lang="en-US" b="1" dirty="0"/>
              <a:t>Courtesy of Paul </a:t>
            </a:r>
            <a:r>
              <a:rPr lang="en-US" b="1" dirty="0" err="1"/>
              <a:t>Desanker</a:t>
            </a:r>
            <a:r>
              <a:rPr lang="en-US" b="1" dirty="0"/>
              <a:t>, UNFCCC</a:t>
            </a:r>
          </a:p>
        </p:txBody>
      </p:sp>
      <p:sp>
        <p:nvSpPr>
          <p:cNvPr id="6" name="Slide Number Placeholder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B14C705-212D-42E3-9480-B7357427D4E2}"/>
              </a:ext>
            </a:extLst>
          </p:cNvPr>
          <p:cNvSpPr>
            <a:spLocks noGrp="1"/>
          </p:cNvSpPr>
          <p:nvPr>
            <p:ph type="sldNum" sz="quarter" idx="12"/>
          </p:nvPr>
        </p:nvSpPr>
        <p:spPr/>
        <p:txBody>
          <a:bodyPr/>
          <a:lstStyle/>
          <a:p>
            <a:fld id="{CE8079A4-7AA8-4A4F-87E2-7781EC5097DD}" type="slidenum">
              <a:rPr lang="en-US" smtClean="0"/>
              <a:pPr/>
              <a:t>11</a:t>
            </a:fld>
            <a:endParaRPr lang="en-US"/>
          </a:p>
        </p:txBody>
      </p:sp>
      <p:sp>
        <p:nvSpPr>
          <p:cNvPr id="7" name="TextBox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F8D9B4A-CE25-4D96-BD69-73A26D79A4A4}"/>
              </a:ext>
            </a:extLst>
          </p:cNvPr>
          <p:cNvSpPr txBox="1"/>
          <p:nvPr/>
        </p:nvSpPr>
        <p:spPr>
          <a:xfrm rot="19602369">
            <a:off x="6148195" y="1132113"/>
            <a:ext cx="2831310" cy="1077218"/>
          </a:xfrm>
          <a:prstGeom prst="rect">
            <a:avLst/>
          </a:prstGeom>
          <a:solidFill>
            <a:schemeClr val="bg1"/>
          </a:solidFill>
          <a:ln>
            <a:solidFill>
              <a:schemeClr val="bg1"/>
            </a:solidFill>
          </a:ln>
        </p:spPr>
        <p:txBody>
          <a:bodyPr wrap="square" rtlCol="0">
            <a:spAutoFit/>
          </a:bodyPr>
          <a:lstStyle/>
          <a:p>
            <a:pPr algn="r"/>
            <a:r>
              <a:rPr lang="en-US" sz="1600" b="1" dirty="0"/>
              <a:t>SDGs</a:t>
            </a:r>
          </a:p>
          <a:p>
            <a:pPr marL="374650" indent="-285750" algn="r">
              <a:buFont typeface="Courier New" panose="02070309020205020404" pitchFamily="49" charset="0"/>
              <a:buChar char="o"/>
            </a:pPr>
            <a:r>
              <a:rPr lang="en-IE" sz="1200" dirty="0"/>
              <a:t>SDG 2 – Zero hunger</a:t>
            </a:r>
          </a:p>
          <a:p>
            <a:pPr marL="374650" indent="-285750" algn="r">
              <a:buFont typeface="Courier New" panose="02070309020205020404" pitchFamily="49" charset="0"/>
              <a:buChar char="o"/>
            </a:pPr>
            <a:r>
              <a:rPr lang="en-IE" sz="1200" dirty="0"/>
              <a:t>SDG 6 – Clean water and sanitation</a:t>
            </a:r>
          </a:p>
          <a:p>
            <a:pPr marL="374650" indent="-285750" algn="r">
              <a:buFont typeface="Courier New" panose="02070309020205020404" pitchFamily="49" charset="0"/>
              <a:buChar char="o"/>
            </a:pPr>
            <a:r>
              <a:rPr lang="en-IE" sz="1200" dirty="0"/>
              <a:t>SDG 7 – Affordable and clean energy</a:t>
            </a:r>
          </a:p>
          <a:p>
            <a:pPr marL="374650" indent="-285750" algn="r">
              <a:buFont typeface="Courier New" panose="02070309020205020404" pitchFamily="49" charset="0"/>
              <a:buChar char="o"/>
            </a:pPr>
            <a:r>
              <a:rPr lang="en-IE" sz="1200" dirty="0"/>
              <a:t>SDG 11 – Cities</a:t>
            </a:r>
          </a:p>
        </p:txBody>
      </p:sp>
      <p:sp>
        <p:nvSpPr>
          <p:cNvPr id="8" name="TextBox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BDA17A7-FF7F-4B61-8C13-932AF1055ED8}"/>
              </a:ext>
            </a:extLst>
          </p:cNvPr>
          <p:cNvSpPr txBox="1"/>
          <p:nvPr/>
        </p:nvSpPr>
        <p:spPr>
          <a:xfrm>
            <a:off x="228165" y="2634705"/>
            <a:ext cx="1531253" cy="523220"/>
          </a:xfrm>
          <a:prstGeom prst="rect">
            <a:avLst/>
          </a:prstGeom>
          <a:noFill/>
        </p:spPr>
        <p:txBody>
          <a:bodyPr wrap="none" rtlCol="0">
            <a:spAutoFit/>
          </a:bodyPr>
          <a:lstStyle/>
          <a:p>
            <a:r>
              <a:rPr lang="en-US" sz="1600" b="1" dirty="0"/>
              <a:t>Climate hazards</a:t>
            </a:r>
          </a:p>
          <a:p>
            <a:pPr marL="374650" indent="-285750">
              <a:buFont typeface="Courier New" panose="02070309020205020404" pitchFamily="49" charset="0"/>
              <a:buChar char="o"/>
            </a:pPr>
            <a:r>
              <a:rPr lang="en-US" sz="1200" dirty="0"/>
              <a:t>Drought/aridity</a:t>
            </a:r>
          </a:p>
        </p:txBody>
      </p:sp>
      <p:sp>
        <p:nvSpPr>
          <p:cNvPr id="9" name="TextBox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390F21E-58AB-4074-85CB-8F5F38D888F3}"/>
              </a:ext>
            </a:extLst>
          </p:cNvPr>
          <p:cNvSpPr txBox="1"/>
          <p:nvPr/>
        </p:nvSpPr>
        <p:spPr>
          <a:xfrm rot="19545839">
            <a:off x="730266" y="4808631"/>
            <a:ext cx="1744708" cy="1446550"/>
          </a:xfrm>
          <a:prstGeom prst="rect">
            <a:avLst/>
          </a:prstGeom>
          <a:noFill/>
        </p:spPr>
        <p:txBody>
          <a:bodyPr wrap="none" rtlCol="0">
            <a:spAutoFit/>
          </a:bodyPr>
          <a:lstStyle/>
          <a:p>
            <a:r>
              <a:rPr lang="en-US" sz="1600" b="1" dirty="0"/>
              <a:t>Spatial units</a:t>
            </a:r>
          </a:p>
          <a:p>
            <a:pPr marL="374650" indent="-285750">
              <a:buFont typeface="Courier New" panose="02070309020205020404" pitchFamily="49" charset="0"/>
              <a:buChar char="o"/>
            </a:pPr>
            <a:r>
              <a:rPr lang="en-US" sz="1200" dirty="0"/>
              <a:t>Community/village</a:t>
            </a:r>
          </a:p>
          <a:p>
            <a:pPr marL="374650" indent="-285750">
              <a:buFont typeface="Courier New" panose="02070309020205020404" pitchFamily="49" charset="0"/>
              <a:buChar char="o"/>
            </a:pPr>
            <a:r>
              <a:rPr lang="en-US" sz="1200" dirty="0"/>
              <a:t>Urban area/city</a:t>
            </a:r>
          </a:p>
          <a:p>
            <a:pPr marL="374650" indent="-285750">
              <a:buFont typeface="Courier New" panose="02070309020205020404" pitchFamily="49" charset="0"/>
              <a:buChar char="o"/>
            </a:pPr>
            <a:r>
              <a:rPr lang="en-US" sz="1200" dirty="0"/>
              <a:t>Municipality</a:t>
            </a:r>
          </a:p>
          <a:p>
            <a:pPr marL="374650" indent="-285750">
              <a:buFont typeface="Courier New" panose="02070309020205020404" pitchFamily="49" charset="0"/>
              <a:buChar char="o"/>
            </a:pPr>
            <a:r>
              <a:rPr lang="en-US" sz="1200" dirty="0"/>
              <a:t>Country level</a:t>
            </a:r>
          </a:p>
          <a:p>
            <a:pPr marL="374650" indent="-285750">
              <a:buFont typeface="Courier New" panose="02070309020205020404" pitchFamily="49" charset="0"/>
              <a:buChar char="o"/>
            </a:pPr>
            <a:r>
              <a:rPr lang="en-US" sz="1200" dirty="0"/>
              <a:t>River basins</a:t>
            </a:r>
          </a:p>
          <a:p>
            <a:pPr marL="374650" indent="-285750">
              <a:buFont typeface="Courier New" panose="02070309020205020404" pitchFamily="49" charset="0"/>
              <a:buChar char="o"/>
            </a:pPr>
            <a:r>
              <a:rPr lang="en-US" sz="1200" dirty="0"/>
              <a:t>Region</a:t>
            </a:r>
          </a:p>
        </p:txBody>
      </p:sp>
      <p:grpSp>
        <p:nvGrpSpPr>
          <p:cNvPr id="10" name="Group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F2622B6-DAE9-40D7-B5A0-14CD6D676719}"/>
              </a:ext>
            </a:extLst>
          </p:cNvPr>
          <p:cNvGrpSpPr/>
          <p:nvPr/>
        </p:nvGrpSpPr>
        <p:grpSpPr>
          <a:xfrm>
            <a:off x="2204105" y="1670722"/>
            <a:ext cx="4649365" cy="3593531"/>
            <a:chOff x="2388043" y="1676399"/>
            <a:chExt cx="4649365" cy="3593531"/>
          </a:xfrm>
        </p:grpSpPr>
        <p:sp>
          <p:nvSpPr>
            <p:cNvPr id="11" name="Oval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A19235D-4974-4170-9FA3-117A0CD36287}"/>
                </a:ext>
              </a:extLst>
            </p:cNvPr>
            <p:cNvSpPr/>
            <p:nvPr/>
          </p:nvSpPr>
          <p:spPr>
            <a:xfrm>
              <a:off x="2388043" y="1676399"/>
              <a:ext cx="4649365" cy="3593531"/>
            </a:xfrm>
            <a:prstGeom prst="ellipse">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2" name="Oval 1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14891D9-7FB8-4015-B11D-186D152B7F12}"/>
                </a:ext>
              </a:extLst>
            </p:cNvPr>
            <p:cNvSpPr/>
            <p:nvPr/>
          </p:nvSpPr>
          <p:spPr bwMode="auto">
            <a:xfrm>
              <a:off x="4331991" y="2065278"/>
              <a:ext cx="894206" cy="575104"/>
            </a:xfrm>
            <a:prstGeom prst="ellipse">
              <a:avLst/>
            </a:prstGeom>
            <a:solidFill>
              <a:srgbClr val="99FF99"/>
            </a:solidFill>
            <a:ln w="3175" cap="flat" cmpd="sng" algn="ctr">
              <a:solidFill>
                <a:schemeClr val="tx1"/>
              </a:solidFill>
              <a:prstDash val="sysDash"/>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000" i="0" u="none" strike="noStrike" cap="none" normalizeH="0" baseline="0" dirty="0">
                  <a:ln>
                    <a:noFill/>
                  </a:ln>
                  <a:solidFill>
                    <a:schemeClr val="tx1"/>
                  </a:solidFill>
                  <a:effectLst/>
                  <a:latin typeface="Arial" charset="0"/>
                </a:rPr>
                <a:t>Crop production</a:t>
              </a:r>
            </a:p>
          </p:txBody>
        </p:sp>
        <p:sp>
          <p:nvSpPr>
            <p:cNvPr id="13" name="Oval 1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9906C25-94CF-409B-81F8-F2F13E3CAB79}"/>
                </a:ext>
              </a:extLst>
            </p:cNvPr>
            <p:cNvSpPr/>
            <p:nvPr/>
          </p:nvSpPr>
          <p:spPr bwMode="auto">
            <a:xfrm>
              <a:off x="4908128" y="3433692"/>
              <a:ext cx="1135512" cy="475850"/>
            </a:xfrm>
            <a:prstGeom prst="ellipse">
              <a:avLst/>
            </a:prstGeom>
            <a:solidFill>
              <a:srgbClr val="99FF99"/>
            </a:solidFill>
            <a:ln w="3175" cap="flat" cmpd="sng" algn="ctr">
              <a:solidFill>
                <a:schemeClr val="tx1"/>
              </a:solidFill>
              <a:prstDash val="sysDash"/>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1000" dirty="0">
                  <a:latin typeface="Arial" charset="0"/>
                </a:rPr>
                <a:t>Urban Water Resources</a:t>
              </a:r>
              <a:endParaRPr kumimoji="0" lang="en-US" sz="1000" i="0" u="none" strike="noStrike" cap="none" normalizeH="0" baseline="0" dirty="0">
                <a:ln>
                  <a:noFill/>
                </a:ln>
                <a:solidFill>
                  <a:schemeClr val="tx1"/>
                </a:solidFill>
                <a:effectLst/>
                <a:latin typeface="Arial" charset="0"/>
              </a:endParaRPr>
            </a:p>
          </p:txBody>
        </p:sp>
        <p:sp>
          <p:nvSpPr>
            <p:cNvPr id="14" name="Oval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9161E4F-728E-471D-8C33-89B4D3F60223}"/>
                </a:ext>
              </a:extLst>
            </p:cNvPr>
            <p:cNvSpPr/>
            <p:nvPr/>
          </p:nvSpPr>
          <p:spPr bwMode="auto">
            <a:xfrm>
              <a:off x="5192478" y="2625350"/>
              <a:ext cx="1135512" cy="475850"/>
            </a:xfrm>
            <a:prstGeom prst="ellipse">
              <a:avLst/>
            </a:prstGeom>
            <a:solidFill>
              <a:srgbClr val="99FF99"/>
            </a:solidFill>
            <a:ln w="3175" cap="flat" cmpd="sng" algn="ctr">
              <a:solidFill>
                <a:schemeClr val="tx1"/>
              </a:solidFill>
              <a:prstDash val="sysDash"/>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1000" dirty="0">
                  <a:latin typeface="Arial" charset="0"/>
                </a:rPr>
                <a:t>Strategic food reserves</a:t>
              </a:r>
              <a:endParaRPr kumimoji="0" lang="en-US" sz="1000" i="0" u="none" strike="noStrike" cap="none" normalizeH="0" baseline="0" dirty="0">
                <a:ln>
                  <a:noFill/>
                </a:ln>
                <a:solidFill>
                  <a:schemeClr val="tx1"/>
                </a:solidFill>
                <a:effectLst/>
                <a:latin typeface="Arial" charset="0"/>
              </a:endParaRPr>
            </a:p>
          </p:txBody>
        </p:sp>
        <p:sp>
          <p:nvSpPr>
            <p:cNvPr id="15" name="Oval 1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2CEA8EA-1006-4933-B5BF-DCD9BD5FEC50}"/>
                </a:ext>
              </a:extLst>
            </p:cNvPr>
            <p:cNvSpPr/>
            <p:nvPr/>
          </p:nvSpPr>
          <p:spPr bwMode="auto">
            <a:xfrm>
              <a:off x="2806065" y="2737980"/>
              <a:ext cx="1071583" cy="623440"/>
            </a:xfrm>
            <a:prstGeom prst="ellipse">
              <a:avLst/>
            </a:prstGeom>
            <a:solidFill>
              <a:srgbClr val="99FF99"/>
            </a:solidFill>
            <a:ln w="3175" cap="flat" cmpd="sng" algn="ctr">
              <a:solidFill>
                <a:schemeClr val="tx1"/>
              </a:solidFill>
              <a:prstDash val="sysDash"/>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000" i="0" u="none" strike="noStrike" cap="none" normalizeH="0" baseline="0" dirty="0" err="1">
                  <a:ln>
                    <a:noFill/>
                  </a:ln>
                  <a:solidFill>
                    <a:schemeClr val="tx1"/>
                  </a:solidFill>
                  <a:effectLst/>
                  <a:latin typeface="Arial" charset="0"/>
                </a:rPr>
                <a:t>Hydroenergy</a:t>
              </a:r>
              <a:r>
                <a:rPr kumimoji="0" lang="en-US" sz="1000" i="0" u="none" strike="noStrike" cap="none" normalizeH="0" baseline="0" dirty="0">
                  <a:ln>
                    <a:noFill/>
                  </a:ln>
                  <a:solidFill>
                    <a:schemeClr val="tx1"/>
                  </a:solidFill>
                  <a:effectLst/>
                  <a:latin typeface="Arial" charset="0"/>
                </a:rPr>
                <a:t> production</a:t>
              </a:r>
            </a:p>
          </p:txBody>
        </p:sp>
        <p:sp>
          <p:nvSpPr>
            <p:cNvPr id="16" name="Oval 1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4D29409-D3B9-4CB0-B971-A4026E109EBB}"/>
                </a:ext>
              </a:extLst>
            </p:cNvPr>
            <p:cNvSpPr/>
            <p:nvPr/>
          </p:nvSpPr>
          <p:spPr bwMode="auto">
            <a:xfrm>
              <a:off x="5223781" y="4225165"/>
              <a:ext cx="1045047" cy="575104"/>
            </a:xfrm>
            <a:prstGeom prst="ellipse">
              <a:avLst/>
            </a:prstGeom>
            <a:solidFill>
              <a:srgbClr val="99FF99"/>
            </a:solidFill>
            <a:ln w="3175" cap="flat" cmpd="sng" algn="ctr">
              <a:solidFill>
                <a:schemeClr val="tx1"/>
              </a:solidFill>
              <a:prstDash val="sysDash"/>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000" i="0" u="none" strike="noStrike" cap="none" normalizeH="0" baseline="0" dirty="0">
                  <a:ln>
                    <a:noFill/>
                  </a:ln>
                  <a:solidFill>
                    <a:schemeClr val="tx1"/>
                  </a:solidFill>
                  <a:effectLst/>
                  <a:latin typeface="Arial" charset="0"/>
                </a:rPr>
                <a:t>Rural Water Supply</a:t>
              </a:r>
            </a:p>
          </p:txBody>
        </p:sp>
      </p:grpSp>
      <p:cxnSp>
        <p:nvCxnSpPr>
          <p:cNvPr id="17" name="Straight Arrow Connector 1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0D06A21-2CFA-43AB-8711-B6FF98DF88F8}"/>
              </a:ext>
            </a:extLst>
          </p:cNvPr>
          <p:cNvCxnSpPr>
            <a:endCxn id="12" idx="3"/>
          </p:cNvCxnSpPr>
          <p:nvPr/>
        </p:nvCxnSpPr>
        <p:spPr>
          <a:xfrm flipV="1">
            <a:off x="2101474" y="2550483"/>
            <a:ext cx="2177532" cy="2293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36E3FB9-DD02-40D6-902B-CFA9846B22DE}"/>
              </a:ext>
            </a:extLst>
          </p:cNvPr>
          <p:cNvCxnSpPr/>
          <p:nvPr/>
        </p:nvCxnSpPr>
        <p:spPr>
          <a:xfrm flipV="1">
            <a:off x="2114946" y="4665385"/>
            <a:ext cx="3087841" cy="1782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BC3E880-1F49-4D02-84C5-12969353EA3E}"/>
              </a:ext>
            </a:extLst>
          </p:cNvPr>
          <p:cNvCxnSpPr>
            <a:endCxn id="12" idx="2"/>
          </p:cNvCxnSpPr>
          <p:nvPr/>
        </p:nvCxnSpPr>
        <p:spPr>
          <a:xfrm flipV="1">
            <a:off x="1698022" y="2347153"/>
            <a:ext cx="2450031" cy="6666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48921F3-EE7B-45F6-8B0D-1923072369D2}"/>
              </a:ext>
            </a:extLst>
          </p:cNvPr>
          <p:cNvCxnSpPr/>
          <p:nvPr/>
        </p:nvCxnSpPr>
        <p:spPr>
          <a:xfrm>
            <a:off x="1698022" y="3016665"/>
            <a:ext cx="924105" cy="59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28AAEBD-4C45-4B25-B94D-274735BCEAFD}"/>
              </a:ext>
            </a:extLst>
          </p:cNvPr>
          <p:cNvCxnSpPr>
            <a:endCxn id="13" idx="3"/>
          </p:cNvCxnSpPr>
          <p:nvPr/>
        </p:nvCxnSpPr>
        <p:spPr>
          <a:xfrm flipV="1">
            <a:off x="2018143" y="3834178"/>
            <a:ext cx="2872339" cy="1268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27DB793-E14C-4C24-B1E4-2F9F024ABE99}"/>
              </a:ext>
            </a:extLst>
          </p:cNvPr>
          <p:cNvCxnSpPr>
            <a:endCxn id="13" idx="4"/>
          </p:cNvCxnSpPr>
          <p:nvPr/>
        </p:nvCxnSpPr>
        <p:spPr>
          <a:xfrm flipV="1">
            <a:off x="2109118" y="3903865"/>
            <a:ext cx="3182828" cy="17492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831161B-BD79-4454-BA77-E05320EF06E5}"/>
              </a:ext>
            </a:extLst>
          </p:cNvPr>
          <p:cNvCxnSpPr>
            <a:endCxn id="14" idx="2"/>
          </p:cNvCxnSpPr>
          <p:nvPr/>
        </p:nvCxnSpPr>
        <p:spPr>
          <a:xfrm flipV="1">
            <a:off x="1901399" y="2857598"/>
            <a:ext cx="3107141" cy="25592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A0E27C1-5A1B-42E6-9AB9-1091F5787EB6}"/>
              </a:ext>
            </a:extLst>
          </p:cNvPr>
          <p:cNvCxnSpPr>
            <a:endCxn id="13" idx="2"/>
          </p:cNvCxnSpPr>
          <p:nvPr/>
        </p:nvCxnSpPr>
        <p:spPr>
          <a:xfrm>
            <a:off x="1698022" y="3039136"/>
            <a:ext cx="3026168" cy="626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361BDDB-24CF-45FA-AD0E-D7BBF3014761}"/>
              </a:ext>
            </a:extLst>
          </p:cNvPr>
          <p:cNvCxnSpPr>
            <a:endCxn id="16" idx="1"/>
          </p:cNvCxnSpPr>
          <p:nvPr/>
        </p:nvCxnSpPr>
        <p:spPr>
          <a:xfrm>
            <a:off x="1698022" y="3061607"/>
            <a:ext cx="3494865" cy="12421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9022AD5-B7AC-4F2A-944D-3736E97734C1}"/>
              </a:ext>
            </a:extLst>
          </p:cNvPr>
          <p:cNvCxnSpPr>
            <a:endCxn id="12" idx="7"/>
          </p:cNvCxnSpPr>
          <p:nvPr/>
        </p:nvCxnSpPr>
        <p:spPr>
          <a:xfrm flipH="1">
            <a:off x="4911306" y="1670723"/>
            <a:ext cx="2432951" cy="473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94CAC03-48ED-4920-9399-40852A7EEDC2}"/>
              </a:ext>
            </a:extLst>
          </p:cNvPr>
          <p:cNvCxnSpPr>
            <a:cxnSpLocks/>
            <a:endCxn id="13" idx="7"/>
          </p:cNvCxnSpPr>
          <p:nvPr/>
        </p:nvCxnSpPr>
        <p:spPr>
          <a:xfrm flipH="1">
            <a:off x="5693410" y="2143823"/>
            <a:ext cx="1315666" cy="1353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4DA6340-0F3D-4537-9630-277CBCF9B8CF}"/>
              </a:ext>
            </a:extLst>
          </p:cNvPr>
          <p:cNvCxnSpPr>
            <a:cxnSpLocks/>
            <a:endCxn id="16" idx="7"/>
          </p:cNvCxnSpPr>
          <p:nvPr/>
        </p:nvCxnSpPr>
        <p:spPr>
          <a:xfrm flipH="1">
            <a:off x="5931846" y="2059601"/>
            <a:ext cx="1077230" cy="22441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B35BC43-8502-400B-AC8B-83B5AF8D1991}"/>
              </a:ext>
            </a:extLst>
          </p:cNvPr>
          <p:cNvCxnSpPr>
            <a:cxnSpLocks/>
            <a:endCxn id="15" idx="7"/>
          </p:cNvCxnSpPr>
          <p:nvPr/>
        </p:nvCxnSpPr>
        <p:spPr>
          <a:xfrm flipH="1">
            <a:off x="3536780" y="2550483"/>
            <a:ext cx="3472296" cy="2731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D052CB1-D9D7-47B2-86DB-2324654D9DA8}"/>
              </a:ext>
            </a:extLst>
          </p:cNvPr>
          <p:cNvCxnSpPr>
            <a:endCxn id="13" idx="6"/>
          </p:cNvCxnSpPr>
          <p:nvPr/>
        </p:nvCxnSpPr>
        <p:spPr>
          <a:xfrm flipH="1">
            <a:off x="5859702" y="1962311"/>
            <a:ext cx="2036400" cy="17036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1820135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p14:prism/>
      </p:transition>
    </mc:Choice>
    <mc:Fallback>
      <mp:transition xmlns:mp="http://schemas.microsoft.com/office/mac/powerpoint/2008/main" spd="slow"/>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72F4380-367F-481A-A7AC-376883BD8AF3}"/>
              </a:ext>
            </a:extLst>
          </p:cNvPr>
          <p:cNvSpPr>
            <a:spLocks noGrp="1"/>
          </p:cNvSpPr>
          <p:nvPr>
            <p:ph type="title"/>
          </p:nvPr>
        </p:nvSpPr>
        <p:spPr>
          <a:xfrm>
            <a:off x="469816" y="846715"/>
            <a:ext cx="7315200" cy="905885"/>
          </a:xfrm>
        </p:spPr>
        <p:txBody>
          <a:bodyPr/>
          <a:lstStyle/>
          <a:p>
            <a:r>
              <a:rPr lang="en-US" dirty="0"/>
              <a:t>Key contributions of NAPs</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EE074F8-B89E-4749-A3C2-F212B4A480B1}"/>
              </a:ext>
            </a:extLst>
          </p:cNvPr>
          <p:cNvSpPr>
            <a:spLocks noGrp="1"/>
          </p:cNvSpPr>
          <p:nvPr>
            <p:ph idx="1"/>
          </p:nvPr>
        </p:nvSpPr>
        <p:spPr>
          <a:xfrm>
            <a:off x="469816" y="2060254"/>
            <a:ext cx="8293184" cy="4416746"/>
          </a:xfrm>
        </p:spPr>
        <p:txBody>
          <a:bodyPr>
            <a:normAutofit lnSpcReduction="10000"/>
          </a:bodyPr>
          <a:lstStyle/>
          <a:p>
            <a:r>
              <a:rPr lang="en-US" sz="2800" b="1" dirty="0"/>
              <a:t>Establishing institutional linkages</a:t>
            </a:r>
          </a:p>
          <a:p>
            <a:pPr lvl="1"/>
            <a:r>
              <a:rPr lang="en-US" sz="2400" b="1" dirty="0"/>
              <a:t>E.g.  Interministerial working group on disaster risk reduction</a:t>
            </a:r>
          </a:p>
          <a:p>
            <a:endParaRPr lang="en-US" sz="2800" b="1" dirty="0"/>
          </a:p>
          <a:p>
            <a:r>
              <a:rPr lang="en-US" sz="2800" b="1" dirty="0"/>
              <a:t>Coordinating/harmonizing planning &amp; IMPLEMENTATION!</a:t>
            </a:r>
          </a:p>
          <a:p>
            <a:endParaRPr lang="en-US" sz="2800" b="1" dirty="0"/>
          </a:p>
          <a:p>
            <a:r>
              <a:rPr lang="en-US" sz="2800" b="1" dirty="0"/>
              <a:t>Enabling mainstreaming of CCA</a:t>
            </a:r>
          </a:p>
          <a:p>
            <a:pPr lvl="1"/>
            <a:r>
              <a:rPr lang="en-US" sz="2400" b="1" dirty="0"/>
              <a:t>Providing guidelines</a:t>
            </a:r>
          </a:p>
          <a:p>
            <a:pPr lvl="1"/>
            <a:r>
              <a:rPr lang="en-US" sz="2400" b="1" dirty="0"/>
              <a:t>Providing data, information, and expertise</a:t>
            </a:r>
            <a:endParaRPr lang="en-US" b="1" dirty="0"/>
          </a:p>
        </p:txBody>
      </p:sp>
      <p:sp>
        <p:nvSpPr>
          <p:cNvPr id="4" name="Date Placeholder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1825FBA-FDCB-48A5-BF2A-DFE2D0ABCD77}"/>
              </a:ext>
            </a:extLst>
          </p:cNvPr>
          <p:cNvSpPr>
            <a:spLocks noGrp="1"/>
          </p:cNvSpPr>
          <p:nvPr>
            <p:ph type="dt" sz="half" idx="10"/>
          </p:nvPr>
        </p:nvSpPr>
        <p:spPr/>
        <p:txBody>
          <a:bodyPr/>
          <a:lstStyle/>
          <a:p>
            <a:fld id="{CAE6B357-51B9-47D2-A71D-0D06CB03185D}" type="datetime1">
              <a:rPr lang="en-US" smtClean="0"/>
              <a:pPr/>
              <a:t>9/25/19</a:t>
            </a:fld>
            <a:endParaRPr lang="en-US"/>
          </a:p>
        </p:txBody>
      </p:sp>
      <p:sp>
        <p:nvSpPr>
          <p:cNvPr id="6" name="Slide Number Placeholder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E2806AF-AEE3-49A7-ACB0-E21553901C7D}"/>
              </a:ext>
            </a:extLst>
          </p:cNvPr>
          <p:cNvSpPr>
            <a:spLocks noGrp="1"/>
          </p:cNvSpPr>
          <p:nvPr>
            <p:ph type="sldNum" sz="quarter" idx="12"/>
          </p:nvPr>
        </p:nvSpPr>
        <p:spPr/>
        <p:txBody>
          <a:bodyPr/>
          <a:lstStyle/>
          <a:p>
            <a:fld id="{CE8079A4-7AA8-4A4F-87E2-7781EC5097DD}" type="slidenum">
              <a:rPr lang="en-US" smtClean="0"/>
              <a:pPr/>
              <a:t>12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5823082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p14:prism/>
      </p:transition>
    </mc:Choice>
    <mc:Fallback>
      <mp:transition xmlns:mp="http://schemas.microsoft.com/office/mac/powerpoint/2008/main" spd="slow"/>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5257800" y="2690773"/>
            <a:ext cx="3505200" cy="2246769"/>
          </a:xfrm>
          <a:prstGeom prst="rect">
            <a:avLst/>
          </a:prstGeom>
          <a:noFill/>
        </p:spPr>
        <p:txBody>
          <a:bodyPr wrap="square" rtlCol="0">
            <a:spAutoFit/>
          </a:bodyPr>
          <a:lstStyle/>
          <a:p>
            <a:r>
              <a:rPr lang="en-US" sz="2800" b="1" dirty="0"/>
              <a:t>Ethiopia NAP: Aligned with national projects and international initiatives </a:t>
            </a:r>
          </a:p>
        </p:txBody>
      </p:sp>
      <p:graphicFrame>
        <p:nvGraphicFramePr>
          <p:cNvPr id="6" name="Diagram 5"/>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264291072"/>
              </p:ext>
            </p:extLst>
          </p:nvPr>
        </p:nvGraphicFramePr>
        <p:xfrm>
          <a:off x="0" y="1752600"/>
          <a:ext cx="7263533" cy="4461108"/>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7" name="Oval 6"/>
          <p:cNvSpPr/>
          <p:nvPr/>
        </p:nvSpPr>
        <p:spPr>
          <a:xfrm>
            <a:off x="1143000" y="3418114"/>
            <a:ext cx="1079672" cy="792088"/>
          </a:xfrm>
          <a:prstGeom prst="ellipse">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r>
              <a:rPr lang="en-US" dirty="0"/>
              <a:t>NAP</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7892299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p14:prism/>
      </p:transition>
    </mc:Choice>
    <mc:Fallback>
      <mp:transition xmlns:mp="http://schemas.microsoft.com/office/mac/powerpoint/2008/main" spd="slow"/>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Diagram 5"/>
          <p:cNvGraphicFramePr/>
          <p:nvPr/>
        </p:nvGraphicFramePr>
        <p:xfrm>
          <a:off x="35103" y="1412776"/>
          <a:ext cx="9144000" cy="5733256"/>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457200" y="381000"/>
            <a:ext cx="3583353" cy="523220"/>
          </a:xfrm>
          <a:prstGeom prst="rect">
            <a:avLst/>
          </a:prstGeom>
          <a:noFill/>
        </p:spPr>
        <p:txBody>
          <a:bodyPr wrap="none" rtlCol="0">
            <a:spAutoFit/>
          </a:bodyPr>
          <a:lstStyle/>
          <a:p>
            <a:r>
              <a:rPr lang="en-US" sz="2800" u="sng" dirty="0"/>
              <a:t>18 Adaptation options</a:t>
            </a:r>
            <a:r>
              <a:rPr lang="en-US" sz="2400" u="sng" dirty="0"/>
              <a:t>: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5140936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p14:prism/>
      </p:transition>
    </mc:Choice>
    <mc:Fallback>
      <mp:transition xmlns:mp="http://schemas.microsoft.com/office/mac/powerpoint/2008/main" spd="slow"/>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E5FC152-39BC-4353-9BBF-B3CC8B2798C1}"/>
              </a:ext>
            </a:extLst>
          </p:cNvPr>
          <p:cNvSpPr>
            <a:spLocks noGrp="1"/>
          </p:cNvSpPr>
          <p:nvPr>
            <p:ph type="title"/>
          </p:nvPr>
        </p:nvSpPr>
        <p:spPr>
          <a:xfrm>
            <a:off x="432805" y="846715"/>
            <a:ext cx="7315200" cy="817485"/>
          </a:xfrm>
        </p:spPr>
        <p:txBody>
          <a:bodyPr/>
          <a:lstStyle/>
          <a:p>
            <a:r>
              <a:rPr lang="en-US" dirty="0"/>
              <a:t>3.  Institutional Coordination</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3E3CCC1-6A22-49A2-80A2-537F4FAAE41A}"/>
              </a:ext>
            </a:extLst>
          </p:cNvPr>
          <p:cNvSpPr>
            <a:spLocks noGrp="1"/>
          </p:cNvSpPr>
          <p:nvPr>
            <p:ph idx="1"/>
          </p:nvPr>
        </p:nvSpPr>
        <p:spPr>
          <a:xfrm>
            <a:off x="432805" y="1828800"/>
            <a:ext cx="8330195" cy="4724399"/>
          </a:xfrm>
        </p:spPr>
        <p:txBody>
          <a:bodyPr>
            <a:normAutofit lnSpcReduction="10000"/>
          </a:bodyPr>
          <a:lstStyle/>
          <a:p>
            <a:r>
              <a:rPr lang="en-US" sz="2400" b="1" dirty="0"/>
              <a:t>Climate change is a </a:t>
            </a:r>
            <a:r>
              <a:rPr lang="en-US" sz="2400" b="1" u="sng" dirty="0"/>
              <a:t>cross-cutting</a:t>
            </a:r>
            <a:r>
              <a:rPr lang="en-US" sz="2400" b="1" dirty="0"/>
              <a:t> issue</a:t>
            </a:r>
          </a:p>
          <a:p>
            <a:endParaRPr lang="en-US" sz="2400" b="1" dirty="0"/>
          </a:p>
          <a:p>
            <a:r>
              <a:rPr lang="en-US" sz="2400" b="1" dirty="0"/>
              <a:t>Coordination: horizontal &amp; vertical </a:t>
            </a:r>
          </a:p>
          <a:p>
            <a:endParaRPr lang="en-US" sz="2400" b="1" dirty="0"/>
          </a:p>
          <a:p>
            <a:r>
              <a:rPr lang="en-US" sz="2400" b="1" dirty="0"/>
              <a:t>Areas for institutional coordination</a:t>
            </a:r>
          </a:p>
          <a:p>
            <a:pPr lvl="1"/>
            <a:r>
              <a:rPr lang="en-US" sz="2000" b="1" dirty="0"/>
              <a:t>Establishing mandate and scope</a:t>
            </a:r>
          </a:p>
          <a:p>
            <a:pPr lvl="1"/>
            <a:r>
              <a:rPr lang="en-US" sz="2000" b="1" dirty="0"/>
              <a:t>Gender integration</a:t>
            </a:r>
          </a:p>
          <a:p>
            <a:pPr lvl="1"/>
            <a:r>
              <a:rPr lang="en-US" sz="2000" b="1" dirty="0"/>
              <a:t>Intersectoral project development</a:t>
            </a:r>
          </a:p>
          <a:p>
            <a:pPr lvl="1"/>
            <a:r>
              <a:rPr lang="en-US" sz="2000" b="1" dirty="0"/>
              <a:t>Subnational capacity development/planning/implementation</a:t>
            </a:r>
          </a:p>
          <a:p>
            <a:pPr lvl="1"/>
            <a:r>
              <a:rPr lang="en-US" sz="2000" b="1" dirty="0"/>
              <a:t>Financing and planning</a:t>
            </a:r>
          </a:p>
          <a:p>
            <a:pPr lvl="1"/>
            <a:r>
              <a:rPr lang="en-US" sz="2000" b="1" dirty="0"/>
              <a:t>Data/information sharing</a:t>
            </a:r>
          </a:p>
          <a:p>
            <a:pPr lvl="1"/>
            <a:r>
              <a:rPr lang="en-US" sz="2000" b="1" dirty="0"/>
              <a:t>Tracking adaptation efforts</a:t>
            </a:r>
            <a:endParaRPr lang="en-US" b="1" dirty="0"/>
          </a:p>
        </p:txBody>
      </p:sp>
      <p:sp>
        <p:nvSpPr>
          <p:cNvPr id="4" name="Date Placeholder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A8FDF32-D485-4520-82D9-1CD20BA34D0E}"/>
              </a:ext>
            </a:extLst>
          </p:cNvPr>
          <p:cNvSpPr>
            <a:spLocks noGrp="1"/>
          </p:cNvSpPr>
          <p:nvPr>
            <p:ph type="dt" sz="half" idx="10"/>
          </p:nvPr>
        </p:nvSpPr>
        <p:spPr/>
        <p:txBody>
          <a:bodyPr/>
          <a:lstStyle/>
          <a:p>
            <a:fld id="{CAE6B357-51B9-47D2-A71D-0D06CB03185D}" type="datetime1">
              <a:rPr lang="en-US" smtClean="0"/>
              <a:pPr/>
              <a:t>9/25/19</a:t>
            </a:fld>
            <a:endParaRPr lang="en-US"/>
          </a:p>
        </p:txBody>
      </p:sp>
      <p:sp>
        <p:nvSpPr>
          <p:cNvPr id="6" name="Slide Number Placeholder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73D1D99-A04F-4066-9363-F9326824BE2F}"/>
              </a:ext>
            </a:extLst>
          </p:cNvPr>
          <p:cNvSpPr>
            <a:spLocks noGrp="1"/>
          </p:cNvSpPr>
          <p:nvPr>
            <p:ph type="sldNum" sz="quarter" idx="12"/>
          </p:nvPr>
        </p:nvSpPr>
        <p:spPr/>
        <p:txBody>
          <a:bodyPr/>
          <a:lstStyle/>
          <a:p>
            <a:fld id="{CE8079A4-7AA8-4A4F-87E2-7781EC5097DD}" type="slidenum">
              <a:rPr lang="en-US" smtClean="0"/>
              <a:pPr/>
              <a:t>15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4985040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p14:prism/>
      </p:transition>
    </mc:Choice>
    <mc:Fallback>
      <mp:transition xmlns:mp="http://schemas.microsoft.com/office/mac/powerpoint/2008/main" spd="slow"/>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AF64AF6-A675-4F9A-9499-2E112BC41C3D}"/>
              </a:ext>
            </a:extLst>
          </p:cNvPr>
          <p:cNvSpPr>
            <a:spLocks noGrp="1"/>
          </p:cNvSpPr>
          <p:nvPr>
            <p:ph type="title"/>
          </p:nvPr>
        </p:nvSpPr>
        <p:spPr>
          <a:xfrm>
            <a:off x="207545" y="172621"/>
            <a:ext cx="7886700" cy="1090695"/>
          </a:xfrm>
        </p:spPr>
        <p:txBody>
          <a:bodyPr>
            <a:normAutofit/>
          </a:bodyPr>
          <a:lstStyle/>
          <a:p>
            <a:r>
              <a:rPr lang="en-US" sz="3600" dirty="0"/>
              <a:t>Relevant LEG Guidelines</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C7EC2C1-7E6B-4B9A-9910-DAD6A9808EE8}"/>
              </a:ext>
            </a:extLst>
          </p:cNvPr>
          <p:cNvSpPr>
            <a:spLocks noGrp="1"/>
          </p:cNvSpPr>
          <p:nvPr>
            <p:ph idx="1"/>
          </p:nvPr>
        </p:nvSpPr>
        <p:spPr>
          <a:xfrm>
            <a:off x="207545" y="1419726"/>
            <a:ext cx="8647697" cy="5077327"/>
          </a:xfrm>
        </p:spPr>
        <p:txBody>
          <a:bodyPr>
            <a:normAutofit/>
          </a:bodyPr>
          <a:lstStyle/>
          <a:p>
            <a:r>
              <a:rPr lang="en-US" dirty="0"/>
              <a:t>A2: Stocktaking: identifying available information on climate change impacts, vulnerability and adaptation and assessing gaps and needs of the enabling environment for the NAP process</a:t>
            </a:r>
          </a:p>
          <a:p>
            <a:pPr lvl="1"/>
            <a:r>
              <a:rPr lang="en-US" sz="2000" dirty="0"/>
              <a:t>Conduct stocktaking of ongoing and past adaptation activities</a:t>
            </a:r>
          </a:p>
          <a:p>
            <a:pPr lvl="1"/>
            <a:r>
              <a:rPr lang="en-US" sz="2000" dirty="0"/>
              <a:t>Synthesize available analyses of the current and future climate at the broad national and/or regional level</a:t>
            </a:r>
          </a:p>
          <a:p>
            <a:r>
              <a:rPr lang="en-US" dirty="0"/>
              <a:t>A3: Addressing capacity gaps and weaknesses in undertaking the NAP process</a:t>
            </a:r>
          </a:p>
          <a:p>
            <a:pPr lvl="1"/>
            <a:r>
              <a:rPr lang="en-US" dirty="0"/>
              <a:t>Identify and enhance awareness of potential opportunities for integrating climate change adaptation into development planning at different levels</a:t>
            </a:r>
          </a:p>
          <a:p>
            <a:pPr lvl="1"/>
            <a:r>
              <a:rPr lang="en-US" dirty="0"/>
              <a:t>Design and implement programmes on climate change communication, public awareness-raising, and education</a:t>
            </a:r>
          </a:p>
          <a:p>
            <a:r>
              <a:rPr lang="en-US" dirty="0"/>
              <a:t>B5: Integrating climate change adaptation into national and subnational development and sectoral planning</a:t>
            </a:r>
          </a:p>
          <a:p>
            <a:r>
              <a:rPr lang="en-US" dirty="0"/>
              <a:t>C1: Prioritizing climate change adaptation into national planning</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5970731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p14:prism/>
      </p:transition>
    </mc:Choice>
    <mc:Fallback>
      <mp:transition xmlns:mp="http://schemas.microsoft.com/office/mac/powerpoint/2008/main" spd="slow"/>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B12F210-D93B-49FE-A6A5-8AAFBE292B6A}"/>
              </a:ext>
            </a:extLst>
          </p:cNvPr>
          <p:cNvSpPr>
            <a:spLocks noGrp="1"/>
          </p:cNvSpPr>
          <p:nvPr>
            <p:ph type="title"/>
          </p:nvPr>
        </p:nvSpPr>
        <p:spPr>
          <a:xfrm>
            <a:off x="457200" y="274638"/>
            <a:ext cx="8229600" cy="792162"/>
          </a:xfrm>
        </p:spPr>
        <p:txBody>
          <a:bodyPr rtlCol="0">
            <a:normAutofit fontScale="90000"/>
          </a:bodyPr>
          <a:lstStyle/>
          <a:p>
            <a:pPr eaLnBrk="1" fontAlgn="auto" hangingPunct="1">
              <a:spcAft>
                <a:spcPts val="0"/>
              </a:spcAft>
              <a:defRPr/>
            </a:pPr>
            <a:r>
              <a:rPr lang="en-US" sz="4000" dirty="0"/>
              <a:t/>
            </a:r>
            <a:br>
              <a:rPr lang="en-US" sz="4000" dirty="0"/>
            </a:br>
            <a:r>
              <a:rPr lang="en-US" sz="4000" dirty="0"/>
              <a:t>Sudan process for NAP preparation</a:t>
            </a:r>
            <a:endParaRPr lang="en-US" dirty="0"/>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3F1C87E-F1CD-405F-A110-602FAB5D5503}"/>
              </a:ext>
            </a:extLst>
          </p:cNvPr>
          <p:cNvSpPr>
            <a:spLocks noGrp="1"/>
          </p:cNvSpPr>
          <p:nvPr>
            <p:ph idx="1"/>
          </p:nvPr>
        </p:nvSpPr>
        <p:spPr>
          <a:xfrm>
            <a:off x="457200" y="1295400"/>
            <a:ext cx="8458200" cy="5105400"/>
          </a:xfrm>
        </p:spPr>
        <p:txBody>
          <a:bodyPr rtlCol="0">
            <a:normAutofit lnSpcReduction="10000"/>
          </a:bodyPr>
          <a:lstStyle/>
          <a:p>
            <a:pPr marL="514350" indent="-514350" eaLnBrk="1" fontAlgn="auto" hangingPunct="1">
              <a:spcAft>
                <a:spcPts val="600"/>
              </a:spcAft>
              <a:buFont typeface="Arial"/>
              <a:buNone/>
              <a:defRPr/>
            </a:pPr>
            <a:r>
              <a:rPr lang="en-US" b="1" dirty="0"/>
              <a:t>Who participated:</a:t>
            </a:r>
          </a:p>
          <a:p>
            <a:pPr marL="514350" indent="-514350" eaLnBrk="1" fontAlgn="auto" hangingPunct="1">
              <a:spcAft>
                <a:spcPts val="600"/>
              </a:spcAft>
              <a:buFont typeface="Wingdings" charset="2"/>
              <a:buChar char="§"/>
              <a:defRPr/>
            </a:pPr>
            <a:r>
              <a:rPr lang="en-US" dirty="0"/>
              <a:t>18 focal points from all the states of Sudan</a:t>
            </a:r>
          </a:p>
          <a:p>
            <a:pPr marL="514350" indent="-514350" eaLnBrk="1" fontAlgn="auto" hangingPunct="1">
              <a:spcAft>
                <a:spcPts val="600"/>
              </a:spcAft>
              <a:buFont typeface="Wingdings" charset="2"/>
              <a:buChar char="§"/>
              <a:defRPr/>
            </a:pPr>
            <a:r>
              <a:rPr lang="en-US" dirty="0"/>
              <a:t>18 technical committees, each has 8 – 20 members representing the government, research, academia and civil society organizations</a:t>
            </a:r>
          </a:p>
          <a:p>
            <a:pPr marL="514350" indent="-514350" eaLnBrk="1" fontAlgn="auto" hangingPunct="1">
              <a:spcAft>
                <a:spcPts val="600"/>
              </a:spcAft>
              <a:buFont typeface="Wingdings" charset="2"/>
              <a:buChar char="§"/>
              <a:defRPr/>
            </a:pPr>
            <a:r>
              <a:rPr lang="en-US" dirty="0"/>
              <a:t>More than 350 participants in 4 National Workshops</a:t>
            </a:r>
          </a:p>
          <a:p>
            <a:pPr marL="514350" indent="-514350" eaLnBrk="1" fontAlgn="auto" hangingPunct="1">
              <a:spcAft>
                <a:spcPts val="600"/>
              </a:spcAft>
              <a:buFont typeface="Wingdings" charset="2"/>
              <a:buChar char="§"/>
              <a:defRPr/>
            </a:pPr>
            <a:r>
              <a:rPr lang="en-US" dirty="0"/>
              <a:t>More than 400 participants in 5 zonal/regional workshops</a:t>
            </a:r>
          </a:p>
          <a:p>
            <a:pPr marL="514350" indent="-514350" eaLnBrk="1" fontAlgn="auto" hangingPunct="1">
              <a:spcAft>
                <a:spcPts val="600"/>
              </a:spcAft>
              <a:buFont typeface="Wingdings" charset="2"/>
              <a:buChar char="§"/>
              <a:defRPr/>
            </a:pPr>
            <a:r>
              <a:rPr lang="en-US" dirty="0"/>
              <a:t>More than 1200 participants in 18 state-level workshops </a:t>
            </a:r>
          </a:p>
          <a:p>
            <a:pPr marL="514350" indent="-514350" eaLnBrk="1" fontAlgn="auto" hangingPunct="1">
              <a:spcAft>
                <a:spcPts val="600"/>
              </a:spcAft>
              <a:buFont typeface="Wingdings" charset="2"/>
              <a:buChar char="§"/>
              <a:defRPr/>
            </a:pPr>
            <a:r>
              <a:rPr lang="en-US" dirty="0"/>
              <a:t>20 national consultants</a:t>
            </a:r>
          </a:p>
          <a:p>
            <a:pPr marL="514350" indent="-514350" eaLnBrk="1" fontAlgn="auto" hangingPunct="1">
              <a:spcAft>
                <a:spcPts val="600"/>
              </a:spcAft>
              <a:buFont typeface="Wingdings" charset="2"/>
              <a:buChar char="§"/>
              <a:defRPr/>
            </a:pPr>
            <a:r>
              <a:rPr lang="en-US" dirty="0"/>
              <a:t>2 international consultants </a:t>
            </a:r>
          </a:p>
          <a:p>
            <a:pPr marL="514350" lvl="1" indent="-514350" eaLnBrk="1" fontAlgn="auto" hangingPunct="1">
              <a:spcAft>
                <a:spcPts val="600"/>
              </a:spcAft>
              <a:buFont typeface="Wingdings" charset="2"/>
              <a:buChar char="§"/>
              <a:defRPr/>
            </a:pPr>
            <a:r>
              <a:rPr lang="en-US" sz="3226" dirty="0"/>
              <a:t>NAP activities in all states received high political support from the State’s governments</a:t>
            </a:r>
          </a:p>
          <a:p>
            <a:pPr marL="514350" indent="-514350" eaLnBrk="1" fontAlgn="auto" hangingPunct="1">
              <a:spcAft>
                <a:spcPts val="600"/>
              </a:spcAft>
              <a:buFont typeface="Arial"/>
              <a:buChar char="•"/>
              <a:defRPr/>
            </a:pPr>
            <a:endParaRPr lang="en-US" dirty="0"/>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p14:prism/>
      </p:transition>
    </mc:Choice>
    <mc:Fallback>
      <mp:transition xmlns:mp="http://schemas.microsoft.com/office/mac/powerpoint/2008/main" spd="slow"/>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CF3B5A7-8FDC-4288-9ED1-1227DA57195D}"/>
              </a:ext>
            </a:extLst>
          </p:cNvPr>
          <p:cNvSpPr>
            <a:spLocks noGrp="1"/>
          </p:cNvSpPr>
          <p:nvPr>
            <p:ph type="title"/>
          </p:nvPr>
        </p:nvSpPr>
        <p:spPr>
          <a:xfrm>
            <a:off x="533400" y="697756"/>
            <a:ext cx="7315200" cy="1154097"/>
          </a:xfrm>
        </p:spPr>
        <p:txBody>
          <a:bodyPr/>
          <a:lstStyle/>
          <a:p>
            <a:r>
              <a:rPr lang="en-US" dirty="0"/>
              <a:t>Sri Lanka Coordination</a:t>
            </a:r>
          </a:p>
        </p:txBody>
      </p:sp>
      <p:sp>
        <p:nvSpPr>
          <p:cNvPr id="4" name="Date Placeholder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C69A7E4-7254-45DF-81D3-85BFB0584349}"/>
              </a:ext>
            </a:extLst>
          </p:cNvPr>
          <p:cNvSpPr>
            <a:spLocks noGrp="1"/>
          </p:cNvSpPr>
          <p:nvPr>
            <p:ph type="dt" sz="half" idx="10"/>
          </p:nvPr>
        </p:nvSpPr>
        <p:spPr/>
        <p:txBody>
          <a:bodyPr/>
          <a:lstStyle/>
          <a:p>
            <a:fld id="{CAE6B357-51B9-47D2-A71D-0D06CB03185D}" type="datetime1">
              <a:rPr lang="en-US" smtClean="0"/>
              <a:pPr/>
              <a:t>9/25/19</a:t>
            </a:fld>
            <a:endParaRPr lang="en-US"/>
          </a:p>
        </p:txBody>
      </p:sp>
      <p:sp>
        <p:nvSpPr>
          <p:cNvPr id="5" name="Footer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D42F7BB-FAE6-4F35-87CE-DC5684F94F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33BD6B8-0CF8-4FBD-A90C-776F3DAE7D0C}"/>
              </a:ext>
            </a:extLst>
          </p:cNvPr>
          <p:cNvSpPr>
            <a:spLocks noGrp="1"/>
          </p:cNvSpPr>
          <p:nvPr>
            <p:ph type="sldNum" sz="quarter" idx="12"/>
          </p:nvPr>
        </p:nvSpPr>
        <p:spPr/>
        <p:txBody>
          <a:bodyPr/>
          <a:lstStyle/>
          <a:p>
            <a:fld id="{CE8079A4-7AA8-4A4F-87E2-7781EC5097DD}" type="slidenum">
              <a:rPr lang="en-US" smtClean="0"/>
              <a:pPr/>
              <a:t>18</a:t>
            </a:fld>
            <a:endParaRPr lang="en-US"/>
          </a:p>
        </p:txBody>
      </p:sp>
      <p:pic>
        <p:nvPicPr>
          <p:cNvPr id="7" name="Pictur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74EA701-F37F-4B76-B70B-1601E61118A3}"/>
              </a:ext>
            </a:extLst>
          </p:cNvPr>
          <p:cNvPicPr>
            <a:picLocks noChangeAspect="1"/>
          </p:cNvPicPr>
          <p:nvPr/>
        </p:nvPicPr>
        <p:blipFill>
          <a:blip r:embed="rId2"/>
          <a:stretch>
            <a:fillRect/>
          </a:stretch>
        </p:blipFill>
        <p:spPr>
          <a:xfrm>
            <a:off x="467096" y="2819400"/>
            <a:ext cx="8209808" cy="25908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3750086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p14:prism/>
      </p:transition>
    </mc:Choice>
    <mc:Fallback>
      <mp:transition xmlns:mp="http://schemas.microsoft.com/office/mac/powerpoint/2008/main" spd="slow"/>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88028BF-B170-45DC-AC93-A09B24F2CB83}"/>
              </a:ext>
            </a:extLst>
          </p:cNvPr>
          <p:cNvSpPr>
            <a:spLocks noGrp="1"/>
          </p:cNvSpPr>
          <p:nvPr>
            <p:ph type="title"/>
          </p:nvPr>
        </p:nvSpPr>
        <p:spPr>
          <a:xfrm>
            <a:off x="304800" y="891707"/>
            <a:ext cx="7315200" cy="914650"/>
          </a:xfrm>
        </p:spPr>
        <p:txBody>
          <a:bodyPr/>
          <a:lstStyle/>
          <a:p>
            <a:r>
              <a:rPr lang="en-US" dirty="0"/>
              <a:t>4.  Assessing Impacts/Risks</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7AC8AED-D47E-4E06-8174-84086929C976}"/>
              </a:ext>
            </a:extLst>
          </p:cNvPr>
          <p:cNvSpPr>
            <a:spLocks noGrp="1"/>
          </p:cNvSpPr>
          <p:nvPr>
            <p:ph idx="1"/>
          </p:nvPr>
        </p:nvSpPr>
        <p:spPr>
          <a:xfrm>
            <a:off x="533400" y="2133600"/>
            <a:ext cx="8229600" cy="4419599"/>
          </a:xfrm>
        </p:spPr>
        <p:txBody>
          <a:bodyPr/>
          <a:lstStyle/>
          <a:p>
            <a:r>
              <a:rPr lang="en-US" b="1" dirty="0"/>
              <a:t>NAPs are built on an </a:t>
            </a:r>
            <a:r>
              <a:rPr lang="en-US" b="1" i="1" u="sng" dirty="0"/>
              <a:t>evidence-based</a:t>
            </a:r>
            <a:r>
              <a:rPr lang="en-US" b="1" dirty="0"/>
              <a:t> understanding of vulnerabilities, impacts, and risks</a:t>
            </a:r>
          </a:p>
          <a:p>
            <a:endParaRPr lang="en-US" b="1" dirty="0"/>
          </a:p>
          <a:p>
            <a:r>
              <a:rPr lang="en-US" b="1" dirty="0"/>
              <a:t>Requires data, information, gaps assessment, vulnerability/risk methodologies</a:t>
            </a:r>
          </a:p>
          <a:p>
            <a:pPr lvl="1"/>
            <a:r>
              <a:rPr lang="en-US" b="1" dirty="0"/>
              <a:t>Sectoral-based?  Geographic based?</a:t>
            </a:r>
          </a:p>
          <a:p>
            <a:pPr lvl="1"/>
            <a:r>
              <a:rPr lang="en-US" b="1" dirty="0"/>
              <a:t>Many tools and methodologies…choose the right ones!</a:t>
            </a:r>
          </a:p>
          <a:p>
            <a:pPr lvl="1"/>
            <a:endParaRPr lang="en-US" b="1" dirty="0"/>
          </a:p>
          <a:p>
            <a:r>
              <a:rPr lang="en-US" b="1" dirty="0"/>
              <a:t>Relevant LEG Guidelines:</a:t>
            </a:r>
          </a:p>
          <a:p>
            <a:pPr lvl="1"/>
            <a:r>
              <a:rPr lang="en-US" b="1" dirty="0"/>
              <a:t>B1: Analyzing current and future climate change scenarios</a:t>
            </a:r>
          </a:p>
          <a:p>
            <a:pPr lvl="1"/>
            <a:r>
              <a:rPr lang="en-US" b="1" dirty="0"/>
              <a:t>B2: Assessing climate vulnerabilities and identifying options at the sector, subnational, and other appropriate levels</a:t>
            </a:r>
          </a:p>
          <a:p>
            <a:pPr lvl="1"/>
            <a:r>
              <a:rPr lang="en-US" b="1" dirty="0"/>
              <a:t>B3: Reviewing and appraising adaptation </a:t>
            </a:r>
            <a:r>
              <a:rPr lang="en-US" b="1" dirty="0" err="1"/>
              <a:t>optiones</a:t>
            </a:r>
            <a:endParaRPr lang="en-US" b="1" dirty="0"/>
          </a:p>
        </p:txBody>
      </p:sp>
      <p:sp>
        <p:nvSpPr>
          <p:cNvPr id="4" name="Date Placeholder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4872941-7B0C-4FB3-BD1F-B0C444A2D164}"/>
              </a:ext>
            </a:extLst>
          </p:cNvPr>
          <p:cNvSpPr>
            <a:spLocks noGrp="1"/>
          </p:cNvSpPr>
          <p:nvPr>
            <p:ph type="dt" sz="half" idx="10"/>
          </p:nvPr>
        </p:nvSpPr>
        <p:spPr/>
        <p:txBody>
          <a:bodyPr/>
          <a:lstStyle/>
          <a:p>
            <a:fld id="{CAE6B357-51B9-47D2-A71D-0D06CB03185D}" type="datetime1">
              <a:rPr lang="en-US" smtClean="0"/>
              <a:pPr/>
              <a:t>9/25/19</a:t>
            </a:fld>
            <a:endParaRPr lang="en-US"/>
          </a:p>
        </p:txBody>
      </p:sp>
      <p:sp>
        <p:nvSpPr>
          <p:cNvPr id="6" name="Slide Number Placeholder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BA62571-05DA-4C05-A85F-C6EA1F436A0D}"/>
              </a:ext>
            </a:extLst>
          </p:cNvPr>
          <p:cNvSpPr>
            <a:spLocks noGrp="1"/>
          </p:cNvSpPr>
          <p:nvPr>
            <p:ph type="sldNum" sz="quarter" idx="12"/>
          </p:nvPr>
        </p:nvSpPr>
        <p:spPr/>
        <p:txBody>
          <a:bodyPr/>
          <a:lstStyle/>
          <a:p>
            <a:fld id="{CE8079A4-7AA8-4A4F-87E2-7781EC5097DD}" type="slidenum">
              <a:rPr lang="en-US" smtClean="0"/>
              <a:pPr/>
              <a:t>19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6704487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p14:prism/>
      </p:transition>
    </mc:Choice>
    <mc:Fallback>
      <mp:transition xmlns:mp="http://schemas.microsoft.com/office/mac/powerpoint/2008/main" spd="slow"/>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6B3B2C8-B489-424D-8CEA-503D3355253F}"/>
              </a:ext>
            </a:extLst>
          </p:cNvPr>
          <p:cNvSpPr>
            <a:spLocks noGrp="1"/>
          </p:cNvSpPr>
          <p:nvPr>
            <p:ph type="title"/>
          </p:nvPr>
        </p:nvSpPr>
        <p:spPr>
          <a:xfrm>
            <a:off x="381000" y="1006569"/>
            <a:ext cx="7315200" cy="817485"/>
          </a:xfrm>
        </p:spPr>
        <p:txBody>
          <a:bodyPr/>
          <a:lstStyle/>
          <a:p>
            <a:r>
              <a:rPr lang="en-US" dirty="0"/>
              <a:t>Overview</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A51DAF1-9536-446B-A546-B0C01AB55ECF}"/>
              </a:ext>
            </a:extLst>
          </p:cNvPr>
          <p:cNvSpPr>
            <a:spLocks noGrp="1"/>
          </p:cNvSpPr>
          <p:nvPr>
            <p:ph idx="1"/>
          </p:nvPr>
        </p:nvSpPr>
        <p:spPr>
          <a:xfrm>
            <a:off x="533399" y="2133601"/>
            <a:ext cx="8001001" cy="4175602"/>
          </a:xfrm>
        </p:spPr>
        <p:txBody>
          <a:bodyPr>
            <a:normAutofit/>
          </a:bodyPr>
          <a:lstStyle/>
          <a:p>
            <a:r>
              <a:rPr lang="en-US" sz="2400" b="1" dirty="0"/>
              <a:t>UNFCC Guidelines</a:t>
            </a:r>
          </a:p>
          <a:p>
            <a:endParaRPr lang="en-US" sz="2400" b="1" dirty="0"/>
          </a:p>
          <a:p>
            <a:r>
              <a:rPr lang="en-US" sz="2400" b="1" dirty="0"/>
              <a:t>Linkages to SDGs, Sendai, National Priorities</a:t>
            </a:r>
          </a:p>
          <a:p>
            <a:endParaRPr lang="en-US" sz="2400" b="1" dirty="0"/>
          </a:p>
          <a:p>
            <a:r>
              <a:rPr lang="en-US" sz="2400" b="1" dirty="0"/>
              <a:t>Institutional coordination</a:t>
            </a:r>
          </a:p>
          <a:p>
            <a:endParaRPr lang="en-US" sz="2400" b="1" dirty="0"/>
          </a:p>
          <a:p>
            <a:r>
              <a:rPr lang="en-US" sz="2400" b="1" dirty="0"/>
              <a:t>Assessing Impacts and Risks</a:t>
            </a:r>
          </a:p>
          <a:p>
            <a:endParaRPr lang="en-US" sz="2400" b="1" dirty="0"/>
          </a:p>
          <a:p>
            <a:r>
              <a:rPr lang="en-US" sz="2400" b="1" dirty="0"/>
              <a:t>Monitoring and evaluation</a:t>
            </a:r>
          </a:p>
        </p:txBody>
      </p:sp>
      <p:sp>
        <p:nvSpPr>
          <p:cNvPr id="4" name="Date Placeholder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DD98A8C-3264-40CD-976B-16745FFEEC7E}"/>
              </a:ext>
            </a:extLst>
          </p:cNvPr>
          <p:cNvSpPr>
            <a:spLocks noGrp="1"/>
          </p:cNvSpPr>
          <p:nvPr>
            <p:ph type="dt" sz="half" idx="10"/>
          </p:nvPr>
        </p:nvSpPr>
        <p:spPr/>
        <p:txBody>
          <a:bodyPr/>
          <a:lstStyle/>
          <a:p>
            <a:fld id="{CAE6B357-51B9-47D2-A71D-0D06CB03185D}" type="datetime1">
              <a:rPr lang="en-US" smtClean="0"/>
              <a:pPr/>
              <a:t>9/25/19</a:t>
            </a:fld>
            <a:endParaRPr lang="en-US"/>
          </a:p>
        </p:txBody>
      </p:sp>
      <p:sp>
        <p:nvSpPr>
          <p:cNvPr id="5" name="Footer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73493C9-4578-4C97-96D8-EF1F80A63C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F4BE929-4061-4869-A70C-488F50C0336C}"/>
              </a:ext>
            </a:extLst>
          </p:cNvPr>
          <p:cNvSpPr>
            <a:spLocks noGrp="1"/>
          </p:cNvSpPr>
          <p:nvPr>
            <p:ph type="sldNum" sz="quarter" idx="12"/>
          </p:nvPr>
        </p:nvSpPr>
        <p:spPr/>
        <p:txBody>
          <a:bodyPr/>
          <a:lstStyle/>
          <a:p>
            <a:fld id="{CE8079A4-7AA8-4A4F-87E2-7781EC5097DD}" type="slidenum">
              <a:rPr lang="en-US" smtClean="0"/>
              <a:pPr/>
              <a:t>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723170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p14:prism/>
      </p:transition>
    </mc:Choice>
    <mc:Fallback>
      <mp:transition xmlns:mp="http://schemas.microsoft.com/office/mac/powerpoint/2008/main" spd="slow"/>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31B55AE-C73B-4ADC-80BA-0E6205B11EF3}"/>
              </a:ext>
            </a:extLst>
          </p:cNvPr>
          <p:cNvSpPr>
            <a:spLocks noGrp="1"/>
          </p:cNvSpPr>
          <p:nvPr>
            <p:ph type="title"/>
          </p:nvPr>
        </p:nvSpPr>
        <p:spPr>
          <a:xfrm>
            <a:off x="221145" y="206100"/>
            <a:ext cx="7886700" cy="748057"/>
          </a:xfrm>
        </p:spPr>
        <p:txBody>
          <a:bodyPr>
            <a:normAutofit/>
          </a:bodyPr>
          <a:lstStyle/>
          <a:p>
            <a:r>
              <a:rPr lang="en-US" sz="3600" b="1" dirty="0"/>
              <a:t>Key Concepts</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9A39E0C-1897-4171-A605-736B31BBB5FC}"/>
              </a:ext>
            </a:extLst>
          </p:cNvPr>
          <p:cNvSpPr>
            <a:spLocks noGrp="1"/>
          </p:cNvSpPr>
          <p:nvPr>
            <p:ph idx="1"/>
          </p:nvPr>
        </p:nvSpPr>
        <p:spPr>
          <a:xfrm>
            <a:off x="2177" y="1219200"/>
            <a:ext cx="4896678" cy="5208104"/>
          </a:xfrm>
        </p:spPr>
        <p:txBody>
          <a:bodyPr/>
          <a:lstStyle/>
          <a:p>
            <a:r>
              <a:rPr lang="en-US" b="1" dirty="0">
                <a:solidFill>
                  <a:srgbClr val="FF0000"/>
                </a:solidFill>
              </a:rPr>
              <a:t>Vulnerability</a:t>
            </a:r>
            <a:r>
              <a:rPr lang="en-US" b="1" dirty="0"/>
              <a:t>: the degree to which a system is susceptible to, and unable to cope with, adverse effects of climate change</a:t>
            </a:r>
          </a:p>
          <a:p>
            <a:r>
              <a:rPr lang="en-US" b="1" dirty="0">
                <a:solidFill>
                  <a:srgbClr val="FF0000"/>
                </a:solidFill>
              </a:rPr>
              <a:t>Risk</a:t>
            </a:r>
            <a:r>
              <a:rPr lang="en-US" b="1" dirty="0"/>
              <a:t>:  the degree to which is system is susceptible to harm from a </a:t>
            </a:r>
            <a:r>
              <a:rPr lang="en-US" b="1" dirty="0">
                <a:solidFill>
                  <a:srgbClr val="FF0000"/>
                </a:solidFill>
              </a:rPr>
              <a:t>hazard</a:t>
            </a:r>
            <a:endParaRPr lang="en-US" dirty="0">
              <a:solidFill>
                <a:srgbClr val="FF0000"/>
              </a:solidFill>
            </a:endParaRPr>
          </a:p>
          <a:p>
            <a:pPr lvl="1"/>
            <a:r>
              <a:rPr lang="en-US" b="1" dirty="0"/>
              <a:t>Incorporates </a:t>
            </a:r>
            <a:r>
              <a:rPr lang="en-US" b="1" dirty="0">
                <a:solidFill>
                  <a:srgbClr val="FF0000"/>
                </a:solidFill>
              </a:rPr>
              <a:t>probability</a:t>
            </a:r>
          </a:p>
          <a:p>
            <a:pPr lvl="1"/>
            <a:endParaRPr lang="en-US" b="1" dirty="0">
              <a:solidFill>
                <a:srgbClr val="FF0000"/>
              </a:solidFill>
            </a:endParaRPr>
          </a:p>
          <a:p>
            <a:pPr marL="0" indent="0" algn="ctr">
              <a:buNone/>
            </a:pPr>
            <a:r>
              <a:rPr lang="en-US" b="1" dirty="0"/>
              <a:t>Consider</a:t>
            </a:r>
            <a:r>
              <a:rPr lang="en-US" b="1" dirty="0">
                <a:solidFill>
                  <a:srgbClr val="FF0000"/>
                </a:solidFill>
              </a:rPr>
              <a:t> physical processes </a:t>
            </a:r>
            <a:r>
              <a:rPr lang="en-US" b="1" dirty="0"/>
              <a:t>+</a:t>
            </a:r>
            <a:r>
              <a:rPr lang="en-US" b="1" dirty="0">
                <a:solidFill>
                  <a:srgbClr val="FF0000"/>
                </a:solidFill>
              </a:rPr>
              <a:t> non-physical characteristics</a:t>
            </a:r>
          </a:p>
          <a:p>
            <a:pPr marL="0" indent="0" algn="ctr">
              <a:buNone/>
            </a:pPr>
            <a:endParaRPr lang="en-US" b="1" dirty="0">
              <a:solidFill>
                <a:srgbClr val="FF0000"/>
              </a:solidFill>
            </a:endParaRPr>
          </a:p>
          <a:p>
            <a:pPr marL="0" indent="0" algn="ctr">
              <a:buNone/>
            </a:pPr>
            <a:r>
              <a:rPr lang="en-US" b="1" dirty="0">
                <a:solidFill>
                  <a:srgbClr val="FF0000"/>
                </a:solidFill>
              </a:rPr>
              <a:t>Exposure, Sensitivity, Impacts, Adaptive Capacity</a:t>
            </a:r>
            <a:endParaRPr lang="en-US" b="1" dirty="0"/>
          </a:p>
        </p:txBody>
      </p:sp>
      <p:pic>
        <p:nvPicPr>
          <p:cNvPr id="4" name="Pictur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D1ECF23-3399-4AF1-AF06-135C301AEC22}"/>
              </a:ext>
            </a:extLst>
          </p:cNvPr>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98854" y="1936742"/>
            <a:ext cx="4161585" cy="332105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0170651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p14:prism/>
      </p:transition>
    </mc:Choice>
    <mc:Fallback>
      <mp:transition xmlns:mp="http://schemas.microsoft.com/office/mac/powerpoint/2008/main" spd="slow"/>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F8D4D87-4056-423D-B47B-32CA6F204BA5}"/>
              </a:ext>
            </a:extLst>
          </p:cNvPr>
          <p:cNvPicPr>
            <a:picLocks noChangeAspect="1"/>
          </p:cNvPicPr>
          <p:nvPr/>
        </p:nvPicPr>
        <p:blipFill>
          <a:blip r:embed="rId3"/>
          <a:stretch>
            <a:fillRect/>
          </a:stretch>
        </p:blipFill>
        <p:spPr>
          <a:xfrm>
            <a:off x="815007" y="144897"/>
            <a:ext cx="7918337" cy="5722792"/>
          </a:xfrm>
          <a:prstGeom prst="rect">
            <a:avLst/>
          </a:prstGeom>
        </p:spPr>
      </p:pic>
      <p:sp>
        <p:nvSpPr>
          <p:cNvPr id="3" name="Titl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C6C93AC-1F19-462B-9F65-8199F94D840D}"/>
              </a:ext>
            </a:extLst>
          </p:cNvPr>
          <p:cNvSpPr>
            <a:spLocks noGrp="1"/>
          </p:cNvSpPr>
          <p:nvPr>
            <p:ph type="title"/>
          </p:nvPr>
        </p:nvSpPr>
        <p:spPr>
          <a:xfrm>
            <a:off x="628650" y="5838460"/>
            <a:ext cx="7886700" cy="874643"/>
          </a:xfrm>
        </p:spPr>
        <p:txBody>
          <a:bodyPr>
            <a:normAutofit/>
          </a:bodyPr>
          <a:lstStyle/>
          <a:p>
            <a:r>
              <a:rPr lang="en-US" sz="3200" b="1" dirty="0"/>
              <a:t>Elements of vulnerability </a:t>
            </a:r>
            <a:r>
              <a:rPr lang="en-US" sz="1800" b="1" dirty="0"/>
              <a:t>(</a:t>
            </a:r>
            <a:r>
              <a:rPr lang="en-US" sz="1800" b="1" i="1" dirty="0"/>
              <a:t>Vulnerability Sourcebook, GIZ 2017)</a:t>
            </a:r>
            <a:endParaRPr lang="en-US" sz="3200" b="1" dirty="0"/>
          </a:p>
        </p:txBody>
      </p:sp>
      <p:sp>
        <p:nvSpPr>
          <p:cNvPr id="4" name="TextBox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CCD82F4-C1F3-4D62-8E0C-0AFE054F09F7}"/>
              </a:ext>
            </a:extLst>
          </p:cNvPr>
          <p:cNvSpPr txBox="1"/>
          <p:nvPr/>
        </p:nvSpPr>
        <p:spPr>
          <a:xfrm>
            <a:off x="149087" y="3828660"/>
            <a:ext cx="2107095" cy="923330"/>
          </a:xfrm>
          <a:prstGeom prst="rect">
            <a:avLst/>
          </a:prstGeom>
          <a:noFill/>
        </p:spPr>
        <p:txBody>
          <a:bodyPr wrap="square" rtlCol="0">
            <a:spAutoFit/>
          </a:bodyPr>
          <a:lstStyle/>
          <a:p>
            <a:r>
              <a:rPr lang="en-US" b="1" i="1" dirty="0"/>
              <a:t>What are the </a:t>
            </a:r>
            <a:r>
              <a:rPr lang="en-US" b="1" i="1" dirty="0">
                <a:solidFill>
                  <a:srgbClr val="FF0000"/>
                </a:solidFill>
              </a:rPr>
              <a:t>data</a:t>
            </a:r>
            <a:r>
              <a:rPr lang="en-US" b="1" i="1" dirty="0"/>
              <a:t> and </a:t>
            </a:r>
            <a:r>
              <a:rPr lang="en-US" b="1" i="1" dirty="0">
                <a:solidFill>
                  <a:srgbClr val="FF0000"/>
                </a:solidFill>
              </a:rPr>
              <a:t>information</a:t>
            </a:r>
            <a:r>
              <a:rPr lang="en-US" b="1" i="1" dirty="0"/>
              <a:t> needs?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609865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p14:prism/>
      </p:transition>
    </mc:Choice>
    <mc:Fallback>
      <mp:transition xmlns:mp="http://schemas.microsoft.com/office/mac/powerpoint/2008/main" spd="slow"/>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1BF072E-B5A9-47A0-8844-CFC6D981833B}"/>
              </a:ext>
            </a:extLst>
          </p:cNvPr>
          <p:cNvSpPr>
            <a:spLocks noGrp="1"/>
          </p:cNvSpPr>
          <p:nvPr>
            <p:ph type="title"/>
          </p:nvPr>
        </p:nvSpPr>
        <p:spPr>
          <a:xfrm>
            <a:off x="494603" y="216039"/>
            <a:ext cx="7886700" cy="1325563"/>
          </a:xfrm>
        </p:spPr>
        <p:txBody>
          <a:bodyPr/>
          <a:lstStyle/>
          <a:p>
            <a:r>
              <a:rPr lang="en-US" b="1" dirty="0"/>
              <a:t>Vulnerability vs. Risk…</a:t>
            </a:r>
          </a:p>
        </p:txBody>
      </p:sp>
      <p:pic>
        <p:nvPicPr>
          <p:cNvPr id="2050" name="Pictur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C510F47-3905-473F-91A8-ACB6CE7DD2D2}"/>
              </a:ext>
            </a:extLst>
          </p:cNvPr>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2697" y="1959046"/>
            <a:ext cx="7618606" cy="434498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 name="TextBox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48694EA-EF74-4D7C-9B9A-8098164140B5}"/>
              </a:ext>
            </a:extLst>
          </p:cNvPr>
          <p:cNvSpPr txBox="1"/>
          <p:nvPr/>
        </p:nvSpPr>
        <p:spPr>
          <a:xfrm>
            <a:off x="494603" y="6390861"/>
            <a:ext cx="4633988" cy="369332"/>
          </a:xfrm>
          <a:prstGeom prst="rect">
            <a:avLst/>
          </a:prstGeom>
          <a:noFill/>
        </p:spPr>
        <p:txBody>
          <a:bodyPr wrap="square" rtlCol="0">
            <a:spAutoFit/>
          </a:bodyPr>
          <a:lstStyle/>
          <a:p>
            <a:r>
              <a:rPr lang="en-US" dirty="0"/>
              <a:t>Source: AdaptationCommunity.net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3591503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p14:prism/>
      </p:transition>
    </mc:Choice>
    <mc:Fallback>
      <mp:transition xmlns:mp="http://schemas.microsoft.com/office/mac/powerpoint/2008/main" spd="slow"/>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444F5B5-42A5-46E3-885B-E6AB8205E085}"/>
              </a:ext>
            </a:extLst>
          </p:cNvPr>
          <p:cNvSpPr>
            <a:spLocks noGrp="1"/>
          </p:cNvSpPr>
          <p:nvPr>
            <p:ph type="title"/>
          </p:nvPr>
        </p:nvSpPr>
        <p:spPr>
          <a:xfrm>
            <a:off x="211206" y="146466"/>
            <a:ext cx="4894194" cy="1006474"/>
          </a:xfrm>
        </p:spPr>
        <p:txBody>
          <a:bodyPr>
            <a:normAutofit fontScale="90000"/>
          </a:bodyPr>
          <a:lstStyle/>
          <a:p>
            <a:r>
              <a:rPr lang="en-US" sz="3600" b="1" dirty="0"/>
              <a:t>Differential Vulnerabilities</a:t>
            </a:r>
          </a:p>
        </p:txBody>
      </p:sp>
      <p:sp>
        <p:nvSpPr>
          <p:cNvPr id="4" name="Content Placeholder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8E7D306-6826-449A-8A4B-EE082941D758}"/>
              </a:ext>
            </a:extLst>
          </p:cNvPr>
          <p:cNvSpPr>
            <a:spLocks noGrp="1"/>
          </p:cNvSpPr>
          <p:nvPr>
            <p:ph idx="1"/>
          </p:nvPr>
        </p:nvSpPr>
        <p:spPr>
          <a:xfrm>
            <a:off x="211207" y="1600200"/>
            <a:ext cx="4758358" cy="5039139"/>
          </a:xfrm>
        </p:spPr>
        <p:txBody>
          <a:bodyPr>
            <a:normAutofit/>
          </a:bodyPr>
          <a:lstStyle/>
          <a:p>
            <a:r>
              <a:rPr lang="en-US" sz="2400" b="1" dirty="0"/>
              <a:t>Climate change impacts people differently…</a:t>
            </a:r>
            <a:r>
              <a:rPr lang="en-US" sz="2400" b="1" dirty="0">
                <a:solidFill>
                  <a:srgbClr val="FF0000"/>
                </a:solidFill>
              </a:rPr>
              <a:t>Differential Impacts</a:t>
            </a:r>
          </a:p>
          <a:p>
            <a:pPr lvl="1"/>
            <a:r>
              <a:rPr lang="en-US" sz="2000" b="1" dirty="0"/>
              <a:t>Gender</a:t>
            </a:r>
          </a:p>
          <a:p>
            <a:pPr lvl="1"/>
            <a:r>
              <a:rPr lang="en-US" sz="2000" b="1" dirty="0"/>
              <a:t>Disability (PWDs)</a:t>
            </a:r>
          </a:p>
          <a:p>
            <a:pPr lvl="1"/>
            <a:r>
              <a:rPr lang="en-US" sz="2000" b="1" dirty="0"/>
              <a:t>Ethnicity</a:t>
            </a:r>
          </a:p>
          <a:p>
            <a:pPr lvl="1"/>
            <a:r>
              <a:rPr lang="en-US" sz="2000" b="1" dirty="0"/>
              <a:t>Migrant Status</a:t>
            </a:r>
          </a:p>
          <a:p>
            <a:r>
              <a:rPr lang="en-US" sz="2400" b="1" dirty="0"/>
              <a:t>Existing inequalities often made worse by changing environmental conditions</a:t>
            </a:r>
          </a:p>
          <a:p>
            <a:r>
              <a:rPr lang="en-US" sz="2400" b="1" dirty="0"/>
              <a:t>Consider </a:t>
            </a:r>
            <a:r>
              <a:rPr lang="en-US" sz="2400" b="1" dirty="0">
                <a:solidFill>
                  <a:srgbClr val="FF0000"/>
                </a:solidFill>
              </a:rPr>
              <a:t>Marginalizing Factors</a:t>
            </a:r>
          </a:p>
        </p:txBody>
      </p:sp>
      <p:pic>
        <p:nvPicPr>
          <p:cNvPr id="5" name="Picture 4" descr="photo for slide 1.jpg">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63C0E09-1024-40F0-9DC0-27BBF992C3B8}"/>
              </a:ext>
            </a:extLst>
          </p:cNvPr>
          <p:cNvPicPr>
            <a:picLocks noChangeAspect="1"/>
          </p:cNvPicPr>
          <p:nvPr/>
        </p:nvPicPr>
        <p:blipFill>
          <a:blip r:embed="rId3" cstate="print"/>
          <a:stretch>
            <a:fillRect/>
          </a:stretch>
        </p:blipFill>
        <p:spPr>
          <a:xfrm>
            <a:off x="5536095" y="425481"/>
            <a:ext cx="2999092" cy="2991612"/>
          </a:xfrm>
          <a:prstGeom prst="rect">
            <a:avLst/>
          </a:prstGeom>
        </p:spPr>
      </p:pic>
      <p:pic>
        <p:nvPicPr>
          <p:cNvPr id="6" name="Picture 5" descr="WOMEN-FARMERS-AT-WORK.jpg">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9D76855-38EC-4F6A-A8DE-4F0331A6424F}"/>
              </a:ext>
            </a:extLst>
          </p:cNvPr>
          <p:cNvPicPr>
            <a:picLocks noChangeAspect="1"/>
          </p:cNvPicPr>
          <p:nvPr/>
        </p:nvPicPr>
        <p:blipFill>
          <a:blip r:embed="rId4" cstate="print"/>
          <a:stretch>
            <a:fillRect/>
          </a:stretch>
        </p:blipFill>
        <p:spPr>
          <a:xfrm>
            <a:off x="4900055" y="3614785"/>
            <a:ext cx="4032738" cy="3024554"/>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3767729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p14:prism/>
      </p:transition>
    </mc:Choice>
    <mc:Fallback>
      <mp:transition xmlns:mp="http://schemas.microsoft.com/office/mac/powerpoint/2008/main" spd="slow"/>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5BB2F40-6943-421D-B403-B4D34D98FD39}"/>
              </a:ext>
            </a:extLst>
          </p:cNvPr>
          <p:cNvSpPr>
            <a:spLocks noGrp="1"/>
          </p:cNvSpPr>
          <p:nvPr>
            <p:ph type="title"/>
          </p:nvPr>
        </p:nvSpPr>
        <p:spPr>
          <a:xfrm>
            <a:off x="450222" y="300975"/>
            <a:ext cx="7315200" cy="1154097"/>
          </a:xfrm>
        </p:spPr>
        <p:txBody>
          <a:bodyPr/>
          <a:lstStyle/>
          <a:p>
            <a:r>
              <a:rPr lang="en-US" dirty="0"/>
              <a:t>State level VAs: Sudan</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DA6D1AD-60DD-4208-BA79-FD5AF6B3228F}"/>
              </a:ext>
            </a:extLst>
          </p:cNvPr>
          <p:cNvSpPr>
            <a:spLocks noGrp="1"/>
          </p:cNvSpPr>
          <p:nvPr>
            <p:ph idx="1"/>
          </p:nvPr>
        </p:nvSpPr>
        <p:spPr>
          <a:xfrm>
            <a:off x="533400" y="2010053"/>
            <a:ext cx="7696200" cy="4299307"/>
          </a:xfrm>
        </p:spPr>
        <p:txBody>
          <a:bodyPr>
            <a:normAutofit fontScale="85000" lnSpcReduction="20000"/>
          </a:bodyPr>
          <a:lstStyle/>
          <a:p>
            <a:pPr>
              <a:buNone/>
              <a:defRPr/>
            </a:pPr>
            <a:r>
              <a:rPr lang="en-US" sz="2400" b="1" dirty="0"/>
              <a:t>Activities at the State level:</a:t>
            </a:r>
          </a:p>
          <a:p>
            <a:pPr>
              <a:buNone/>
              <a:defRPr/>
            </a:pPr>
            <a:endParaRPr lang="en-US" dirty="0"/>
          </a:p>
          <a:p>
            <a:pPr marL="514350" indent="-514350">
              <a:lnSpc>
                <a:spcPct val="120000"/>
              </a:lnSpc>
              <a:spcBef>
                <a:spcPts val="0"/>
              </a:spcBef>
              <a:spcAft>
                <a:spcPts val="1200"/>
              </a:spcAft>
              <a:defRPr/>
            </a:pPr>
            <a:r>
              <a:rPr lang="en-US" dirty="0"/>
              <a:t>Assessment of current vulnerability of the water,  agriculture (including food security) and health sectors</a:t>
            </a:r>
          </a:p>
          <a:p>
            <a:pPr marL="514350" indent="-514350">
              <a:lnSpc>
                <a:spcPct val="120000"/>
              </a:lnSpc>
              <a:spcBef>
                <a:spcPts val="0"/>
              </a:spcBef>
              <a:spcAft>
                <a:spcPts val="1200"/>
              </a:spcAft>
              <a:defRPr/>
            </a:pPr>
            <a:r>
              <a:rPr lang="en-US" dirty="0"/>
              <a:t>Identification of adaptation options for vulnerable areas and systems</a:t>
            </a:r>
          </a:p>
          <a:p>
            <a:pPr marL="514350" indent="-514350">
              <a:lnSpc>
                <a:spcPct val="120000"/>
              </a:lnSpc>
              <a:spcBef>
                <a:spcPts val="0"/>
              </a:spcBef>
              <a:spcAft>
                <a:spcPts val="1200"/>
              </a:spcAft>
              <a:defRPr/>
            </a:pPr>
            <a:r>
              <a:rPr lang="en-US" dirty="0"/>
              <a:t>Review of state-level institutions, policies and development plans</a:t>
            </a:r>
          </a:p>
          <a:p>
            <a:pPr marL="514350" indent="-514350">
              <a:lnSpc>
                <a:spcPct val="120000"/>
              </a:lnSpc>
              <a:spcBef>
                <a:spcPts val="0"/>
              </a:spcBef>
              <a:spcAft>
                <a:spcPts val="1200"/>
              </a:spcAft>
              <a:defRPr/>
            </a:pPr>
            <a:r>
              <a:rPr lang="en-US" dirty="0"/>
              <a:t>Consultation on priority adaptation options</a:t>
            </a:r>
          </a:p>
          <a:p>
            <a:pPr marL="514350" indent="-514350">
              <a:lnSpc>
                <a:spcPct val="120000"/>
              </a:lnSpc>
              <a:spcBef>
                <a:spcPts val="0"/>
              </a:spcBef>
              <a:spcAft>
                <a:spcPts val="1200"/>
              </a:spcAft>
              <a:defRPr/>
            </a:pPr>
            <a:r>
              <a:rPr lang="en-US" dirty="0"/>
              <a:t>Awareness and capacity building</a:t>
            </a:r>
          </a:p>
          <a:p>
            <a:pPr marL="514350" indent="0">
              <a:lnSpc>
                <a:spcPct val="120000"/>
              </a:lnSpc>
              <a:spcBef>
                <a:spcPts val="0"/>
              </a:spcBef>
              <a:spcAft>
                <a:spcPts val="1200"/>
              </a:spcAft>
              <a:buNone/>
              <a:defRPr/>
            </a:pPr>
            <a:endParaRPr lang="en-US" dirty="0"/>
          </a:p>
          <a:p>
            <a:pPr marL="0" indent="0">
              <a:lnSpc>
                <a:spcPct val="120000"/>
              </a:lnSpc>
              <a:spcBef>
                <a:spcPts val="0"/>
              </a:spcBef>
              <a:spcAft>
                <a:spcPts val="1200"/>
              </a:spcAft>
              <a:buNone/>
              <a:defRPr/>
            </a:pPr>
            <a:r>
              <a:rPr lang="en-US" dirty="0"/>
              <a:t>3 stage process, each stage followed by a national workshop for exchange of experiences and sharing of lessons learned</a:t>
            </a:r>
          </a:p>
          <a:p>
            <a:pPr marL="514350" indent="-514350">
              <a:spcBef>
                <a:spcPts val="0"/>
              </a:spcBef>
              <a:buNone/>
              <a:defRPr/>
            </a:pPr>
            <a:r>
              <a:rPr lang="en-US" dirty="0"/>
              <a:t>  </a:t>
            </a:r>
          </a:p>
          <a:p>
            <a:endParaRPr lang="en-US" dirty="0"/>
          </a:p>
        </p:txBody>
      </p:sp>
      <p:sp>
        <p:nvSpPr>
          <p:cNvPr id="4" name="Date Placeholder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01AB124-273F-4137-9A91-E89B8C1E363E}"/>
              </a:ext>
            </a:extLst>
          </p:cNvPr>
          <p:cNvSpPr>
            <a:spLocks noGrp="1"/>
          </p:cNvSpPr>
          <p:nvPr>
            <p:ph type="dt" sz="half" idx="10"/>
          </p:nvPr>
        </p:nvSpPr>
        <p:spPr/>
        <p:txBody>
          <a:bodyPr/>
          <a:lstStyle/>
          <a:p>
            <a:fld id="{CAE6B357-51B9-47D2-A71D-0D06CB03185D}" type="datetime1">
              <a:rPr lang="en-US" smtClean="0"/>
              <a:pPr/>
              <a:t>9/25/19</a:t>
            </a:fld>
            <a:endParaRPr lang="en-US"/>
          </a:p>
        </p:txBody>
      </p:sp>
      <p:sp>
        <p:nvSpPr>
          <p:cNvPr id="5" name="Footer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C9E7FE7-9FDB-4E46-A398-7C1F1967AC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C6BA0A2-4E6B-482E-B0B6-37B189C9D1A1}"/>
              </a:ext>
            </a:extLst>
          </p:cNvPr>
          <p:cNvSpPr>
            <a:spLocks noGrp="1"/>
          </p:cNvSpPr>
          <p:nvPr>
            <p:ph type="sldNum" sz="quarter" idx="12"/>
          </p:nvPr>
        </p:nvSpPr>
        <p:spPr/>
        <p:txBody>
          <a:bodyPr/>
          <a:lstStyle/>
          <a:p>
            <a:fld id="{CE8079A4-7AA8-4A4F-87E2-7781EC5097DD}" type="slidenum">
              <a:rPr lang="en-US" smtClean="0"/>
              <a:pPr/>
              <a:t>24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571121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p14:prism/>
      </p:transition>
    </mc:Choice>
    <mc:Fallback>
      <mp:transition xmlns:mp="http://schemas.microsoft.com/office/mac/powerpoint/2008/main" spd="slow"/>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C19DB3C-A656-4F6C-B277-2964BDD0153F}"/>
              </a:ext>
            </a:extLst>
          </p:cNvPr>
          <p:cNvGrpSpPr/>
          <p:nvPr/>
        </p:nvGrpSpPr>
        <p:grpSpPr>
          <a:xfrm>
            <a:off x="81994" y="721631"/>
            <a:ext cx="8982489" cy="554808"/>
            <a:chOff x="45753" y="-183563"/>
            <a:chExt cx="9052494" cy="739744"/>
          </a:xfrm>
        </p:grpSpPr>
        <p:sp>
          <p:nvSpPr>
            <p:cNvPr id="3" name="TextBox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272E241-1E89-42ED-9A8C-E5A9D98A6BEE}"/>
                </a:ext>
              </a:extLst>
            </p:cNvPr>
            <p:cNvSpPr txBox="1"/>
            <p:nvPr/>
          </p:nvSpPr>
          <p:spPr>
            <a:xfrm>
              <a:off x="889232" y="-151825"/>
              <a:ext cx="829374" cy="703324"/>
            </a:xfrm>
            <a:prstGeom prst="rect">
              <a:avLst/>
            </a:prstGeom>
            <a:solidFill>
              <a:sysClr val="window" lastClr="FFFFFF"/>
            </a:solidFill>
            <a:ln w="25400" cap="flat" cmpd="sng" algn="ctr">
              <a:solidFill>
                <a:sysClr val="windowText" lastClr="000000"/>
              </a:solidFill>
              <a:prstDash val="solid"/>
            </a:ln>
            <a:effectLst/>
          </p:spPr>
          <p:txBody>
            <a:bodyPr wrap="square" rtlCol="0" anchor="ctr" anchorCtr="0">
              <a:noAutofit/>
            </a:bodyPr>
            <a:lstStyle/>
            <a:p>
              <a:pPr algn="ctr">
                <a:defRPr/>
              </a:pPr>
              <a:r>
                <a:rPr lang="en-GB" sz="900" kern="0" dirty="0">
                  <a:solidFill>
                    <a:prstClr val="black"/>
                  </a:solidFill>
                  <a:latin typeface="Arial" charset="0"/>
                  <a:ea typeface="Arial" charset="0"/>
                  <a:cs typeface="Arial" charset="0"/>
                </a:rPr>
                <a:t>Climate Change Driver</a:t>
              </a:r>
            </a:p>
          </p:txBody>
        </p:sp>
        <p:sp>
          <p:nvSpPr>
            <p:cNvPr id="4" name="TextBox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ADD30BF-E53C-473D-A879-0D895BF0C762}"/>
                </a:ext>
              </a:extLst>
            </p:cNvPr>
            <p:cNvSpPr txBox="1"/>
            <p:nvPr/>
          </p:nvSpPr>
          <p:spPr>
            <a:xfrm>
              <a:off x="3795275" y="-181630"/>
              <a:ext cx="1097280" cy="733129"/>
            </a:xfrm>
            <a:prstGeom prst="rect">
              <a:avLst/>
            </a:prstGeom>
            <a:solidFill>
              <a:sysClr val="window" lastClr="FFFFFF"/>
            </a:solidFill>
            <a:ln w="25400" cap="flat" cmpd="sng" algn="ctr">
              <a:solidFill>
                <a:sysClr val="windowText" lastClr="000000"/>
              </a:solidFill>
              <a:prstDash val="solid"/>
            </a:ln>
            <a:effectLst/>
          </p:spPr>
          <p:txBody>
            <a:bodyPr wrap="square" rtlCol="0" anchor="ctr" anchorCtr="0">
              <a:noAutofit/>
            </a:bodyPr>
            <a:lstStyle/>
            <a:p>
              <a:pPr algn="ctr">
                <a:defRPr/>
              </a:pPr>
              <a:r>
                <a:rPr lang="en-GB" sz="1400" b="1" kern="0" dirty="0">
                  <a:solidFill>
                    <a:prstClr val="black"/>
                  </a:solidFill>
                  <a:latin typeface="Arial" charset="0"/>
                  <a:ea typeface="Arial" charset="0"/>
                  <a:cs typeface="Arial" charset="0"/>
                </a:rPr>
                <a:t>Health Impact</a:t>
              </a:r>
            </a:p>
          </p:txBody>
        </p:sp>
        <p:sp>
          <p:nvSpPr>
            <p:cNvPr id="5" name="TextBox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B4D95A9-E914-4BD4-82EC-CC95DED8296A}"/>
                </a:ext>
              </a:extLst>
            </p:cNvPr>
            <p:cNvSpPr txBox="1"/>
            <p:nvPr/>
          </p:nvSpPr>
          <p:spPr>
            <a:xfrm>
              <a:off x="45753" y="-151825"/>
              <a:ext cx="773781" cy="703325"/>
            </a:xfrm>
            <a:prstGeom prst="rect">
              <a:avLst/>
            </a:prstGeom>
            <a:solidFill>
              <a:sysClr val="window" lastClr="FFFFFF"/>
            </a:solidFill>
            <a:ln w="25400" cap="flat" cmpd="sng" algn="ctr">
              <a:solidFill>
                <a:sysClr val="windowText" lastClr="000000"/>
              </a:solidFill>
              <a:prstDash val="solid"/>
            </a:ln>
            <a:effectLst/>
          </p:spPr>
          <p:txBody>
            <a:bodyPr wrap="square" rtlCol="0" anchor="ctr" anchorCtr="0">
              <a:noAutofit/>
            </a:bodyPr>
            <a:lstStyle/>
            <a:p>
              <a:pPr algn="ctr">
                <a:defRPr/>
              </a:pPr>
              <a:r>
                <a:rPr lang="en-GB" sz="900" kern="0" dirty="0">
                  <a:solidFill>
                    <a:prstClr val="black"/>
                  </a:solidFill>
                  <a:latin typeface="Arial" charset="0"/>
                  <a:ea typeface="Arial" charset="0"/>
                  <a:cs typeface="Arial" charset="0"/>
                </a:rPr>
                <a:t>Development Baseline</a:t>
              </a:r>
              <a:r>
                <a:rPr lang="en-GB" sz="900" kern="0" dirty="0">
                  <a:solidFill>
                    <a:srgbClr val="FF0000"/>
                  </a:solidFill>
                  <a:latin typeface="Arial" charset="0"/>
                  <a:ea typeface="Arial" charset="0"/>
                  <a:cs typeface="Arial" charset="0"/>
                </a:rPr>
                <a:t> </a:t>
              </a:r>
            </a:p>
          </p:txBody>
        </p:sp>
        <p:sp>
          <p:nvSpPr>
            <p:cNvPr id="6" name="TextBox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E33AC18-ADDB-41A1-B5D1-82F17C98A3CB}"/>
                </a:ext>
              </a:extLst>
            </p:cNvPr>
            <p:cNvSpPr txBox="1"/>
            <p:nvPr/>
          </p:nvSpPr>
          <p:spPr>
            <a:xfrm>
              <a:off x="8301928" y="-183563"/>
              <a:ext cx="796319" cy="739744"/>
            </a:xfrm>
            <a:prstGeom prst="rect">
              <a:avLst/>
            </a:prstGeom>
            <a:solidFill>
              <a:sysClr val="window" lastClr="FFFFFF"/>
            </a:solidFill>
            <a:ln w="25400" cap="flat" cmpd="sng" algn="ctr">
              <a:solidFill>
                <a:sysClr val="windowText" lastClr="000000"/>
              </a:solidFill>
              <a:prstDash val="solid"/>
            </a:ln>
            <a:effectLst/>
          </p:spPr>
          <p:txBody>
            <a:bodyPr wrap="square" rtlCol="0" anchor="ctr" anchorCtr="0">
              <a:noAutofit/>
            </a:bodyPr>
            <a:lstStyle/>
            <a:p>
              <a:pPr algn="ctr">
                <a:defRPr/>
              </a:pPr>
              <a:r>
                <a:rPr lang="en-GB" sz="900" b="1" kern="0" dirty="0">
                  <a:solidFill>
                    <a:prstClr val="black"/>
                  </a:solidFill>
                  <a:latin typeface="Arial" charset="0"/>
                  <a:ea typeface="Arial" charset="0"/>
                  <a:cs typeface="Arial" charset="0"/>
                </a:rPr>
                <a:t>Additionality</a:t>
              </a:r>
            </a:p>
            <a:p>
              <a:pPr algn="ctr">
                <a:defRPr/>
              </a:pPr>
              <a:r>
                <a:rPr lang="en-GB" sz="900" b="1" kern="0" dirty="0">
                  <a:solidFill>
                    <a:prstClr val="black"/>
                  </a:solidFill>
                  <a:latin typeface="Arial" charset="0"/>
                  <a:ea typeface="Arial" charset="0"/>
                  <a:cs typeface="Arial" charset="0"/>
                </a:rPr>
                <a:t>Result/Outcome</a:t>
              </a:r>
            </a:p>
          </p:txBody>
        </p:sp>
        <p:sp>
          <p:nvSpPr>
            <p:cNvPr id="7" name="TextBox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8C9154F-80B0-4F15-9332-0B2E1233333C}"/>
                </a:ext>
              </a:extLst>
            </p:cNvPr>
            <p:cNvSpPr txBox="1"/>
            <p:nvPr/>
          </p:nvSpPr>
          <p:spPr>
            <a:xfrm>
              <a:off x="1822851" y="-166786"/>
              <a:ext cx="1097280" cy="718286"/>
            </a:xfrm>
            <a:prstGeom prst="rect">
              <a:avLst/>
            </a:prstGeom>
            <a:solidFill>
              <a:sysClr val="window" lastClr="FFFFFF"/>
            </a:solidFill>
            <a:ln w="25400" cap="flat" cmpd="sng" algn="ctr">
              <a:solidFill>
                <a:sysClr val="windowText" lastClr="000000"/>
              </a:solidFill>
              <a:prstDash val="solid"/>
            </a:ln>
            <a:effectLst/>
          </p:spPr>
          <p:txBody>
            <a:bodyPr wrap="square" rtlCol="0" anchor="ctr" anchorCtr="0">
              <a:noAutofit/>
            </a:bodyPr>
            <a:lstStyle/>
            <a:p>
              <a:pPr algn="ctr">
                <a:defRPr/>
              </a:pPr>
              <a:r>
                <a:rPr lang="en-GB" sz="1050" kern="0" dirty="0">
                  <a:solidFill>
                    <a:prstClr val="black"/>
                  </a:solidFill>
                  <a:latin typeface="Arial" charset="0"/>
                  <a:ea typeface="Arial" charset="0"/>
                  <a:cs typeface="Arial" charset="0"/>
                </a:rPr>
                <a:t>Climate change Hazard</a:t>
              </a:r>
            </a:p>
          </p:txBody>
        </p:sp>
        <p:sp>
          <p:nvSpPr>
            <p:cNvPr id="8" name="TextBox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EEC74AF-72A7-4080-AB77-B09089472AEF}"/>
                </a:ext>
              </a:extLst>
            </p:cNvPr>
            <p:cNvSpPr txBox="1"/>
            <p:nvPr/>
          </p:nvSpPr>
          <p:spPr>
            <a:xfrm>
              <a:off x="2959305" y="-172927"/>
              <a:ext cx="762580" cy="724427"/>
            </a:xfrm>
            <a:prstGeom prst="rect">
              <a:avLst/>
            </a:prstGeom>
            <a:solidFill>
              <a:sysClr val="window" lastClr="FFFFFF"/>
            </a:solidFill>
            <a:ln w="25400" cap="flat" cmpd="sng" algn="ctr">
              <a:solidFill>
                <a:sysClr val="windowText" lastClr="000000"/>
              </a:solidFill>
              <a:prstDash val="solid"/>
            </a:ln>
            <a:effectLst/>
          </p:spPr>
          <p:txBody>
            <a:bodyPr wrap="square" rtlCol="0" anchor="ctr" anchorCtr="0">
              <a:noAutofit/>
            </a:bodyPr>
            <a:lstStyle/>
            <a:p>
              <a:pPr algn="ctr">
                <a:defRPr/>
              </a:pPr>
              <a:r>
                <a:rPr lang="en-GB" sz="1050" b="1" kern="0" dirty="0">
                  <a:solidFill>
                    <a:prstClr val="black"/>
                  </a:solidFill>
                  <a:latin typeface="Arial" charset="0"/>
                  <a:ea typeface="Arial" charset="0"/>
                  <a:cs typeface="Arial" charset="0"/>
                </a:rPr>
                <a:t>Channel</a:t>
              </a:r>
            </a:p>
          </p:txBody>
        </p:sp>
        <p:sp>
          <p:nvSpPr>
            <p:cNvPr id="9" name="TextBox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4BA10A7-C1B4-4328-AC4A-359E72C2B7FA}"/>
                </a:ext>
              </a:extLst>
            </p:cNvPr>
            <p:cNvSpPr txBox="1"/>
            <p:nvPr/>
          </p:nvSpPr>
          <p:spPr>
            <a:xfrm>
              <a:off x="4969292" y="-181630"/>
              <a:ext cx="650695" cy="733130"/>
            </a:xfrm>
            <a:prstGeom prst="rect">
              <a:avLst/>
            </a:prstGeom>
            <a:solidFill>
              <a:sysClr val="window" lastClr="FFFFFF"/>
            </a:solidFill>
            <a:ln w="25400" cap="flat" cmpd="sng" algn="ctr">
              <a:solidFill>
                <a:sysClr val="windowText" lastClr="000000"/>
              </a:solidFill>
              <a:prstDash val="solid"/>
            </a:ln>
            <a:effectLst/>
          </p:spPr>
          <p:txBody>
            <a:bodyPr wrap="square" rtlCol="0" anchor="ctr" anchorCtr="0">
              <a:noAutofit/>
            </a:bodyPr>
            <a:lstStyle/>
            <a:p>
              <a:pPr algn="ctr">
                <a:defRPr/>
              </a:pPr>
              <a:r>
                <a:rPr lang="en-GB" sz="1000" b="1" kern="0" dirty="0">
                  <a:solidFill>
                    <a:prstClr val="black"/>
                  </a:solidFill>
                  <a:latin typeface="Arial" charset="0"/>
                  <a:ea typeface="Arial" charset="0"/>
                  <a:cs typeface="Arial" charset="0"/>
                </a:rPr>
                <a:t>Barriers</a:t>
              </a:r>
            </a:p>
          </p:txBody>
        </p:sp>
        <p:sp>
          <p:nvSpPr>
            <p:cNvPr id="10" name="TextBox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915BA38-B76A-49D4-82B3-A4F7E8C43159}"/>
                </a:ext>
              </a:extLst>
            </p:cNvPr>
            <p:cNvSpPr txBox="1"/>
            <p:nvPr/>
          </p:nvSpPr>
          <p:spPr>
            <a:xfrm>
              <a:off x="7347847" y="-172927"/>
              <a:ext cx="854338" cy="724426"/>
            </a:xfrm>
            <a:prstGeom prst="rect">
              <a:avLst/>
            </a:prstGeom>
            <a:solidFill>
              <a:sysClr val="window" lastClr="FFFFFF"/>
            </a:solidFill>
            <a:ln w="25400" cap="flat" cmpd="sng" algn="ctr">
              <a:solidFill>
                <a:sysClr val="windowText" lastClr="000000"/>
              </a:solidFill>
              <a:prstDash val="solid"/>
            </a:ln>
            <a:effectLst/>
          </p:spPr>
          <p:txBody>
            <a:bodyPr wrap="square" rtlCol="0" anchor="ctr" anchorCtr="0">
              <a:noAutofit/>
            </a:bodyPr>
            <a:lstStyle/>
            <a:p>
              <a:pPr algn="ctr">
                <a:defRPr/>
              </a:pPr>
              <a:r>
                <a:rPr lang="en-GB" sz="900" b="1" kern="0" dirty="0">
                  <a:solidFill>
                    <a:prstClr val="black"/>
                  </a:solidFill>
                  <a:latin typeface="Arial" charset="0"/>
                  <a:ea typeface="Arial" charset="0"/>
                  <a:cs typeface="Arial" charset="0"/>
                </a:rPr>
                <a:t>Adaptation solution and inputs</a:t>
              </a:r>
            </a:p>
          </p:txBody>
        </p:sp>
      </p:grpSp>
      <p:sp>
        <p:nvSpPr>
          <p:cNvPr id="11" name="TextBox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7483314-E0D2-4BD1-A91E-FD199222AF5B}"/>
              </a:ext>
            </a:extLst>
          </p:cNvPr>
          <p:cNvSpPr txBox="1"/>
          <p:nvPr/>
        </p:nvSpPr>
        <p:spPr>
          <a:xfrm>
            <a:off x="83715" y="1327799"/>
            <a:ext cx="842694" cy="4629639"/>
          </a:xfrm>
          <a:prstGeom prst="rect">
            <a:avLst/>
          </a:prstGeom>
          <a:solidFill>
            <a:srgbClr val="F2F2F2"/>
          </a:solidFill>
        </p:spPr>
        <p:txBody>
          <a:bodyPr wrap="square" rtlCol="0">
            <a:noAutofit/>
          </a:bodyPr>
          <a:lstStyle/>
          <a:p>
            <a:pPr>
              <a:defRPr/>
            </a:pPr>
            <a:endParaRPr lang="en-GB" sz="675" kern="0" noProof="1">
              <a:solidFill>
                <a:prstClr val="black"/>
              </a:solidFill>
              <a:latin typeface="Arial" charset="0"/>
              <a:ea typeface="Arial" charset="0"/>
              <a:cs typeface="Arial" charset="0"/>
            </a:endParaRPr>
          </a:p>
          <a:p>
            <a:pPr>
              <a:defRPr/>
            </a:pPr>
            <a:r>
              <a:rPr lang="en-GB" sz="675" kern="0" noProof="1">
                <a:solidFill>
                  <a:prstClr val="black"/>
                </a:solidFill>
                <a:latin typeface="Arial" charset="0"/>
                <a:ea typeface="Arial" charset="0"/>
                <a:cs typeface="Arial" charset="0"/>
              </a:rPr>
              <a:t>Industry: Mining, Fishing, Deforestation, Agriculture</a:t>
            </a:r>
          </a:p>
          <a:p>
            <a:pPr>
              <a:defRPr/>
            </a:pPr>
            <a:endParaRPr lang="en-GB" sz="675" kern="0" noProof="1">
              <a:solidFill>
                <a:prstClr val="black"/>
              </a:solidFill>
              <a:latin typeface="Arial" charset="0"/>
              <a:ea typeface="Arial" charset="0"/>
              <a:cs typeface="Arial" charset="0"/>
            </a:endParaRPr>
          </a:p>
          <a:p>
            <a:pPr>
              <a:defRPr/>
            </a:pPr>
            <a:endParaRPr lang="en-GB" sz="675" kern="0" noProof="1">
              <a:solidFill>
                <a:prstClr val="black"/>
              </a:solidFill>
              <a:latin typeface="Arial" charset="0"/>
              <a:ea typeface="Arial" charset="0"/>
              <a:cs typeface="Arial" charset="0"/>
            </a:endParaRPr>
          </a:p>
          <a:p>
            <a:pPr>
              <a:defRPr/>
            </a:pPr>
            <a:r>
              <a:rPr lang="en-GB" sz="675" kern="0" noProof="1">
                <a:solidFill>
                  <a:prstClr val="black"/>
                </a:solidFill>
                <a:latin typeface="Arial" charset="0"/>
                <a:ea typeface="Arial" charset="0"/>
                <a:cs typeface="Arial" charset="0"/>
              </a:rPr>
              <a:t>Expansion of farming and pastoralism</a:t>
            </a:r>
          </a:p>
          <a:p>
            <a:pPr>
              <a:defRPr/>
            </a:pPr>
            <a:endParaRPr lang="en-GB" sz="675" kern="0" noProof="1">
              <a:solidFill>
                <a:prstClr val="black"/>
              </a:solidFill>
              <a:latin typeface="Arial" charset="0"/>
              <a:ea typeface="Arial" charset="0"/>
              <a:cs typeface="Arial" charset="0"/>
            </a:endParaRPr>
          </a:p>
          <a:p>
            <a:pPr>
              <a:defRPr/>
            </a:pPr>
            <a:endParaRPr lang="en-GB" sz="675" kern="0" noProof="1">
              <a:solidFill>
                <a:prstClr val="black"/>
              </a:solidFill>
              <a:latin typeface="Arial" charset="0"/>
              <a:ea typeface="Arial" charset="0"/>
              <a:cs typeface="Arial" charset="0"/>
            </a:endParaRPr>
          </a:p>
          <a:p>
            <a:pPr>
              <a:defRPr/>
            </a:pPr>
            <a:r>
              <a:rPr lang="en-GB" sz="675" kern="0" noProof="1">
                <a:solidFill>
                  <a:prstClr val="black"/>
                </a:solidFill>
                <a:latin typeface="Arial" charset="0"/>
                <a:ea typeface="Arial" charset="0"/>
                <a:cs typeface="Arial" charset="0"/>
              </a:rPr>
              <a:t>Infrastructure: Damming rivers, Road building </a:t>
            </a:r>
          </a:p>
          <a:p>
            <a:pPr>
              <a:defRPr/>
            </a:pPr>
            <a:endParaRPr lang="en-GB" sz="675" kern="0" noProof="1">
              <a:solidFill>
                <a:prstClr val="black"/>
              </a:solidFill>
              <a:latin typeface="Arial" charset="0"/>
              <a:ea typeface="Arial" charset="0"/>
              <a:cs typeface="Arial" charset="0"/>
            </a:endParaRPr>
          </a:p>
          <a:p>
            <a:pPr>
              <a:defRPr/>
            </a:pPr>
            <a:endParaRPr lang="en-GB" sz="675" kern="0" noProof="1">
              <a:solidFill>
                <a:prstClr val="black"/>
              </a:solidFill>
              <a:latin typeface="Arial" charset="0"/>
              <a:ea typeface="Arial" charset="0"/>
              <a:cs typeface="Arial" charset="0"/>
            </a:endParaRPr>
          </a:p>
          <a:p>
            <a:pPr>
              <a:defRPr/>
            </a:pPr>
            <a:r>
              <a:rPr lang="en-GB" sz="675" kern="0" noProof="1">
                <a:solidFill>
                  <a:prstClr val="black"/>
                </a:solidFill>
                <a:latin typeface="Arial" charset="0"/>
                <a:ea typeface="Arial" charset="0"/>
                <a:cs typeface="Arial" charset="0"/>
              </a:rPr>
              <a:t>Weather/Climate</a:t>
            </a:r>
          </a:p>
          <a:p>
            <a:pPr>
              <a:defRPr/>
            </a:pPr>
            <a:endParaRPr lang="en-GB" sz="675" kern="0" noProof="1">
              <a:solidFill>
                <a:prstClr val="black"/>
              </a:solidFill>
              <a:latin typeface="Arial" charset="0"/>
              <a:ea typeface="Arial" charset="0"/>
              <a:cs typeface="Arial" charset="0"/>
            </a:endParaRPr>
          </a:p>
          <a:p>
            <a:pPr>
              <a:defRPr/>
            </a:pPr>
            <a:endParaRPr lang="en-GB" sz="675" kern="0" noProof="1">
              <a:solidFill>
                <a:prstClr val="black"/>
              </a:solidFill>
              <a:latin typeface="Arial" charset="0"/>
              <a:ea typeface="Arial" charset="0"/>
              <a:cs typeface="Arial" charset="0"/>
            </a:endParaRPr>
          </a:p>
          <a:p>
            <a:pPr>
              <a:defRPr/>
            </a:pPr>
            <a:endParaRPr lang="en-GB" sz="675" kern="0" noProof="1">
              <a:solidFill>
                <a:prstClr val="black"/>
              </a:solidFill>
              <a:latin typeface="Arial" charset="0"/>
              <a:ea typeface="Arial" charset="0"/>
              <a:cs typeface="Arial" charset="0"/>
            </a:endParaRPr>
          </a:p>
          <a:p>
            <a:pPr>
              <a:defRPr/>
            </a:pPr>
            <a:r>
              <a:rPr lang="en-GB" sz="675" kern="0" noProof="1">
                <a:solidFill>
                  <a:prstClr val="black"/>
                </a:solidFill>
                <a:latin typeface="Arial" charset="0"/>
                <a:ea typeface="Arial" charset="0"/>
                <a:cs typeface="Arial" charset="0"/>
              </a:rPr>
              <a:t>Socio economic context: poverty, urbanisation, conflict, rapid population growth</a:t>
            </a:r>
          </a:p>
          <a:p>
            <a:pPr>
              <a:defRPr/>
            </a:pPr>
            <a:endParaRPr lang="en-GB" sz="675" kern="0" noProof="1">
              <a:solidFill>
                <a:prstClr val="black"/>
              </a:solidFill>
              <a:latin typeface="Arial" charset="0"/>
              <a:ea typeface="Arial" charset="0"/>
              <a:cs typeface="Arial" charset="0"/>
            </a:endParaRPr>
          </a:p>
          <a:p>
            <a:pPr>
              <a:defRPr/>
            </a:pPr>
            <a:endParaRPr lang="en-GB" sz="675" kern="0" noProof="1">
              <a:solidFill>
                <a:prstClr val="black"/>
              </a:solidFill>
              <a:latin typeface="Arial" charset="0"/>
              <a:ea typeface="Arial" charset="0"/>
              <a:cs typeface="Arial" charset="0"/>
            </a:endParaRPr>
          </a:p>
          <a:p>
            <a:pPr>
              <a:defRPr/>
            </a:pPr>
            <a:r>
              <a:rPr lang="en-GB" sz="675" kern="0" noProof="1">
                <a:solidFill>
                  <a:prstClr val="black"/>
                </a:solidFill>
                <a:latin typeface="Arial" charset="0"/>
                <a:ea typeface="Arial" charset="0"/>
                <a:cs typeface="Arial" charset="0"/>
              </a:rPr>
              <a:t>Displacement and migration</a:t>
            </a:r>
          </a:p>
          <a:p>
            <a:pPr>
              <a:defRPr/>
            </a:pPr>
            <a:endParaRPr lang="en-GB" sz="675" kern="0" noProof="1">
              <a:solidFill>
                <a:prstClr val="black"/>
              </a:solidFill>
              <a:latin typeface="Arial" charset="0"/>
              <a:ea typeface="Arial" charset="0"/>
              <a:cs typeface="Arial" charset="0"/>
            </a:endParaRPr>
          </a:p>
          <a:p>
            <a:pPr>
              <a:defRPr/>
            </a:pPr>
            <a:endParaRPr lang="en-GB" sz="675" kern="0" noProof="1">
              <a:solidFill>
                <a:prstClr val="black"/>
              </a:solidFill>
              <a:latin typeface="Arial" charset="0"/>
              <a:ea typeface="Arial" charset="0"/>
              <a:cs typeface="Arial" charset="0"/>
            </a:endParaRPr>
          </a:p>
          <a:p>
            <a:pPr>
              <a:defRPr/>
            </a:pPr>
            <a:endParaRPr lang="en-GB" sz="675" kern="0" noProof="1">
              <a:solidFill>
                <a:prstClr val="black"/>
              </a:solidFill>
              <a:latin typeface="Arial" charset="0"/>
              <a:ea typeface="Arial" charset="0"/>
              <a:cs typeface="Arial" charset="0"/>
            </a:endParaRPr>
          </a:p>
          <a:p>
            <a:pPr>
              <a:defRPr/>
            </a:pPr>
            <a:r>
              <a:rPr lang="en-GB" sz="675" kern="0" noProof="1">
                <a:solidFill>
                  <a:prstClr val="black"/>
                </a:solidFill>
                <a:latin typeface="Arial" charset="0"/>
                <a:ea typeface="Arial" charset="0"/>
                <a:cs typeface="Arial" charset="0"/>
              </a:rPr>
              <a:t>Access to Energy</a:t>
            </a:r>
          </a:p>
          <a:p>
            <a:pPr>
              <a:defRPr/>
            </a:pPr>
            <a:endParaRPr lang="en-GB" sz="675" kern="0" noProof="1">
              <a:solidFill>
                <a:prstClr val="black"/>
              </a:solidFill>
              <a:latin typeface="Arial" charset="0"/>
              <a:ea typeface="Arial" charset="0"/>
              <a:cs typeface="Arial" charset="0"/>
            </a:endParaRPr>
          </a:p>
          <a:p>
            <a:pPr>
              <a:defRPr/>
            </a:pPr>
            <a:endParaRPr lang="en-GB" sz="675" kern="0" noProof="1">
              <a:solidFill>
                <a:prstClr val="black"/>
              </a:solidFill>
              <a:latin typeface="Arial" charset="0"/>
              <a:ea typeface="Arial" charset="0"/>
              <a:cs typeface="Arial" charset="0"/>
            </a:endParaRPr>
          </a:p>
          <a:p>
            <a:pPr>
              <a:defRPr/>
            </a:pPr>
            <a:r>
              <a:rPr lang="en-GB" sz="675" kern="0" noProof="1">
                <a:solidFill>
                  <a:prstClr val="black"/>
                </a:solidFill>
                <a:latin typeface="Arial" charset="0"/>
                <a:ea typeface="Arial" charset="0"/>
                <a:cs typeface="Arial" charset="0"/>
              </a:rPr>
              <a:t>Water &amp; sanitation</a:t>
            </a:r>
          </a:p>
          <a:p>
            <a:pPr>
              <a:defRPr/>
            </a:pPr>
            <a:endParaRPr lang="en-GB" sz="675" kern="0" noProof="1">
              <a:solidFill>
                <a:prstClr val="black"/>
              </a:solidFill>
              <a:latin typeface="Arial" charset="0"/>
              <a:ea typeface="Arial" charset="0"/>
              <a:cs typeface="Arial" charset="0"/>
            </a:endParaRPr>
          </a:p>
          <a:p>
            <a:pPr>
              <a:defRPr/>
            </a:pPr>
            <a:endParaRPr lang="en-GB" sz="675" kern="0" noProof="1">
              <a:solidFill>
                <a:prstClr val="black"/>
              </a:solidFill>
              <a:latin typeface="Arial" charset="0"/>
              <a:ea typeface="Arial" charset="0"/>
              <a:cs typeface="Arial" charset="0"/>
            </a:endParaRPr>
          </a:p>
          <a:p>
            <a:pPr>
              <a:defRPr/>
            </a:pPr>
            <a:endParaRPr lang="en-GB" sz="675" kern="0" noProof="1">
              <a:solidFill>
                <a:prstClr val="black"/>
              </a:solidFill>
              <a:latin typeface="Arial" charset="0"/>
              <a:ea typeface="Arial" charset="0"/>
              <a:cs typeface="Arial" charset="0"/>
            </a:endParaRPr>
          </a:p>
          <a:p>
            <a:pPr>
              <a:defRPr/>
            </a:pPr>
            <a:r>
              <a:rPr lang="en-GB" sz="675" kern="0" noProof="1">
                <a:solidFill>
                  <a:prstClr val="black"/>
                </a:solidFill>
                <a:latin typeface="Arial" charset="0"/>
                <a:ea typeface="Arial" charset="0"/>
                <a:cs typeface="Arial" charset="0"/>
              </a:rPr>
              <a:t>Health infrastructure</a:t>
            </a:r>
          </a:p>
          <a:p>
            <a:pPr>
              <a:defRPr/>
            </a:pPr>
            <a:endParaRPr lang="en-GB" sz="675" kern="0" noProof="1">
              <a:solidFill>
                <a:prstClr val="black"/>
              </a:solidFill>
              <a:latin typeface="Arial" charset="0"/>
              <a:ea typeface="Arial" charset="0"/>
              <a:cs typeface="Arial" charset="0"/>
            </a:endParaRPr>
          </a:p>
        </p:txBody>
      </p:sp>
      <p:grpSp>
        <p:nvGrpSpPr>
          <p:cNvPr id="12" name="Group 1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6937134-D924-488F-BC7E-A2FF61EE0979}"/>
              </a:ext>
            </a:extLst>
          </p:cNvPr>
          <p:cNvGrpSpPr/>
          <p:nvPr/>
        </p:nvGrpSpPr>
        <p:grpSpPr>
          <a:xfrm>
            <a:off x="1003058" y="1322856"/>
            <a:ext cx="807296" cy="4645813"/>
            <a:chOff x="1291787" y="635224"/>
            <a:chExt cx="1143002" cy="6166829"/>
          </a:xfrm>
          <a:solidFill>
            <a:srgbClr val="D5E9D3"/>
          </a:solidFill>
        </p:grpSpPr>
        <p:sp>
          <p:nvSpPr>
            <p:cNvPr id="13" name="TextBox 1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8FFA3D6-0F9C-404E-84F7-38539FF45E89}"/>
                </a:ext>
              </a:extLst>
            </p:cNvPr>
            <p:cNvSpPr txBox="1"/>
            <p:nvPr/>
          </p:nvSpPr>
          <p:spPr>
            <a:xfrm>
              <a:off x="1291790" y="635224"/>
              <a:ext cx="1142998" cy="398327"/>
            </a:xfrm>
            <a:prstGeom prst="rect">
              <a:avLst/>
            </a:prstGeom>
            <a:grpFill/>
          </p:spPr>
          <p:txBody>
            <a:bodyPr wrap="square" rtlCol="0">
              <a:spAutoFit/>
            </a:bodyPr>
            <a:lstStyle/>
            <a:p>
              <a:pPr>
                <a:defRPr/>
              </a:pPr>
              <a:r>
                <a:rPr lang="en-GB" sz="675" kern="0" dirty="0">
                  <a:solidFill>
                    <a:prstClr val="black"/>
                  </a:solidFill>
                  <a:latin typeface="Arial" charset="0"/>
                  <a:ea typeface="Arial" charset="0"/>
                  <a:cs typeface="Arial" charset="0"/>
                </a:rPr>
                <a:t>Increasing temperatures</a:t>
              </a:r>
            </a:p>
          </p:txBody>
        </p:sp>
        <p:sp>
          <p:nvSpPr>
            <p:cNvPr id="14" name="TextBox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0F20BA4-EE52-455B-B976-BDB3D4BD579D}"/>
                </a:ext>
              </a:extLst>
            </p:cNvPr>
            <p:cNvSpPr txBox="1"/>
            <p:nvPr/>
          </p:nvSpPr>
          <p:spPr>
            <a:xfrm>
              <a:off x="1291790" y="3994484"/>
              <a:ext cx="1142999" cy="949859"/>
            </a:xfrm>
            <a:prstGeom prst="rect">
              <a:avLst/>
            </a:prstGeom>
            <a:grpFill/>
          </p:spPr>
          <p:txBody>
            <a:bodyPr wrap="square" rtlCol="0">
              <a:spAutoFit/>
            </a:bodyPr>
            <a:lstStyle/>
            <a:p>
              <a:pPr>
                <a:defRPr/>
              </a:pPr>
              <a:r>
                <a:rPr lang="en-GB" sz="675" kern="0" dirty="0">
                  <a:solidFill>
                    <a:prstClr val="black"/>
                  </a:solidFill>
                  <a:latin typeface="Arial" charset="0"/>
                  <a:ea typeface="Arial" charset="0"/>
                  <a:cs typeface="Arial" charset="0"/>
                </a:rPr>
                <a:t>Unpredictability of seasonal rains and increased intensity of rainfall events</a:t>
              </a:r>
            </a:p>
          </p:txBody>
        </p:sp>
        <p:sp>
          <p:nvSpPr>
            <p:cNvPr id="15" name="TextBox 1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3DA7B4A-99AF-4955-8F8C-2D774449454A}"/>
                </a:ext>
              </a:extLst>
            </p:cNvPr>
            <p:cNvSpPr txBox="1"/>
            <p:nvPr/>
          </p:nvSpPr>
          <p:spPr>
            <a:xfrm>
              <a:off x="1291790" y="5852194"/>
              <a:ext cx="1142999" cy="949859"/>
            </a:xfrm>
            <a:prstGeom prst="rect">
              <a:avLst/>
            </a:prstGeom>
            <a:grpFill/>
          </p:spPr>
          <p:txBody>
            <a:bodyPr wrap="square" rtlCol="0">
              <a:spAutoFit/>
            </a:bodyPr>
            <a:lstStyle/>
            <a:p>
              <a:pPr>
                <a:defRPr/>
              </a:pPr>
              <a:endParaRPr lang="en-GB" sz="675" kern="0" dirty="0">
                <a:solidFill>
                  <a:prstClr val="black"/>
                </a:solidFill>
                <a:latin typeface="Arial" charset="0"/>
                <a:ea typeface="Arial" charset="0"/>
                <a:cs typeface="Arial" charset="0"/>
              </a:endParaRPr>
            </a:p>
            <a:p>
              <a:pPr>
                <a:defRPr/>
              </a:pPr>
              <a:endParaRPr lang="en-GB" sz="675" kern="0" dirty="0">
                <a:solidFill>
                  <a:prstClr val="black"/>
                </a:solidFill>
                <a:latin typeface="Arial" charset="0"/>
                <a:ea typeface="Arial" charset="0"/>
                <a:cs typeface="Arial" charset="0"/>
              </a:endParaRPr>
            </a:p>
            <a:p>
              <a:pPr>
                <a:defRPr/>
              </a:pPr>
              <a:r>
                <a:rPr lang="en-GB" sz="675" kern="0" dirty="0">
                  <a:solidFill>
                    <a:prstClr val="black"/>
                  </a:solidFill>
                  <a:latin typeface="Arial" charset="0"/>
                  <a:ea typeface="Arial" charset="0"/>
                  <a:cs typeface="Arial" charset="0"/>
                </a:rPr>
                <a:t>Extreme weather events</a:t>
              </a:r>
            </a:p>
            <a:p>
              <a:pPr>
                <a:defRPr/>
              </a:pPr>
              <a:endParaRPr lang="en-GB" sz="675" kern="0" dirty="0">
                <a:solidFill>
                  <a:prstClr val="black"/>
                </a:solidFill>
                <a:latin typeface="Arial" charset="0"/>
                <a:ea typeface="Arial" charset="0"/>
                <a:cs typeface="Arial" charset="0"/>
              </a:endParaRPr>
            </a:p>
            <a:p>
              <a:pPr>
                <a:defRPr/>
              </a:pPr>
              <a:endParaRPr lang="en-GB" sz="675" kern="0" dirty="0">
                <a:solidFill>
                  <a:prstClr val="black"/>
                </a:solidFill>
                <a:latin typeface="Arial" charset="0"/>
                <a:ea typeface="Arial" charset="0"/>
                <a:cs typeface="Arial" charset="0"/>
              </a:endParaRPr>
            </a:p>
          </p:txBody>
        </p:sp>
        <p:sp>
          <p:nvSpPr>
            <p:cNvPr id="16" name="TextBox 1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F7B7C5A-9C07-45DF-896B-815CBAEF6CD1}"/>
                </a:ext>
              </a:extLst>
            </p:cNvPr>
            <p:cNvSpPr txBox="1"/>
            <p:nvPr/>
          </p:nvSpPr>
          <p:spPr>
            <a:xfrm>
              <a:off x="1291787" y="2365503"/>
              <a:ext cx="1131187" cy="260446"/>
            </a:xfrm>
            <a:prstGeom prst="rect">
              <a:avLst/>
            </a:prstGeom>
            <a:grpFill/>
          </p:spPr>
          <p:txBody>
            <a:bodyPr wrap="square" rtlCol="0">
              <a:spAutoFit/>
            </a:bodyPr>
            <a:lstStyle/>
            <a:p>
              <a:pPr>
                <a:defRPr/>
              </a:pPr>
              <a:r>
                <a:rPr lang="en-GB" sz="675" kern="0" dirty="0">
                  <a:solidFill>
                    <a:prstClr val="black"/>
                  </a:solidFill>
                  <a:latin typeface="Arial" charset="0"/>
                  <a:ea typeface="Arial" charset="0"/>
                  <a:cs typeface="Arial" charset="0"/>
                </a:rPr>
                <a:t>SLR</a:t>
              </a:r>
            </a:p>
          </p:txBody>
        </p:sp>
      </p:grpSp>
      <p:grpSp>
        <p:nvGrpSpPr>
          <p:cNvPr id="17" name="Group 1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D9485D5-E335-4D14-A4BB-2C1272BB5F4A}"/>
              </a:ext>
            </a:extLst>
          </p:cNvPr>
          <p:cNvGrpSpPr/>
          <p:nvPr/>
        </p:nvGrpSpPr>
        <p:grpSpPr>
          <a:xfrm>
            <a:off x="2044550" y="1327676"/>
            <a:ext cx="822960" cy="4759758"/>
            <a:chOff x="2464419" y="639904"/>
            <a:chExt cx="1150699" cy="6299735"/>
          </a:xfrm>
        </p:grpSpPr>
        <p:sp>
          <p:nvSpPr>
            <p:cNvPr id="18" name="TextBox 1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38BB900-9EBE-409E-BBB2-9A7FA5A7129B}"/>
                </a:ext>
              </a:extLst>
            </p:cNvPr>
            <p:cNvSpPr txBox="1"/>
            <p:nvPr/>
          </p:nvSpPr>
          <p:spPr>
            <a:xfrm>
              <a:off x="2465097" y="639904"/>
              <a:ext cx="1142321" cy="771853"/>
            </a:xfrm>
            <a:prstGeom prst="rect">
              <a:avLst/>
            </a:prstGeom>
            <a:solidFill>
              <a:srgbClr val="C8EBE0"/>
            </a:solidFill>
          </p:spPr>
          <p:txBody>
            <a:bodyPr wrap="square" rtlCol="0">
              <a:spAutoFit/>
            </a:bodyPr>
            <a:lstStyle/>
            <a:p>
              <a:pPr>
                <a:defRPr/>
              </a:pPr>
              <a:r>
                <a:rPr lang="en-GB" sz="638" kern="0" dirty="0">
                  <a:solidFill>
                    <a:prstClr val="black"/>
                  </a:solidFill>
                  <a:latin typeface="Arial" charset="0"/>
                  <a:ea typeface="Arial" charset="0"/>
                  <a:cs typeface="Arial" charset="0"/>
                </a:rPr>
                <a:t>Surface water - leading to a reduction in water accessed reduced</a:t>
              </a:r>
            </a:p>
          </p:txBody>
        </p:sp>
        <p:sp>
          <p:nvSpPr>
            <p:cNvPr id="19" name="TextBox 1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8B0B8EE-FAE5-460B-AB84-0FF6812AA38F}"/>
                </a:ext>
              </a:extLst>
            </p:cNvPr>
            <p:cNvSpPr txBox="1"/>
            <p:nvPr/>
          </p:nvSpPr>
          <p:spPr>
            <a:xfrm>
              <a:off x="2464419" y="1948459"/>
              <a:ext cx="1143000" cy="397171"/>
            </a:xfrm>
            <a:prstGeom prst="rect">
              <a:avLst/>
            </a:prstGeom>
            <a:solidFill>
              <a:srgbClr val="C8EBE0"/>
            </a:solidFill>
          </p:spPr>
          <p:txBody>
            <a:bodyPr wrap="square" rtlCol="0">
              <a:spAutoFit/>
            </a:bodyPr>
            <a:lstStyle/>
            <a:p>
              <a:pPr>
                <a:defRPr/>
              </a:pPr>
              <a:r>
                <a:rPr lang="en-GB" sz="675" kern="0" dirty="0">
                  <a:solidFill>
                    <a:prstClr val="black"/>
                  </a:solidFill>
                  <a:latin typeface="Arial" charset="0"/>
                  <a:ea typeface="Arial" charset="0"/>
                  <a:cs typeface="Arial" charset="0"/>
                </a:rPr>
                <a:t>Frequency in intense floods</a:t>
              </a:r>
            </a:p>
          </p:txBody>
        </p:sp>
        <p:sp>
          <p:nvSpPr>
            <p:cNvPr id="20" name="TextBox 1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EFC0494-B8D3-4661-9517-3FD57586CC66}"/>
                </a:ext>
              </a:extLst>
            </p:cNvPr>
            <p:cNvSpPr txBox="1"/>
            <p:nvPr/>
          </p:nvSpPr>
          <p:spPr>
            <a:xfrm>
              <a:off x="2464419" y="3293370"/>
              <a:ext cx="1143000" cy="1084582"/>
            </a:xfrm>
            <a:prstGeom prst="rect">
              <a:avLst/>
            </a:prstGeom>
            <a:solidFill>
              <a:srgbClr val="C8EBE0"/>
            </a:solidFill>
          </p:spPr>
          <p:txBody>
            <a:bodyPr wrap="square" rtlCol="0">
              <a:spAutoFit/>
            </a:bodyPr>
            <a:lstStyle/>
            <a:p>
              <a:pPr>
                <a:defRPr/>
              </a:pPr>
              <a:r>
                <a:rPr lang="en-GB" sz="675" kern="0" dirty="0">
                  <a:solidFill>
                    <a:prstClr val="black"/>
                  </a:solidFill>
                  <a:latin typeface="Arial" charset="0"/>
                  <a:ea typeface="Arial" charset="0"/>
                  <a:cs typeface="Arial" charset="0"/>
                </a:rPr>
                <a:t>Ecosystem and change of biodiversity (coverage, seasonal timing, dieback, composition)</a:t>
              </a:r>
            </a:p>
          </p:txBody>
        </p:sp>
        <p:sp>
          <p:nvSpPr>
            <p:cNvPr id="21" name="TextBox 2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E516342-54BB-43B1-939C-B97D24F2C84C}"/>
                </a:ext>
              </a:extLst>
            </p:cNvPr>
            <p:cNvSpPr txBox="1"/>
            <p:nvPr/>
          </p:nvSpPr>
          <p:spPr>
            <a:xfrm>
              <a:off x="2464419" y="1542155"/>
              <a:ext cx="1143000" cy="397171"/>
            </a:xfrm>
            <a:prstGeom prst="rect">
              <a:avLst/>
            </a:prstGeom>
            <a:solidFill>
              <a:srgbClr val="C8EBE0"/>
            </a:solidFill>
          </p:spPr>
          <p:txBody>
            <a:bodyPr wrap="square" rtlCol="0">
              <a:spAutoFit/>
            </a:bodyPr>
            <a:lstStyle/>
            <a:p>
              <a:pPr>
                <a:defRPr/>
              </a:pPr>
              <a:r>
                <a:rPr lang="en-GB" sz="675" kern="0" dirty="0">
                  <a:solidFill>
                    <a:prstClr val="black"/>
                  </a:solidFill>
                  <a:latin typeface="Arial" charset="0"/>
                  <a:ea typeface="Arial" charset="0"/>
                  <a:cs typeface="Arial" charset="0"/>
                </a:rPr>
                <a:t>Ambient temperatures</a:t>
              </a:r>
            </a:p>
          </p:txBody>
        </p:sp>
        <p:sp>
          <p:nvSpPr>
            <p:cNvPr id="22" name="TextBox 2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CBF7510-A7E1-43A1-8591-8C5ED2FEA7BE}"/>
                </a:ext>
              </a:extLst>
            </p:cNvPr>
            <p:cNvSpPr txBox="1"/>
            <p:nvPr/>
          </p:nvSpPr>
          <p:spPr>
            <a:xfrm>
              <a:off x="2472118" y="5075473"/>
              <a:ext cx="1143000" cy="397171"/>
            </a:xfrm>
            <a:prstGeom prst="rect">
              <a:avLst/>
            </a:prstGeom>
            <a:solidFill>
              <a:srgbClr val="C8EBE0"/>
            </a:solidFill>
          </p:spPr>
          <p:txBody>
            <a:bodyPr wrap="square" rtlCol="0">
              <a:spAutoFit/>
            </a:bodyPr>
            <a:lstStyle/>
            <a:p>
              <a:pPr>
                <a:defRPr/>
              </a:pPr>
              <a:r>
                <a:rPr lang="en-GB" sz="675" kern="0" dirty="0">
                  <a:solidFill>
                    <a:prstClr val="black"/>
                  </a:solidFill>
                  <a:latin typeface="Arial" charset="0"/>
                  <a:ea typeface="Arial" charset="0"/>
                  <a:cs typeface="Arial" charset="0"/>
                </a:rPr>
                <a:t>Cyclones and storm surge</a:t>
              </a:r>
            </a:p>
          </p:txBody>
        </p:sp>
        <p:sp>
          <p:nvSpPr>
            <p:cNvPr id="23" name="TextBox 2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4628D86-D221-4F44-955B-C6CE73EB009D}"/>
                </a:ext>
              </a:extLst>
            </p:cNvPr>
            <p:cNvSpPr txBox="1"/>
            <p:nvPr/>
          </p:nvSpPr>
          <p:spPr>
            <a:xfrm>
              <a:off x="2468326" y="2333069"/>
              <a:ext cx="1143000" cy="947101"/>
            </a:xfrm>
            <a:prstGeom prst="rect">
              <a:avLst/>
            </a:prstGeom>
            <a:solidFill>
              <a:srgbClr val="C8EBE0"/>
            </a:solidFill>
          </p:spPr>
          <p:txBody>
            <a:bodyPr wrap="square" rtlCol="0">
              <a:spAutoFit/>
            </a:bodyPr>
            <a:lstStyle/>
            <a:p>
              <a:pPr>
                <a:defRPr/>
              </a:pPr>
              <a:r>
                <a:rPr lang="en-GB" sz="675" kern="0" dirty="0">
                  <a:solidFill>
                    <a:prstClr val="black"/>
                  </a:solidFill>
                  <a:latin typeface="Arial" charset="0"/>
                  <a:ea typeface="Arial" charset="0"/>
                  <a:cs typeface="Arial" charset="0"/>
                </a:rPr>
                <a:t>Uninhabitable land (prone to emergencies and disasters, undermining livelihoods)</a:t>
              </a:r>
            </a:p>
          </p:txBody>
        </p:sp>
        <p:sp>
          <p:nvSpPr>
            <p:cNvPr id="24" name="TextBox 2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A6353E0-0EA7-42FA-9DED-6EA0EADE468D}"/>
                </a:ext>
              </a:extLst>
            </p:cNvPr>
            <p:cNvSpPr txBox="1"/>
            <p:nvPr/>
          </p:nvSpPr>
          <p:spPr>
            <a:xfrm>
              <a:off x="2472118" y="4392171"/>
              <a:ext cx="1143000" cy="672135"/>
            </a:xfrm>
            <a:prstGeom prst="rect">
              <a:avLst/>
            </a:prstGeom>
            <a:solidFill>
              <a:srgbClr val="C8EBE0"/>
            </a:solidFill>
          </p:spPr>
          <p:txBody>
            <a:bodyPr wrap="square" rtlCol="0">
              <a:spAutoFit/>
            </a:bodyPr>
            <a:lstStyle/>
            <a:p>
              <a:pPr>
                <a:defRPr/>
              </a:pPr>
              <a:r>
                <a:rPr lang="en-GB" sz="675" kern="0" dirty="0">
                  <a:solidFill>
                    <a:prstClr val="black"/>
                  </a:solidFill>
                  <a:latin typeface="Arial" charset="0"/>
                  <a:ea typeface="Arial" charset="0"/>
                  <a:cs typeface="Arial" charset="0"/>
                </a:rPr>
                <a:t>Coastal erosion and flooding, including flash floods.</a:t>
              </a:r>
            </a:p>
          </p:txBody>
        </p:sp>
        <p:sp>
          <p:nvSpPr>
            <p:cNvPr id="25" name="TextBox 2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5652732-C82A-441C-A685-FC0871F9CD75}"/>
                </a:ext>
              </a:extLst>
            </p:cNvPr>
            <p:cNvSpPr txBox="1"/>
            <p:nvPr/>
          </p:nvSpPr>
          <p:spPr>
            <a:xfrm>
              <a:off x="2472118" y="5460084"/>
              <a:ext cx="1143000" cy="259689"/>
            </a:xfrm>
            <a:prstGeom prst="rect">
              <a:avLst/>
            </a:prstGeom>
            <a:solidFill>
              <a:srgbClr val="C8EBE0"/>
            </a:solidFill>
          </p:spPr>
          <p:txBody>
            <a:bodyPr wrap="square" rtlCol="0">
              <a:spAutoFit/>
            </a:bodyPr>
            <a:lstStyle/>
            <a:p>
              <a:pPr>
                <a:defRPr/>
              </a:pPr>
              <a:r>
                <a:rPr lang="en-GB" sz="675" kern="0">
                  <a:solidFill>
                    <a:prstClr val="black"/>
                  </a:solidFill>
                  <a:latin typeface="Arial" charset="0"/>
                  <a:ea typeface="Arial" charset="0"/>
                  <a:cs typeface="Arial" charset="0"/>
                </a:rPr>
                <a:t>Drought</a:t>
              </a:r>
            </a:p>
          </p:txBody>
        </p:sp>
        <p:sp>
          <p:nvSpPr>
            <p:cNvPr id="26" name="TextBox 2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B52F88F-1573-4ADD-A8F1-682C74C3F498}"/>
                </a:ext>
              </a:extLst>
            </p:cNvPr>
            <p:cNvSpPr txBox="1"/>
            <p:nvPr/>
          </p:nvSpPr>
          <p:spPr>
            <a:xfrm>
              <a:off x="2472118" y="5717574"/>
              <a:ext cx="1143000" cy="1222065"/>
            </a:xfrm>
            <a:prstGeom prst="rect">
              <a:avLst/>
            </a:prstGeom>
            <a:solidFill>
              <a:srgbClr val="C8EBE0"/>
            </a:solidFill>
          </p:spPr>
          <p:txBody>
            <a:bodyPr wrap="square" rtlCol="0">
              <a:spAutoFit/>
            </a:bodyPr>
            <a:lstStyle/>
            <a:p>
              <a:pPr>
                <a:defRPr/>
              </a:pPr>
              <a:r>
                <a:rPr lang="en-GB" sz="675" kern="0" dirty="0">
                  <a:solidFill>
                    <a:prstClr val="black"/>
                  </a:solidFill>
                  <a:latin typeface="Arial" charset="0"/>
                  <a:ea typeface="Arial" charset="0"/>
                  <a:cs typeface="Arial" charset="0"/>
                </a:rPr>
                <a:t>Change in ocean and coastal ecosystems (i.e. salinity, pH, nutrient changes and contaminant runoff</a:t>
              </a:r>
            </a:p>
          </p:txBody>
        </p:sp>
        <p:sp>
          <p:nvSpPr>
            <p:cNvPr id="27" name="TextBox 2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26F86D3-6887-4AED-911C-B1E946D33DCD}"/>
                </a:ext>
              </a:extLst>
            </p:cNvPr>
            <p:cNvSpPr txBox="1"/>
            <p:nvPr/>
          </p:nvSpPr>
          <p:spPr>
            <a:xfrm>
              <a:off x="2468327" y="1287908"/>
              <a:ext cx="1143000" cy="259689"/>
            </a:xfrm>
            <a:prstGeom prst="rect">
              <a:avLst/>
            </a:prstGeom>
            <a:solidFill>
              <a:srgbClr val="C8EBE0"/>
            </a:solidFill>
          </p:spPr>
          <p:txBody>
            <a:bodyPr wrap="square" rtlCol="0">
              <a:spAutoFit/>
            </a:bodyPr>
            <a:lstStyle/>
            <a:p>
              <a:pPr>
                <a:defRPr/>
              </a:pPr>
              <a:r>
                <a:rPr lang="en-GB" sz="675" kern="0" dirty="0">
                  <a:solidFill>
                    <a:prstClr val="black"/>
                  </a:solidFill>
                  <a:latin typeface="Arial" charset="0"/>
                  <a:ea typeface="Arial" charset="0"/>
                  <a:cs typeface="Arial" charset="0"/>
                </a:rPr>
                <a:t>Landslides</a:t>
              </a:r>
            </a:p>
          </p:txBody>
        </p:sp>
      </p:grpSp>
      <p:grpSp>
        <p:nvGrpSpPr>
          <p:cNvPr id="28" name="Group 2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05AAE89-BB50-4238-B011-4457A2AF52C5}"/>
              </a:ext>
            </a:extLst>
          </p:cNvPr>
          <p:cNvGrpSpPr/>
          <p:nvPr/>
        </p:nvGrpSpPr>
        <p:grpSpPr>
          <a:xfrm>
            <a:off x="2954546" y="1315740"/>
            <a:ext cx="842694" cy="4661351"/>
            <a:chOff x="3636593" y="635224"/>
            <a:chExt cx="1158854" cy="6159641"/>
          </a:xfrm>
        </p:grpSpPr>
        <p:sp>
          <p:nvSpPr>
            <p:cNvPr id="29" name="TextBox 2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265DE33-EF40-44E1-973F-D76D0B04C182}"/>
                </a:ext>
              </a:extLst>
            </p:cNvPr>
            <p:cNvSpPr txBox="1"/>
            <p:nvPr/>
          </p:nvSpPr>
          <p:spPr>
            <a:xfrm>
              <a:off x="3637729" y="635224"/>
              <a:ext cx="1143001" cy="396537"/>
            </a:xfrm>
            <a:prstGeom prst="rect">
              <a:avLst/>
            </a:prstGeom>
            <a:solidFill>
              <a:srgbClr val="4AA9A7">
                <a:lumMod val="40000"/>
                <a:lumOff val="60000"/>
              </a:srgbClr>
            </a:solidFill>
          </p:spPr>
          <p:txBody>
            <a:bodyPr wrap="square" rtlCol="0">
              <a:spAutoFit/>
            </a:bodyPr>
            <a:lstStyle/>
            <a:p>
              <a:pPr>
                <a:defRPr/>
              </a:pPr>
              <a:r>
                <a:rPr lang="en-GB" sz="675" kern="0" dirty="0">
                  <a:solidFill>
                    <a:prstClr val="black"/>
                  </a:solidFill>
                  <a:latin typeface="Arial" charset="0"/>
                  <a:ea typeface="Arial" charset="0"/>
                  <a:cs typeface="Arial" charset="0"/>
                </a:rPr>
                <a:t>Reduction in drinking water</a:t>
              </a:r>
            </a:p>
          </p:txBody>
        </p:sp>
        <p:sp>
          <p:nvSpPr>
            <p:cNvPr id="30" name="TextBox 2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5232CC4-5903-4541-985D-EFD93BF1CAA5}"/>
                </a:ext>
              </a:extLst>
            </p:cNvPr>
            <p:cNvSpPr txBox="1"/>
            <p:nvPr/>
          </p:nvSpPr>
          <p:spPr>
            <a:xfrm>
              <a:off x="3637729" y="1068127"/>
              <a:ext cx="1143001" cy="259275"/>
            </a:xfrm>
            <a:prstGeom prst="rect">
              <a:avLst/>
            </a:prstGeom>
            <a:solidFill>
              <a:srgbClr val="4AA9A7">
                <a:lumMod val="40000"/>
                <a:lumOff val="60000"/>
              </a:srgbClr>
            </a:solidFill>
          </p:spPr>
          <p:txBody>
            <a:bodyPr wrap="square" rtlCol="0">
              <a:spAutoFit/>
            </a:bodyPr>
            <a:lstStyle/>
            <a:p>
              <a:pPr>
                <a:defRPr/>
              </a:pPr>
              <a:r>
                <a:rPr lang="en-GB" sz="675" kern="0" dirty="0">
                  <a:solidFill>
                    <a:prstClr val="black"/>
                  </a:solidFill>
                  <a:latin typeface="Arial" charset="0"/>
                  <a:ea typeface="Arial" charset="0"/>
                  <a:cs typeface="Arial" charset="0"/>
                </a:rPr>
                <a:t>Poor sanitation</a:t>
              </a:r>
            </a:p>
          </p:txBody>
        </p:sp>
        <p:sp>
          <p:nvSpPr>
            <p:cNvPr id="31" name="TextBox 3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0B37A4C-EFF4-47E8-93BE-633E481F254B}"/>
                </a:ext>
              </a:extLst>
            </p:cNvPr>
            <p:cNvSpPr txBox="1"/>
            <p:nvPr/>
          </p:nvSpPr>
          <p:spPr>
            <a:xfrm>
              <a:off x="3637051" y="2927935"/>
              <a:ext cx="1143001" cy="533800"/>
            </a:xfrm>
            <a:prstGeom prst="rect">
              <a:avLst/>
            </a:prstGeom>
            <a:solidFill>
              <a:srgbClr val="4AA9A7">
                <a:lumMod val="40000"/>
                <a:lumOff val="60000"/>
              </a:srgbClr>
            </a:solidFill>
          </p:spPr>
          <p:txBody>
            <a:bodyPr wrap="square" rtlCol="0">
              <a:spAutoFit/>
            </a:bodyPr>
            <a:lstStyle/>
            <a:p>
              <a:pPr>
                <a:defRPr/>
              </a:pPr>
              <a:r>
                <a:rPr lang="en-GB" sz="675" kern="0" dirty="0">
                  <a:solidFill>
                    <a:prstClr val="black"/>
                  </a:solidFill>
                  <a:latin typeface="Arial" charset="0"/>
                  <a:ea typeface="Arial" charset="0"/>
                  <a:cs typeface="Arial" charset="0"/>
                </a:rPr>
                <a:t>Reduced yields for food and fodder</a:t>
              </a:r>
            </a:p>
          </p:txBody>
        </p:sp>
        <p:sp>
          <p:nvSpPr>
            <p:cNvPr id="32" name="TextBox 3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5A938C0-A617-4307-BCA3-88911A92A2C1}"/>
                </a:ext>
              </a:extLst>
            </p:cNvPr>
            <p:cNvSpPr txBox="1"/>
            <p:nvPr/>
          </p:nvSpPr>
          <p:spPr>
            <a:xfrm>
              <a:off x="3644748" y="4236267"/>
              <a:ext cx="1143001" cy="808326"/>
            </a:xfrm>
            <a:prstGeom prst="rect">
              <a:avLst/>
            </a:prstGeom>
            <a:solidFill>
              <a:srgbClr val="4AA9A7">
                <a:lumMod val="40000"/>
                <a:lumOff val="60000"/>
              </a:srgbClr>
            </a:solidFill>
          </p:spPr>
          <p:txBody>
            <a:bodyPr wrap="square" rtlCol="0">
              <a:spAutoFit/>
            </a:bodyPr>
            <a:lstStyle/>
            <a:p>
              <a:pPr>
                <a:defRPr/>
              </a:pPr>
              <a:r>
                <a:rPr lang="en-GB" sz="675" kern="0" dirty="0">
                  <a:solidFill>
                    <a:prstClr val="black"/>
                  </a:solidFill>
                  <a:latin typeface="Arial" charset="0"/>
                  <a:ea typeface="Arial" charset="0"/>
                  <a:cs typeface="Arial" charset="0"/>
                </a:rPr>
                <a:t>Reduction of habitat (such as wetlands) and spawning areas water</a:t>
              </a:r>
            </a:p>
          </p:txBody>
        </p:sp>
        <p:sp>
          <p:nvSpPr>
            <p:cNvPr id="33" name="TextBox 3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320F566-4439-4A74-857A-04290C5B7DCD}"/>
                </a:ext>
              </a:extLst>
            </p:cNvPr>
            <p:cNvSpPr txBox="1"/>
            <p:nvPr/>
          </p:nvSpPr>
          <p:spPr>
            <a:xfrm>
              <a:off x="3650405" y="5103334"/>
              <a:ext cx="1143001" cy="671062"/>
            </a:xfrm>
            <a:prstGeom prst="rect">
              <a:avLst/>
            </a:prstGeom>
            <a:solidFill>
              <a:srgbClr val="4AA9A7">
                <a:lumMod val="40000"/>
                <a:lumOff val="60000"/>
              </a:srgbClr>
            </a:solidFill>
          </p:spPr>
          <p:txBody>
            <a:bodyPr wrap="square" rtlCol="0">
              <a:spAutoFit/>
            </a:bodyPr>
            <a:lstStyle/>
            <a:p>
              <a:pPr>
                <a:defRPr/>
              </a:pPr>
              <a:r>
                <a:rPr lang="en-GB" sz="675" kern="0" dirty="0">
                  <a:solidFill>
                    <a:prstClr val="black"/>
                  </a:solidFill>
                  <a:latin typeface="Arial" charset="0"/>
                  <a:ea typeface="Arial" charset="0"/>
                  <a:cs typeface="Arial" charset="0"/>
                </a:rPr>
                <a:t>Create new habitats for insects, fish, mammals, </a:t>
              </a:r>
            </a:p>
          </p:txBody>
        </p:sp>
        <p:sp>
          <p:nvSpPr>
            <p:cNvPr id="34" name="TextBox 3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0944C04-F27F-4D35-A0CA-6020129ED670}"/>
                </a:ext>
              </a:extLst>
            </p:cNvPr>
            <p:cNvSpPr txBox="1"/>
            <p:nvPr/>
          </p:nvSpPr>
          <p:spPr>
            <a:xfrm>
              <a:off x="3636593" y="3513470"/>
              <a:ext cx="1143001" cy="671062"/>
            </a:xfrm>
            <a:prstGeom prst="rect">
              <a:avLst/>
            </a:prstGeom>
            <a:solidFill>
              <a:srgbClr val="4AA9A7">
                <a:lumMod val="40000"/>
                <a:lumOff val="60000"/>
              </a:srgbClr>
            </a:solidFill>
          </p:spPr>
          <p:txBody>
            <a:bodyPr wrap="square" rtlCol="0">
              <a:spAutoFit/>
            </a:bodyPr>
            <a:lstStyle/>
            <a:p>
              <a:pPr>
                <a:defRPr/>
              </a:pPr>
              <a:r>
                <a:rPr lang="en-GB" sz="675" kern="0" dirty="0">
                  <a:solidFill>
                    <a:prstClr val="black"/>
                  </a:solidFill>
                  <a:latin typeface="Arial" charset="0"/>
                  <a:ea typeface="Arial" charset="0"/>
                  <a:cs typeface="Arial" charset="0"/>
                </a:rPr>
                <a:t>Trigger Population displacement and conflict</a:t>
              </a:r>
            </a:p>
          </p:txBody>
        </p:sp>
        <p:sp>
          <p:nvSpPr>
            <p:cNvPr id="35" name="TextBox 3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40FE6FD-344A-4E6F-8C4A-DF7F6690C8F1}"/>
                </a:ext>
              </a:extLst>
            </p:cNvPr>
            <p:cNvSpPr txBox="1"/>
            <p:nvPr/>
          </p:nvSpPr>
          <p:spPr>
            <a:xfrm>
              <a:off x="3637051" y="1793349"/>
              <a:ext cx="1143001" cy="1082851"/>
            </a:xfrm>
            <a:prstGeom prst="rect">
              <a:avLst/>
            </a:prstGeom>
            <a:solidFill>
              <a:srgbClr val="4AA9A7">
                <a:lumMod val="40000"/>
                <a:lumOff val="60000"/>
              </a:srgbClr>
            </a:solidFill>
          </p:spPr>
          <p:txBody>
            <a:bodyPr wrap="square" rtlCol="0">
              <a:spAutoFit/>
            </a:bodyPr>
            <a:lstStyle/>
            <a:p>
              <a:pPr>
                <a:defRPr/>
              </a:pPr>
              <a:r>
                <a:rPr lang="en-US" sz="675" kern="0" dirty="0">
                  <a:solidFill>
                    <a:prstClr val="black"/>
                  </a:solidFill>
                  <a:latin typeface="Arial" charset="0"/>
                  <a:ea typeface="Arial" charset="0"/>
                  <a:cs typeface="Arial" charset="0"/>
                </a:rPr>
                <a:t>Altering predator-prey relationships, thus</a:t>
              </a:r>
            </a:p>
            <a:p>
              <a:pPr>
                <a:defRPr/>
              </a:pPr>
              <a:r>
                <a:rPr lang="en-US" sz="675" kern="0" dirty="0">
                  <a:solidFill>
                    <a:prstClr val="black"/>
                  </a:solidFill>
                  <a:latin typeface="Arial" charset="0"/>
                  <a:ea typeface="Arial" charset="0"/>
                  <a:cs typeface="Arial" charset="0"/>
                </a:rPr>
                <a:t>vector populations can increase</a:t>
              </a:r>
            </a:p>
          </p:txBody>
        </p:sp>
        <p:sp>
          <p:nvSpPr>
            <p:cNvPr id="36" name="TextBox 3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315D3AB-37BD-4F7B-8C42-DA97AF7F129B}"/>
                </a:ext>
              </a:extLst>
            </p:cNvPr>
            <p:cNvSpPr txBox="1"/>
            <p:nvPr/>
          </p:nvSpPr>
          <p:spPr>
            <a:xfrm>
              <a:off x="3652446" y="6261065"/>
              <a:ext cx="1143001" cy="533800"/>
            </a:xfrm>
            <a:prstGeom prst="rect">
              <a:avLst/>
            </a:prstGeom>
            <a:solidFill>
              <a:srgbClr val="4AA9A7">
                <a:lumMod val="40000"/>
                <a:lumOff val="60000"/>
              </a:srgbClr>
            </a:solidFill>
          </p:spPr>
          <p:txBody>
            <a:bodyPr wrap="square" rtlCol="0">
              <a:spAutoFit/>
            </a:bodyPr>
            <a:lstStyle/>
            <a:p>
              <a:pPr>
                <a:defRPr/>
              </a:pPr>
              <a:r>
                <a:rPr lang="en-US" sz="675" kern="0" dirty="0">
                  <a:solidFill>
                    <a:prstClr val="black"/>
                  </a:solidFill>
                  <a:latin typeface="Arial" charset="0"/>
                  <a:ea typeface="Arial" charset="0"/>
                  <a:cs typeface="Arial" charset="0"/>
                </a:rPr>
                <a:t>Growth and spread of bacteria (</a:t>
              </a:r>
              <a:r>
                <a:rPr lang="en-US" sz="675" i="1" kern="0" dirty="0">
                  <a:solidFill>
                    <a:prstClr val="black"/>
                  </a:solidFill>
                  <a:latin typeface="Arial" charset="0"/>
                  <a:ea typeface="Arial" charset="0"/>
                  <a:cs typeface="Arial" charset="0"/>
                </a:rPr>
                <a:t>SLR</a:t>
              </a:r>
              <a:r>
                <a:rPr lang="en-US" sz="675" kern="0" dirty="0">
                  <a:solidFill>
                    <a:prstClr val="black"/>
                  </a:solidFill>
                  <a:latin typeface="Arial" charset="0"/>
                  <a:ea typeface="Arial" charset="0"/>
                  <a:cs typeface="Arial" charset="0"/>
                </a:rPr>
                <a:t>)</a:t>
              </a:r>
              <a:endParaRPr lang="en-GB" sz="675" kern="0" dirty="0">
                <a:solidFill>
                  <a:prstClr val="black"/>
                </a:solidFill>
                <a:latin typeface="Arial" charset="0"/>
                <a:ea typeface="Arial" charset="0"/>
                <a:cs typeface="Arial" charset="0"/>
              </a:endParaRPr>
            </a:p>
          </p:txBody>
        </p:sp>
        <p:sp>
          <p:nvSpPr>
            <p:cNvPr id="37" name="TextBox 3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3F6BBF8-9541-4EC1-81EF-70AF80182060}"/>
                </a:ext>
              </a:extLst>
            </p:cNvPr>
            <p:cNvSpPr txBox="1"/>
            <p:nvPr/>
          </p:nvSpPr>
          <p:spPr>
            <a:xfrm>
              <a:off x="3647504" y="5831902"/>
              <a:ext cx="1143001" cy="396537"/>
            </a:xfrm>
            <a:prstGeom prst="rect">
              <a:avLst/>
            </a:prstGeom>
            <a:solidFill>
              <a:srgbClr val="4AA9A7">
                <a:lumMod val="40000"/>
                <a:lumOff val="60000"/>
              </a:srgbClr>
            </a:solidFill>
          </p:spPr>
          <p:txBody>
            <a:bodyPr wrap="square" rtlCol="0">
              <a:spAutoFit/>
            </a:bodyPr>
            <a:lstStyle/>
            <a:p>
              <a:pPr>
                <a:defRPr/>
              </a:pPr>
              <a:r>
                <a:rPr lang="en-GB" sz="675" kern="0" dirty="0">
                  <a:solidFill>
                    <a:prstClr val="black"/>
                  </a:solidFill>
                  <a:latin typeface="Arial" charset="0"/>
                  <a:ea typeface="Arial" charset="0"/>
                  <a:cs typeface="Arial" charset="0"/>
                </a:rPr>
                <a:t>Degradation of fresh water</a:t>
              </a:r>
            </a:p>
          </p:txBody>
        </p:sp>
        <p:sp>
          <p:nvSpPr>
            <p:cNvPr id="38" name="TextBox 3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E7A2D9F-2E98-4525-A8F3-72DB3C9E6870}"/>
                </a:ext>
              </a:extLst>
            </p:cNvPr>
            <p:cNvSpPr txBox="1"/>
            <p:nvPr/>
          </p:nvSpPr>
          <p:spPr>
            <a:xfrm>
              <a:off x="3637729" y="1371220"/>
              <a:ext cx="1143001" cy="396537"/>
            </a:xfrm>
            <a:prstGeom prst="rect">
              <a:avLst/>
            </a:prstGeom>
            <a:solidFill>
              <a:srgbClr val="4AA9A7">
                <a:lumMod val="40000"/>
                <a:lumOff val="60000"/>
              </a:srgbClr>
            </a:solidFill>
          </p:spPr>
          <p:txBody>
            <a:bodyPr wrap="square" rtlCol="0">
              <a:spAutoFit/>
            </a:bodyPr>
            <a:lstStyle/>
            <a:p>
              <a:pPr>
                <a:defRPr/>
              </a:pPr>
              <a:r>
                <a:rPr lang="en-GB" sz="675" kern="0" dirty="0">
                  <a:solidFill>
                    <a:prstClr val="black"/>
                  </a:solidFill>
                  <a:latin typeface="Arial" charset="0"/>
                  <a:ea typeface="Arial" charset="0"/>
                  <a:cs typeface="Arial" charset="0"/>
                </a:rPr>
                <a:t>Contamination of water supply</a:t>
              </a:r>
            </a:p>
          </p:txBody>
        </p:sp>
      </p:grpSp>
      <p:grpSp>
        <p:nvGrpSpPr>
          <p:cNvPr id="39" name="Group 3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20A44EF-DA50-45DB-A658-C2ECDB9597D8}"/>
              </a:ext>
            </a:extLst>
          </p:cNvPr>
          <p:cNvGrpSpPr/>
          <p:nvPr/>
        </p:nvGrpSpPr>
        <p:grpSpPr>
          <a:xfrm>
            <a:off x="4974405" y="1315742"/>
            <a:ext cx="645664" cy="4802688"/>
            <a:chOff x="5980405" y="624664"/>
            <a:chExt cx="1103808" cy="6355981"/>
          </a:xfrm>
        </p:grpSpPr>
        <p:sp>
          <p:nvSpPr>
            <p:cNvPr id="40" name="TextBox 3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C05AE6B-F8F7-463E-8618-47E2EEFE58D5}"/>
                </a:ext>
              </a:extLst>
            </p:cNvPr>
            <p:cNvSpPr txBox="1"/>
            <p:nvPr/>
          </p:nvSpPr>
          <p:spPr>
            <a:xfrm>
              <a:off x="5983670" y="624664"/>
              <a:ext cx="1097279" cy="947015"/>
            </a:xfrm>
            <a:prstGeom prst="rect">
              <a:avLst/>
            </a:prstGeom>
            <a:solidFill>
              <a:srgbClr val="97D8E5"/>
            </a:solidFill>
          </p:spPr>
          <p:txBody>
            <a:bodyPr wrap="square" rtlCol="0">
              <a:spAutoFit/>
            </a:bodyPr>
            <a:lstStyle/>
            <a:p>
              <a:pPr>
                <a:defRPr/>
              </a:pPr>
              <a:r>
                <a:rPr lang="en-GB" sz="675" kern="0" dirty="0">
                  <a:solidFill>
                    <a:prstClr val="black"/>
                  </a:solidFill>
                  <a:latin typeface="Arial" charset="0"/>
                  <a:ea typeface="Arial" charset="0"/>
                  <a:cs typeface="Arial" charset="0"/>
                </a:rPr>
                <a:t>Insufficient health sector capacity: human and financial</a:t>
              </a:r>
            </a:p>
          </p:txBody>
        </p:sp>
        <p:sp>
          <p:nvSpPr>
            <p:cNvPr id="41" name="TextBox 4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D0BC315-7A4F-4590-B763-52A5B68957B8}"/>
                </a:ext>
              </a:extLst>
            </p:cNvPr>
            <p:cNvSpPr txBox="1"/>
            <p:nvPr/>
          </p:nvSpPr>
          <p:spPr>
            <a:xfrm>
              <a:off x="5983669" y="1542221"/>
              <a:ext cx="1097279" cy="809545"/>
            </a:xfrm>
            <a:prstGeom prst="rect">
              <a:avLst/>
            </a:prstGeom>
            <a:solidFill>
              <a:srgbClr val="97D8E5"/>
            </a:solidFill>
          </p:spPr>
          <p:txBody>
            <a:bodyPr wrap="square" rtlCol="0">
              <a:spAutoFit/>
            </a:bodyPr>
            <a:lstStyle/>
            <a:p>
              <a:pPr>
                <a:defRPr/>
              </a:pPr>
              <a:r>
                <a:rPr lang="en-GB" sz="675" kern="0" dirty="0">
                  <a:solidFill>
                    <a:prstClr val="black"/>
                  </a:solidFill>
                  <a:latin typeface="Arial" charset="0"/>
                  <a:ea typeface="Arial" charset="0"/>
                  <a:cs typeface="Arial" charset="0"/>
                </a:rPr>
                <a:t>Limited and fragmented HIS and meteorological data</a:t>
              </a:r>
            </a:p>
          </p:txBody>
        </p:sp>
        <p:sp>
          <p:nvSpPr>
            <p:cNvPr id="42" name="TextBox 4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829CD68-14EA-49FD-8274-F4F376B3D4F4}"/>
                </a:ext>
              </a:extLst>
            </p:cNvPr>
            <p:cNvSpPr txBox="1"/>
            <p:nvPr/>
          </p:nvSpPr>
          <p:spPr>
            <a:xfrm>
              <a:off x="5980405" y="3340336"/>
              <a:ext cx="1097279" cy="672075"/>
            </a:xfrm>
            <a:prstGeom prst="rect">
              <a:avLst/>
            </a:prstGeom>
            <a:solidFill>
              <a:srgbClr val="97D8E5"/>
            </a:solidFill>
          </p:spPr>
          <p:txBody>
            <a:bodyPr wrap="square" rtlCol="0">
              <a:spAutoFit/>
            </a:bodyPr>
            <a:lstStyle/>
            <a:p>
              <a:pPr>
                <a:defRPr/>
              </a:pPr>
              <a:r>
                <a:rPr lang="en-GB" sz="675" kern="0" dirty="0">
                  <a:solidFill>
                    <a:prstClr val="black"/>
                  </a:solidFill>
                  <a:latin typeface="Arial" charset="0"/>
                  <a:ea typeface="Arial" charset="0"/>
                  <a:cs typeface="Arial" charset="0"/>
                </a:rPr>
                <a:t>Cognitive lack of consideration of CC</a:t>
              </a:r>
            </a:p>
          </p:txBody>
        </p:sp>
        <p:sp>
          <p:nvSpPr>
            <p:cNvPr id="43" name="TextBox 4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F250313-8528-44B8-AEB2-D92ED9527DD2}"/>
                </a:ext>
              </a:extLst>
            </p:cNvPr>
            <p:cNvSpPr txBox="1"/>
            <p:nvPr/>
          </p:nvSpPr>
          <p:spPr>
            <a:xfrm>
              <a:off x="5986934" y="4824454"/>
              <a:ext cx="1097279" cy="259666"/>
            </a:xfrm>
            <a:prstGeom prst="rect">
              <a:avLst/>
            </a:prstGeom>
            <a:solidFill>
              <a:srgbClr val="97D8E5"/>
            </a:solidFill>
          </p:spPr>
          <p:txBody>
            <a:bodyPr wrap="square" rtlCol="0">
              <a:spAutoFit/>
            </a:bodyPr>
            <a:lstStyle/>
            <a:p>
              <a:pPr>
                <a:defRPr/>
              </a:pPr>
              <a:r>
                <a:rPr lang="en-GB" sz="675" kern="0" dirty="0">
                  <a:solidFill>
                    <a:prstClr val="black"/>
                  </a:solidFill>
                  <a:latin typeface="Arial" charset="0"/>
                  <a:ea typeface="Arial" charset="0"/>
                  <a:cs typeface="Arial" charset="0"/>
                </a:rPr>
                <a:t>Uncertainty</a:t>
              </a:r>
            </a:p>
          </p:txBody>
        </p:sp>
        <p:sp>
          <p:nvSpPr>
            <p:cNvPr id="44" name="TextBox 4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820D268-2334-4895-BB51-28CF9FD870D8}"/>
                </a:ext>
              </a:extLst>
            </p:cNvPr>
            <p:cNvSpPr txBox="1"/>
            <p:nvPr/>
          </p:nvSpPr>
          <p:spPr>
            <a:xfrm>
              <a:off x="5986934" y="6308570"/>
              <a:ext cx="1097279" cy="672075"/>
            </a:xfrm>
            <a:prstGeom prst="rect">
              <a:avLst/>
            </a:prstGeom>
            <a:solidFill>
              <a:srgbClr val="97D8E5"/>
            </a:solidFill>
          </p:spPr>
          <p:txBody>
            <a:bodyPr wrap="square" rtlCol="0">
              <a:spAutoFit/>
            </a:bodyPr>
            <a:lstStyle/>
            <a:p>
              <a:pPr>
                <a:defRPr/>
              </a:pPr>
              <a:r>
                <a:rPr lang="en-GB" sz="675" kern="0" dirty="0">
                  <a:solidFill>
                    <a:prstClr val="black"/>
                  </a:solidFill>
                  <a:latin typeface="Arial" charset="0"/>
                  <a:ea typeface="Arial" charset="0"/>
                  <a:cs typeface="Arial" charset="0"/>
                </a:rPr>
                <a:t>Governance failures and political economy</a:t>
              </a:r>
            </a:p>
          </p:txBody>
        </p:sp>
        <p:sp>
          <p:nvSpPr>
            <p:cNvPr id="45" name="TextBox 4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FCEAB86-DF8A-49A2-ABDD-6BD263D65876}"/>
                </a:ext>
              </a:extLst>
            </p:cNvPr>
            <p:cNvSpPr txBox="1"/>
            <p:nvPr/>
          </p:nvSpPr>
          <p:spPr>
            <a:xfrm>
              <a:off x="5980405" y="2598276"/>
              <a:ext cx="1097279" cy="397135"/>
            </a:xfrm>
            <a:prstGeom prst="rect">
              <a:avLst/>
            </a:prstGeom>
            <a:solidFill>
              <a:srgbClr val="97D8E5"/>
            </a:solidFill>
          </p:spPr>
          <p:txBody>
            <a:bodyPr wrap="square" rtlCol="0">
              <a:spAutoFit/>
            </a:bodyPr>
            <a:lstStyle/>
            <a:p>
              <a:pPr>
                <a:defRPr/>
              </a:pPr>
              <a:r>
                <a:rPr lang="en-GB" sz="675" kern="0" dirty="0">
                  <a:solidFill>
                    <a:prstClr val="black"/>
                  </a:solidFill>
                  <a:latin typeface="Arial" charset="0"/>
                  <a:ea typeface="Arial" charset="0"/>
                  <a:cs typeface="Arial" charset="0"/>
                </a:rPr>
                <a:t>Access to information</a:t>
              </a:r>
            </a:p>
          </p:txBody>
        </p:sp>
        <p:sp>
          <p:nvSpPr>
            <p:cNvPr id="46" name="TextBox 4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15875F7-18C6-4F00-AD0B-654FA3D62042}"/>
                </a:ext>
              </a:extLst>
            </p:cNvPr>
            <p:cNvSpPr txBox="1"/>
            <p:nvPr/>
          </p:nvSpPr>
          <p:spPr>
            <a:xfrm>
              <a:off x="5980405" y="4082394"/>
              <a:ext cx="1097279" cy="397135"/>
            </a:xfrm>
            <a:prstGeom prst="rect">
              <a:avLst/>
            </a:prstGeom>
            <a:solidFill>
              <a:srgbClr val="97D8E5"/>
            </a:solidFill>
          </p:spPr>
          <p:txBody>
            <a:bodyPr wrap="square" rtlCol="0">
              <a:spAutoFit/>
            </a:bodyPr>
            <a:lstStyle/>
            <a:p>
              <a:pPr>
                <a:defRPr/>
              </a:pPr>
              <a:r>
                <a:rPr lang="en-GB" sz="675" kern="0" dirty="0">
                  <a:solidFill>
                    <a:prstClr val="black"/>
                  </a:solidFill>
                  <a:latin typeface="Arial" charset="0"/>
                  <a:ea typeface="Arial" charset="0"/>
                  <a:cs typeface="Arial" charset="0"/>
                </a:rPr>
                <a:t>Access to energy</a:t>
              </a:r>
            </a:p>
          </p:txBody>
        </p:sp>
        <p:sp>
          <p:nvSpPr>
            <p:cNvPr id="47" name="TextBox 4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0DE81ED-DE07-4A19-8924-82B16E2DC88D}"/>
                </a:ext>
              </a:extLst>
            </p:cNvPr>
            <p:cNvSpPr txBox="1"/>
            <p:nvPr/>
          </p:nvSpPr>
          <p:spPr>
            <a:xfrm>
              <a:off x="5986934" y="5566512"/>
              <a:ext cx="1097279" cy="397135"/>
            </a:xfrm>
            <a:prstGeom prst="rect">
              <a:avLst/>
            </a:prstGeom>
            <a:solidFill>
              <a:srgbClr val="97D8E5"/>
            </a:solidFill>
          </p:spPr>
          <p:txBody>
            <a:bodyPr wrap="square" rtlCol="0">
              <a:spAutoFit/>
            </a:bodyPr>
            <a:lstStyle/>
            <a:p>
              <a:pPr>
                <a:defRPr/>
              </a:pPr>
              <a:r>
                <a:rPr lang="en-GB" sz="675" kern="0">
                  <a:solidFill>
                    <a:prstClr val="black"/>
                  </a:solidFill>
                  <a:latin typeface="Arial" charset="0"/>
                  <a:ea typeface="Arial" charset="0"/>
                  <a:cs typeface="Arial" charset="0"/>
                </a:rPr>
                <a:t>Lack of water</a:t>
              </a:r>
            </a:p>
          </p:txBody>
        </p:sp>
      </p:grpSp>
      <p:grpSp>
        <p:nvGrpSpPr>
          <p:cNvPr id="48" name="Group 4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C0D2A42-6704-43BA-9B95-E12BEFB07B0C}"/>
              </a:ext>
            </a:extLst>
          </p:cNvPr>
          <p:cNvGrpSpPr/>
          <p:nvPr/>
        </p:nvGrpSpPr>
        <p:grpSpPr>
          <a:xfrm>
            <a:off x="3979979" y="1315740"/>
            <a:ext cx="822960" cy="4659663"/>
            <a:chOff x="4815134" y="629746"/>
            <a:chExt cx="1150901" cy="6165893"/>
          </a:xfrm>
        </p:grpSpPr>
        <p:sp>
          <p:nvSpPr>
            <p:cNvPr id="49" name="TextBox 4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A5C6991-EE0D-46FF-9C55-6535549E9566}"/>
                </a:ext>
              </a:extLst>
            </p:cNvPr>
            <p:cNvSpPr txBox="1"/>
            <p:nvPr/>
          </p:nvSpPr>
          <p:spPr>
            <a:xfrm>
              <a:off x="4815134" y="629746"/>
              <a:ext cx="1143001" cy="259632"/>
            </a:xfrm>
            <a:prstGeom prst="rect">
              <a:avLst/>
            </a:prstGeom>
            <a:solidFill>
              <a:srgbClr val="257281">
                <a:lumMod val="20000"/>
                <a:lumOff val="80000"/>
              </a:srgbClr>
            </a:solidFill>
          </p:spPr>
          <p:txBody>
            <a:bodyPr wrap="square" rtlCol="0">
              <a:spAutoFit/>
            </a:bodyPr>
            <a:lstStyle/>
            <a:p>
              <a:pPr>
                <a:defRPr/>
              </a:pPr>
              <a:r>
                <a:rPr lang="en-GB" sz="675" kern="0" dirty="0">
                  <a:solidFill>
                    <a:prstClr val="black"/>
                  </a:solidFill>
                  <a:latin typeface="Arial" charset="0"/>
                  <a:ea typeface="Arial" charset="0"/>
                  <a:cs typeface="Arial" charset="0"/>
                </a:rPr>
                <a:t>Dehydration</a:t>
              </a:r>
            </a:p>
          </p:txBody>
        </p:sp>
        <p:sp>
          <p:nvSpPr>
            <p:cNvPr id="50" name="TextBox 4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2336CFD-C0B3-4C8E-A0CF-7832B492C2F8}"/>
                </a:ext>
              </a:extLst>
            </p:cNvPr>
            <p:cNvSpPr txBox="1"/>
            <p:nvPr/>
          </p:nvSpPr>
          <p:spPr>
            <a:xfrm>
              <a:off x="4815134" y="1285104"/>
              <a:ext cx="1143001" cy="397083"/>
            </a:xfrm>
            <a:prstGeom prst="rect">
              <a:avLst/>
            </a:prstGeom>
            <a:solidFill>
              <a:srgbClr val="257281">
                <a:lumMod val="20000"/>
                <a:lumOff val="80000"/>
              </a:srgbClr>
            </a:solidFill>
          </p:spPr>
          <p:txBody>
            <a:bodyPr wrap="square" rtlCol="0">
              <a:spAutoFit/>
            </a:bodyPr>
            <a:lstStyle/>
            <a:p>
              <a:pPr>
                <a:defRPr/>
              </a:pPr>
              <a:r>
                <a:rPr lang="en-GB" sz="675" kern="0" dirty="0">
                  <a:solidFill>
                    <a:prstClr val="black"/>
                  </a:solidFill>
                  <a:latin typeface="Arial" charset="0"/>
                  <a:ea typeface="Arial" charset="0"/>
                  <a:cs typeface="Arial" charset="0"/>
                </a:rPr>
                <a:t>Diarrhoeal disease</a:t>
              </a:r>
            </a:p>
          </p:txBody>
        </p:sp>
        <p:sp>
          <p:nvSpPr>
            <p:cNvPr id="51" name="TextBox 5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53734A6-9D7E-4253-BEF3-0C00D72F460E}"/>
                </a:ext>
              </a:extLst>
            </p:cNvPr>
            <p:cNvSpPr txBox="1"/>
            <p:nvPr/>
          </p:nvSpPr>
          <p:spPr>
            <a:xfrm>
              <a:off x="4818711" y="3906531"/>
              <a:ext cx="1143001" cy="259632"/>
            </a:xfrm>
            <a:prstGeom prst="rect">
              <a:avLst/>
            </a:prstGeom>
            <a:solidFill>
              <a:srgbClr val="257281">
                <a:lumMod val="20000"/>
                <a:lumOff val="80000"/>
              </a:srgbClr>
            </a:solidFill>
          </p:spPr>
          <p:txBody>
            <a:bodyPr wrap="square" rtlCol="0">
              <a:spAutoFit/>
            </a:bodyPr>
            <a:lstStyle/>
            <a:p>
              <a:pPr>
                <a:defRPr/>
              </a:pPr>
              <a:r>
                <a:rPr lang="en-GB" sz="675" kern="0" dirty="0">
                  <a:solidFill>
                    <a:prstClr val="black"/>
                  </a:solidFill>
                  <a:latin typeface="Arial" charset="0"/>
                  <a:ea typeface="Arial" charset="0"/>
                  <a:cs typeface="Arial" charset="0"/>
                </a:rPr>
                <a:t>Malnutrition</a:t>
              </a:r>
            </a:p>
          </p:txBody>
        </p:sp>
        <p:sp>
          <p:nvSpPr>
            <p:cNvPr id="52" name="TextBox 5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225E870-67A0-49AE-BD79-042579391ED7}"/>
                </a:ext>
              </a:extLst>
            </p:cNvPr>
            <p:cNvSpPr txBox="1"/>
            <p:nvPr/>
          </p:nvSpPr>
          <p:spPr>
            <a:xfrm>
              <a:off x="4823034" y="5083296"/>
              <a:ext cx="1143001" cy="397083"/>
            </a:xfrm>
            <a:prstGeom prst="rect">
              <a:avLst/>
            </a:prstGeom>
            <a:solidFill>
              <a:srgbClr val="257281">
                <a:lumMod val="20000"/>
                <a:lumOff val="80000"/>
              </a:srgbClr>
            </a:solidFill>
          </p:spPr>
          <p:txBody>
            <a:bodyPr wrap="square" rtlCol="0">
              <a:spAutoFit/>
            </a:bodyPr>
            <a:lstStyle/>
            <a:p>
              <a:pPr>
                <a:defRPr/>
              </a:pPr>
              <a:r>
                <a:rPr lang="en-GB" sz="675" kern="0" dirty="0">
                  <a:solidFill>
                    <a:prstClr val="black"/>
                  </a:solidFill>
                  <a:latin typeface="Arial" charset="0"/>
                  <a:ea typeface="Arial" charset="0"/>
                  <a:cs typeface="Arial" charset="0"/>
                </a:rPr>
                <a:t>Vector borne diseases</a:t>
              </a:r>
            </a:p>
          </p:txBody>
        </p:sp>
        <p:sp>
          <p:nvSpPr>
            <p:cNvPr id="53" name="TextBox 5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7ADB066-EBB7-486C-B665-D166EB20E361}"/>
                </a:ext>
              </a:extLst>
            </p:cNvPr>
            <p:cNvSpPr txBox="1"/>
            <p:nvPr/>
          </p:nvSpPr>
          <p:spPr>
            <a:xfrm>
              <a:off x="4818711" y="5743206"/>
              <a:ext cx="1143001" cy="397083"/>
            </a:xfrm>
            <a:prstGeom prst="rect">
              <a:avLst/>
            </a:prstGeom>
            <a:solidFill>
              <a:srgbClr val="257281">
                <a:lumMod val="20000"/>
                <a:lumOff val="80000"/>
              </a:srgbClr>
            </a:solidFill>
          </p:spPr>
          <p:txBody>
            <a:bodyPr wrap="square" rtlCol="0">
              <a:spAutoFit/>
            </a:bodyPr>
            <a:lstStyle/>
            <a:p>
              <a:pPr>
                <a:defRPr/>
              </a:pPr>
              <a:r>
                <a:rPr lang="en-GB" sz="675" kern="0" dirty="0">
                  <a:solidFill>
                    <a:prstClr val="black"/>
                  </a:solidFill>
                  <a:latin typeface="Arial" charset="0"/>
                  <a:ea typeface="Arial" charset="0"/>
                  <a:cs typeface="Arial" charset="0"/>
                </a:rPr>
                <a:t>Infectious disease</a:t>
              </a:r>
            </a:p>
          </p:txBody>
        </p:sp>
        <p:sp>
          <p:nvSpPr>
            <p:cNvPr id="54" name="TextBox 5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F6C9CE2-00CA-4149-8DFF-5E1E759B8A4A}"/>
                </a:ext>
              </a:extLst>
            </p:cNvPr>
            <p:cNvSpPr txBox="1"/>
            <p:nvPr/>
          </p:nvSpPr>
          <p:spPr>
            <a:xfrm>
              <a:off x="4818711" y="4561888"/>
              <a:ext cx="1143001" cy="259632"/>
            </a:xfrm>
            <a:prstGeom prst="rect">
              <a:avLst/>
            </a:prstGeom>
            <a:solidFill>
              <a:srgbClr val="257281">
                <a:lumMod val="20000"/>
                <a:lumOff val="80000"/>
              </a:srgbClr>
            </a:solidFill>
          </p:spPr>
          <p:txBody>
            <a:bodyPr wrap="square" rtlCol="0">
              <a:spAutoFit/>
            </a:bodyPr>
            <a:lstStyle/>
            <a:p>
              <a:pPr>
                <a:defRPr/>
              </a:pPr>
              <a:r>
                <a:rPr lang="en-GB" sz="675" kern="0" dirty="0">
                  <a:solidFill>
                    <a:prstClr val="black"/>
                  </a:solidFill>
                  <a:latin typeface="Arial" charset="0"/>
                  <a:ea typeface="Arial" charset="0"/>
                  <a:cs typeface="Arial" charset="0"/>
                </a:rPr>
                <a:t>Mental health</a:t>
              </a:r>
            </a:p>
          </p:txBody>
        </p:sp>
        <p:sp>
          <p:nvSpPr>
            <p:cNvPr id="55" name="TextBox 5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FAAC22D-38C3-470C-A503-729B1D4E29C7}"/>
                </a:ext>
              </a:extLst>
            </p:cNvPr>
            <p:cNvSpPr txBox="1"/>
            <p:nvPr/>
          </p:nvSpPr>
          <p:spPr>
            <a:xfrm>
              <a:off x="4815134" y="2595817"/>
              <a:ext cx="1143001" cy="397083"/>
            </a:xfrm>
            <a:prstGeom prst="rect">
              <a:avLst/>
            </a:prstGeom>
            <a:solidFill>
              <a:srgbClr val="257281">
                <a:lumMod val="20000"/>
                <a:lumOff val="80000"/>
              </a:srgbClr>
            </a:solidFill>
          </p:spPr>
          <p:txBody>
            <a:bodyPr wrap="square" rtlCol="0">
              <a:spAutoFit/>
            </a:bodyPr>
            <a:lstStyle/>
            <a:p>
              <a:pPr>
                <a:defRPr/>
              </a:pPr>
              <a:r>
                <a:rPr lang="en-GB" sz="675" kern="0" dirty="0">
                  <a:solidFill>
                    <a:prstClr val="black"/>
                  </a:solidFill>
                  <a:latin typeface="Arial" charset="0"/>
                  <a:ea typeface="Arial" charset="0"/>
                  <a:cs typeface="Arial" charset="0"/>
                </a:rPr>
                <a:t>Chronic diseases </a:t>
              </a:r>
            </a:p>
          </p:txBody>
        </p:sp>
        <p:sp>
          <p:nvSpPr>
            <p:cNvPr id="56" name="TextBox 5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AD26EE1-7CCF-4309-8044-4059B99D1E11}"/>
                </a:ext>
              </a:extLst>
            </p:cNvPr>
            <p:cNvSpPr txBox="1"/>
            <p:nvPr/>
          </p:nvSpPr>
          <p:spPr>
            <a:xfrm>
              <a:off x="4815135" y="1940460"/>
              <a:ext cx="1143001" cy="534536"/>
            </a:xfrm>
            <a:prstGeom prst="rect">
              <a:avLst/>
            </a:prstGeom>
            <a:solidFill>
              <a:srgbClr val="257281">
                <a:lumMod val="20000"/>
                <a:lumOff val="80000"/>
              </a:srgbClr>
            </a:solidFill>
          </p:spPr>
          <p:txBody>
            <a:bodyPr wrap="square" rtlCol="0">
              <a:spAutoFit/>
            </a:bodyPr>
            <a:lstStyle/>
            <a:p>
              <a:pPr>
                <a:defRPr/>
              </a:pPr>
              <a:r>
                <a:rPr lang="en-GB" sz="675" kern="0" dirty="0">
                  <a:solidFill>
                    <a:prstClr val="black"/>
                  </a:solidFill>
                  <a:latin typeface="Arial" charset="0"/>
                  <a:ea typeface="Arial" charset="0"/>
                  <a:cs typeface="Arial" charset="0"/>
                </a:rPr>
                <a:t>Heat/cold morbidity/</a:t>
              </a:r>
            </a:p>
            <a:p>
              <a:pPr>
                <a:defRPr/>
              </a:pPr>
              <a:r>
                <a:rPr lang="en-GB" sz="675" kern="0" dirty="0">
                  <a:solidFill>
                    <a:prstClr val="black"/>
                  </a:solidFill>
                  <a:latin typeface="Arial" charset="0"/>
                  <a:ea typeface="Arial" charset="0"/>
                  <a:cs typeface="Arial" charset="0"/>
                </a:rPr>
                <a:t>mortality</a:t>
              </a:r>
            </a:p>
          </p:txBody>
        </p:sp>
        <p:sp>
          <p:nvSpPr>
            <p:cNvPr id="57" name="TextBox 5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22C54FC-AF4D-430A-A51C-61BB52E13FB3}"/>
                </a:ext>
              </a:extLst>
            </p:cNvPr>
            <p:cNvSpPr txBox="1"/>
            <p:nvPr/>
          </p:nvSpPr>
          <p:spPr>
            <a:xfrm>
              <a:off x="4815135" y="6398556"/>
              <a:ext cx="1143001" cy="397083"/>
            </a:xfrm>
            <a:prstGeom prst="rect">
              <a:avLst/>
            </a:prstGeom>
            <a:solidFill>
              <a:srgbClr val="257281">
                <a:lumMod val="20000"/>
                <a:lumOff val="80000"/>
              </a:srgbClr>
            </a:solidFill>
          </p:spPr>
          <p:txBody>
            <a:bodyPr wrap="square" rtlCol="0">
              <a:spAutoFit/>
            </a:bodyPr>
            <a:lstStyle/>
            <a:p>
              <a:pPr>
                <a:defRPr/>
              </a:pPr>
              <a:r>
                <a:rPr lang="en-GB" sz="675" kern="0" dirty="0">
                  <a:solidFill>
                    <a:prstClr val="black"/>
                  </a:solidFill>
                  <a:latin typeface="Arial" charset="0"/>
                  <a:ea typeface="Arial" charset="0"/>
                  <a:cs typeface="Arial" charset="0"/>
                </a:rPr>
                <a:t>Water borne diseases</a:t>
              </a:r>
            </a:p>
          </p:txBody>
        </p:sp>
        <p:sp>
          <p:nvSpPr>
            <p:cNvPr id="58" name="TextBox 5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6632A32-1FC2-4A2A-925C-3C2AF8E89849}"/>
                </a:ext>
              </a:extLst>
            </p:cNvPr>
            <p:cNvSpPr txBox="1"/>
            <p:nvPr/>
          </p:nvSpPr>
          <p:spPr>
            <a:xfrm>
              <a:off x="4815135" y="3251173"/>
              <a:ext cx="1143001" cy="259632"/>
            </a:xfrm>
            <a:prstGeom prst="rect">
              <a:avLst/>
            </a:prstGeom>
            <a:solidFill>
              <a:srgbClr val="257281">
                <a:lumMod val="20000"/>
                <a:lumOff val="80000"/>
              </a:srgbClr>
            </a:solidFill>
          </p:spPr>
          <p:txBody>
            <a:bodyPr wrap="square" rtlCol="0">
              <a:spAutoFit/>
            </a:bodyPr>
            <a:lstStyle/>
            <a:p>
              <a:pPr>
                <a:defRPr/>
              </a:pPr>
              <a:r>
                <a:rPr lang="en-GB" sz="675" kern="0" dirty="0">
                  <a:solidFill>
                    <a:prstClr val="black"/>
                  </a:solidFill>
                  <a:latin typeface="Arial" charset="0"/>
                  <a:ea typeface="Arial" charset="0"/>
                  <a:cs typeface="Arial" charset="0"/>
                </a:rPr>
                <a:t>Injuries</a:t>
              </a:r>
            </a:p>
          </p:txBody>
        </p:sp>
      </p:grpSp>
      <p:sp>
        <p:nvSpPr>
          <p:cNvPr id="59" name="Arrow: Right 5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FFE0F81-014B-4EE5-938E-B6D18BA48BB9}"/>
              </a:ext>
            </a:extLst>
          </p:cNvPr>
          <p:cNvSpPr/>
          <p:nvPr/>
        </p:nvSpPr>
        <p:spPr>
          <a:xfrm>
            <a:off x="7705199" y="3457886"/>
            <a:ext cx="1366743" cy="355770"/>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chemeClr val="tx1"/>
                </a:solidFill>
              </a:rPr>
              <a:t>Project</a:t>
            </a:r>
          </a:p>
        </p:txBody>
      </p:sp>
      <p:sp>
        <p:nvSpPr>
          <p:cNvPr id="60" name="TextBox 5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C1E62B0-DBE2-457E-9AF3-1109C874653B}"/>
              </a:ext>
            </a:extLst>
          </p:cNvPr>
          <p:cNvSpPr txBox="1"/>
          <p:nvPr/>
        </p:nvSpPr>
        <p:spPr>
          <a:xfrm>
            <a:off x="6469572" y="729608"/>
            <a:ext cx="811701" cy="548281"/>
          </a:xfrm>
          <a:prstGeom prst="rect">
            <a:avLst/>
          </a:prstGeom>
          <a:solidFill>
            <a:sysClr val="window" lastClr="FFFFFF"/>
          </a:solidFill>
          <a:ln w="25400" cap="flat" cmpd="sng" algn="ctr">
            <a:solidFill>
              <a:sysClr val="windowText" lastClr="000000"/>
            </a:solidFill>
            <a:prstDash val="solid"/>
          </a:ln>
          <a:effectLst/>
        </p:spPr>
        <p:txBody>
          <a:bodyPr wrap="square" rtlCol="0" anchor="ctr" anchorCtr="0">
            <a:noAutofit/>
          </a:bodyPr>
          <a:lstStyle/>
          <a:p>
            <a:pPr algn="ctr">
              <a:defRPr/>
            </a:pPr>
            <a:r>
              <a:rPr lang="en-GB" sz="1100" b="1" kern="0" dirty="0">
                <a:solidFill>
                  <a:prstClr val="black"/>
                </a:solidFill>
                <a:latin typeface="Arial" charset="0"/>
                <a:ea typeface="Arial" charset="0"/>
                <a:cs typeface="Arial" charset="0"/>
              </a:rPr>
              <a:t>Strategy/Policy</a:t>
            </a:r>
          </a:p>
        </p:txBody>
      </p:sp>
      <p:sp>
        <p:nvSpPr>
          <p:cNvPr id="61" name="TextBox 6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D8A06FB-BD16-4973-A512-BEC3A687F3E1}"/>
              </a:ext>
            </a:extLst>
          </p:cNvPr>
          <p:cNvSpPr txBox="1"/>
          <p:nvPr/>
        </p:nvSpPr>
        <p:spPr>
          <a:xfrm>
            <a:off x="5718515" y="723081"/>
            <a:ext cx="645663" cy="554808"/>
          </a:xfrm>
          <a:prstGeom prst="rect">
            <a:avLst/>
          </a:prstGeom>
          <a:solidFill>
            <a:sysClr val="window" lastClr="FFFFFF"/>
          </a:solidFill>
          <a:ln w="25400" cap="flat" cmpd="sng" algn="ctr">
            <a:solidFill>
              <a:sysClr val="windowText" lastClr="000000"/>
            </a:solidFill>
            <a:prstDash val="solid"/>
          </a:ln>
          <a:effectLst/>
        </p:spPr>
        <p:txBody>
          <a:bodyPr wrap="square" rtlCol="0" anchor="ctr" anchorCtr="0">
            <a:noAutofit/>
          </a:bodyPr>
          <a:lstStyle/>
          <a:p>
            <a:pPr algn="ctr">
              <a:defRPr/>
            </a:pPr>
            <a:r>
              <a:rPr lang="en-GB" sz="1050" b="1" kern="0" dirty="0">
                <a:solidFill>
                  <a:prstClr val="black"/>
                </a:solidFill>
                <a:latin typeface="Arial" charset="0"/>
                <a:ea typeface="Arial" charset="0"/>
                <a:cs typeface="Arial" charset="0"/>
              </a:rPr>
              <a:t>Priorities</a:t>
            </a:r>
          </a:p>
        </p:txBody>
      </p:sp>
      <p:sp>
        <p:nvSpPr>
          <p:cNvPr id="62" name="Arrow: Right 6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31F2977-73BC-4B89-971C-A814CAAEFCB7}"/>
              </a:ext>
            </a:extLst>
          </p:cNvPr>
          <p:cNvSpPr/>
          <p:nvPr/>
        </p:nvSpPr>
        <p:spPr>
          <a:xfrm>
            <a:off x="6015695" y="3464733"/>
            <a:ext cx="1366743" cy="355770"/>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chemeClr val="tx1"/>
                </a:solidFill>
              </a:rPr>
              <a:t>Strategy/Plan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049045"/>
      </p:ext>
    </p:extLst>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AB048C9-E40E-4DB5-8E61-BD8A74F78D69}"/>
              </a:ext>
            </a:extLst>
          </p:cNvPr>
          <p:cNvSpPr>
            <a:spLocks noGrp="1"/>
          </p:cNvSpPr>
          <p:nvPr>
            <p:ph type="title"/>
          </p:nvPr>
        </p:nvSpPr>
        <p:spPr>
          <a:xfrm>
            <a:off x="304800" y="1075991"/>
            <a:ext cx="8229600" cy="752809"/>
          </a:xfrm>
        </p:spPr>
        <p:txBody>
          <a:bodyPr>
            <a:normAutofit fontScale="90000"/>
          </a:bodyPr>
          <a:lstStyle/>
          <a:p>
            <a:r>
              <a:rPr lang="en-US" dirty="0"/>
              <a:t>5.  Monitoring, Reporting, Evaluation</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A1EB17C-E9EE-4342-9067-E7AFD8801015}"/>
              </a:ext>
            </a:extLst>
          </p:cNvPr>
          <p:cNvSpPr>
            <a:spLocks noGrp="1"/>
          </p:cNvSpPr>
          <p:nvPr>
            <p:ph idx="1"/>
          </p:nvPr>
        </p:nvSpPr>
        <p:spPr>
          <a:xfrm>
            <a:off x="381000" y="2209800"/>
            <a:ext cx="8534400" cy="4419599"/>
          </a:xfrm>
        </p:spPr>
        <p:txBody>
          <a:bodyPr>
            <a:normAutofit/>
          </a:bodyPr>
          <a:lstStyle/>
          <a:p>
            <a:r>
              <a:rPr lang="en-US" b="1" dirty="0"/>
              <a:t>NAPs are iterative…cycle depends on country</a:t>
            </a:r>
          </a:p>
          <a:p>
            <a:endParaRPr lang="en-US" b="1" dirty="0"/>
          </a:p>
          <a:p>
            <a:r>
              <a:rPr lang="en-US" b="1" dirty="0"/>
              <a:t>Can be tied to national/subnational M&amp;E frameworks…</a:t>
            </a:r>
          </a:p>
          <a:p>
            <a:pPr lvl="1"/>
            <a:r>
              <a:rPr lang="en-US" b="1" dirty="0"/>
              <a:t>Use existing indicators and capacities where appropriate (e.g. Kenya National Performance and Benefits Measurement Framework)</a:t>
            </a:r>
          </a:p>
          <a:p>
            <a:endParaRPr lang="en-US" b="1" dirty="0"/>
          </a:p>
          <a:p>
            <a:r>
              <a:rPr lang="en-US" b="1" dirty="0"/>
              <a:t>Relevant LEG Elements:</a:t>
            </a:r>
          </a:p>
          <a:p>
            <a:pPr lvl="1"/>
            <a:r>
              <a:rPr lang="en-US" b="1" dirty="0"/>
              <a:t>D1: Monitoring the NAP process</a:t>
            </a:r>
          </a:p>
          <a:p>
            <a:pPr lvl="1"/>
            <a:r>
              <a:rPr lang="en-US" b="1" dirty="0"/>
              <a:t>D2: Reviewing the NAP process to assess progress, effectiveness, gaps</a:t>
            </a:r>
          </a:p>
          <a:p>
            <a:pPr lvl="1"/>
            <a:r>
              <a:rPr lang="en-US" b="1" dirty="0"/>
              <a:t>D3: Iteratively updating the national adaptation plan</a:t>
            </a:r>
          </a:p>
          <a:p>
            <a:pPr lvl="1"/>
            <a:r>
              <a:rPr lang="en-US" b="1" dirty="0"/>
              <a:t>D4: Outreach on the NAP process and reporting on progress and effectiveness</a:t>
            </a:r>
          </a:p>
        </p:txBody>
      </p:sp>
      <p:sp>
        <p:nvSpPr>
          <p:cNvPr id="4" name="Date Placeholder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8A737B7-212C-4454-BAA1-20294A03075D}"/>
              </a:ext>
            </a:extLst>
          </p:cNvPr>
          <p:cNvSpPr>
            <a:spLocks noGrp="1"/>
          </p:cNvSpPr>
          <p:nvPr>
            <p:ph type="dt" sz="half" idx="10"/>
          </p:nvPr>
        </p:nvSpPr>
        <p:spPr/>
        <p:txBody>
          <a:bodyPr/>
          <a:lstStyle/>
          <a:p>
            <a:fld id="{CAE6B357-51B9-47D2-A71D-0D06CB03185D}" type="datetime1">
              <a:rPr lang="en-US" smtClean="0"/>
              <a:pPr/>
              <a:t>9/25/19</a:t>
            </a:fld>
            <a:endParaRPr lang="en-US"/>
          </a:p>
        </p:txBody>
      </p:sp>
      <p:sp>
        <p:nvSpPr>
          <p:cNvPr id="6" name="Slide Number Placeholder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7F31EC7-C34C-4E6B-B893-6DEA7581ACF8}"/>
              </a:ext>
            </a:extLst>
          </p:cNvPr>
          <p:cNvSpPr>
            <a:spLocks noGrp="1"/>
          </p:cNvSpPr>
          <p:nvPr>
            <p:ph type="sldNum" sz="quarter" idx="12"/>
          </p:nvPr>
        </p:nvSpPr>
        <p:spPr/>
        <p:txBody>
          <a:bodyPr/>
          <a:lstStyle/>
          <a:p>
            <a:fld id="{CE8079A4-7AA8-4A4F-87E2-7781EC5097DD}" type="slidenum">
              <a:rPr lang="en-US" smtClean="0"/>
              <a:pPr/>
              <a:t>26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5566763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p14:prism/>
      </p:transition>
    </mc:Choice>
    <mc:Fallback>
      <mp:transition xmlns:mp="http://schemas.microsoft.com/office/mac/powerpoint/2008/main" spd="slow"/>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4F7086C-B2A5-4E36-9909-E2D396A9ED57}"/>
              </a:ext>
            </a:extLst>
          </p:cNvPr>
          <p:cNvSpPr>
            <a:spLocks noGrp="1"/>
          </p:cNvSpPr>
          <p:nvPr>
            <p:ph type="title"/>
          </p:nvPr>
        </p:nvSpPr>
        <p:spPr>
          <a:xfrm>
            <a:off x="228600" y="-28252"/>
            <a:ext cx="7315200" cy="1154097"/>
          </a:xfrm>
        </p:spPr>
        <p:txBody>
          <a:bodyPr/>
          <a:lstStyle/>
          <a:p>
            <a:r>
              <a:rPr lang="en-US" dirty="0"/>
              <a:t>Importance of M, E &amp; L</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80CBFCE-6FFA-4F1D-AE32-884947FBA47F}"/>
              </a:ext>
            </a:extLst>
          </p:cNvPr>
          <p:cNvSpPr>
            <a:spLocks noGrp="1"/>
          </p:cNvSpPr>
          <p:nvPr>
            <p:ph idx="1"/>
          </p:nvPr>
        </p:nvSpPr>
        <p:spPr>
          <a:xfrm>
            <a:off x="228600" y="1600200"/>
            <a:ext cx="8686800" cy="5029199"/>
          </a:xfrm>
        </p:spPr>
        <p:txBody>
          <a:bodyPr>
            <a:normAutofit lnSpcReduction="10000"/>
          </a:bodyPr>
          <a:lstStyle/>
          <a:p>
            <a:r>
              <a:rPr lang="en-US" sz="2400" b="1" dirty="0"/>
              <a:t>Attracting international climate finance</a:t>
            </a:r>
          </a:p>
          <a:p>
            <a:r>
              <a:rPr lang="en-US" sz="2400" b="1" dirty="0"/>
              <a:t>Evaluating adaptation policy, programme and project interventions</a:t>
            </a:r>
          </a:p>
          <a:p>
            <a:r>
              <a:rPr lang="en-US" sz="2400" b="1" dirty="0"/>
              <a:t>Informing future adaptation policy development</a:t>
            </a:r>
          </a:p>
          <a:p>
            <a:r>
              <a:rPr lang="en-US" sz="2400" b="1" dirty="0"/>
              <a:t>Mainstreaming adaptation in development through links with related indicators</a:t>
            </a:r>
          </a:p>
          <a:p>
            <a:r>
              <a:rPr lang="en-US" sz="2400" b="1" dirty="0"/>
              <a:t>Comparing adaptation achievements across sectors, regions, countries</a:t>
            </a:r>
          </a:p>
          <a:p>
            <a:r>
              <a:rPr lang="en-US" sz="2400" b="1" dirty="0"/>
              <a:t>Communicating adaptation progress to stakeholders</a:t>
            </a:r>
          </a:p>
          <a:p>
            <a:r>
              <a:rPr lang="en-US" sz="2400" b="1" dirty="0"/>
              <a:t>Informing political climate change negotiations in the international arena</a:t>
            </a:r>
          </a:p>
          <a:p>
            <a:r>
              <a:rPr lang="en-US" sz="2400" b="1" dirty="0"/>
              <a:t>Targeting, justifying, and monitoring adaptation funding and programs</a:t>
            </a:r>
          </a:p>
        </p:txBody>
      </p:sp>
      <p:sp>
        <p:nvSpPr>
          <p:cNvPr id="4" name="Date Placeholder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EB0B196-E4E7-4F24-8089-E6EC9D0DCDFA}"/>
              </a:ext>
            </a:extLst>
          </p:cNvPr>
          <p:cNvSpPr>
            <a:spLocks noGrp="1"/>
          </p:cNvSpPr>
          <p:nvPr>
            <p:ph type="dt" sz="half" idx="10"/>
          </p:nvPr>
        </p:nvSpPr>
        <p:spPr/>
        <p:txBody>
          <a:bodyPr/>
          <a:lstStyle/>
          <a:p>
            <a:fld id="{CAE6B357-51B9-47D2-A71D-0D06CB03185D}" type="datetime1">
              <a:rPr lang="en-US" smtClean="0"/>
              <a:pPr/>
              <a:t>9/25/19</a:t>
            </a:fld>
            <a:endParaRPr lang="en-US"/>
          </a:p>
        </p:txBody>
      </p:sp>
      <p:sp>
        <p:nvSpPr>
          <p:cNvPr id="5" name="Footer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DEE5357-F462-4B99-90D7-C64ECF9734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A0FAAB3-DA17-4C4D-AFF7-B3F34E5B2AE6}"/>
              </a:ext>
            </a:extLst>
          </p:cNvPr>
          <p:cNvSpPr>
            <a:spLocks noGrp="1"/>
          </p:cNvSpPr>
          <p:nvPr>
            <p:ph type="sldNum" sz="quarter" idx="12"/>
          </p:nvPr>
        </p:nvSpPr>
        <p:spPr/>
        <p:txBody>
          <a:bodyPr/>
          <a:lstStyle/>
          <a:p>
            <a:fld id="{CE8079A4-7AA8-4A4F-87E2-7781EC5097DD}" type="slidenum">
              <a:rPr lang="en-US" smtClean="0"/>
              <a:pPr/>
              <a:t>27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0291271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p14:prism/>
      </p:transition>
    </mc:Choice>
    <mc:Fallback>
      <mp:transition xmlns:mp="http://schemas.microsoft.com/office/mac/powerpoint/2008/main" spd="slow"/>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34DE54B-764D-421A-8986-1355A996FF3B}"/>
              </a:ext>
            </a:extLst>
          </p:cNvPr>
          <p:cNvSpPr>
            <a:spLocks noGrp="1"/>
          </p:cNvSpPr>
          <p:nvPr>
            <p:ph type="title"/>
          </p:nvPr>
        </p:nvSpPr>
        <p:spPr>
          <a:xfrm>
            <a:off x="304800" y="177948"/>
            <a:ext cx="7315200" cy="914650"/>
          </a:xfrm>
        </p:spPr>
        <p:txBody>
          <a:bodyPr/>
          <a:lstStyle/>
          <a:p>
            <a:r>
              <a:rPr lang="en-US" dirty="0"/>
              <a:t>Key Elements of M&amp;E</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479F608-5DD1-454E-9BAE-4A39B99AD578}"/>
              </a:ext>
            </a:extLst>
          </p:cNvPr>
          <p:cNvSpPr>
            <a:spLocks noGrp="1"/>
          </p:cNvSpPr>
          <p:nvPr>
            <p:ph idx="1"/>
          </p:nvPr>
        </p:nvSpPr>
        <p:spPr>
          <a:xfrm>
            <a:off x="304800" y="1447800"/>
            <a:ext cx="5105400" cy="5232252"/>
          </a:xfrm>
        </p:spPr>
        <p:txBody>
          <a:bodyPr>
            <a:normAutofit lnSpcReduction="10000"/>
          </a:bodyPr>
          <a:lstStyle/>
          <a:p>
            <a:r>
              <a:rPr lang="en-US" b="1" dirty="0"/>
              <a:t>What is to be monitored?</a:t>
            </a:r>
          </a:p>
          <a:p>
            <a:pPr lvl="1"/>
            <a:r>
              <a:rPr lang="en-US" b="1" dirty="0"/>
              <a:t>M&amp;E happens at various levels</a:t>
            </a:r>
          </a:p>
          <a:p>
            <a:endParaRPr lang="en-US" b="1" dirty="0"/>
          </a:p>
          <a:p>
            <a:r>
              <a:rPr lang="en-US" b="1" dirty="0"/>
              <a:t>When will it be monitored?</a:t>
            </a:r>
          </a:p>
          <a:p>
            <a:endParaRPr lang="en-US" b="1" dirty="0"/>
          </a:p>
          <a:p>
            <a:r>
              <a:rPr lang="en-US" b="1" dirty="0"/>
              <a:t>Who is responsible for the monitoring?</a:t>
            </a:r>
          </a:p>
          <a:p>
            <a:endParaRPr lang="en-US" b="1" dirty="0"/>
          </a:p>
          <a:p>
            <a:r>
              <a:rPr lang="en-US" b="1" dirty="0"/>
              <a:t>SMART</a:t>
            </a:r>
          </a:p>
          <a:p>
            <a:endParaRPr lang="en-US" b="1" dirty="0"/>
          </a:p>
          <a:p>
            <a:r>
              <a:rPr lang="en-US" b="1" dirty="0"/>
              <a:t>What resources/ data/ Information/ capacity will be needed?</a:t>
            </a:r>
          </a:p>
          <a:p>
            <a:endParaRPr lang="en-US" b="1" dirty="0"/>
          </a:p>
          <a:p>
            <a:r>
              <a:rPr lang="en-US" b="1" dirty="0"/>
              <a:t>Communications, dissemination, learning</a:t>
            </a:r>
          </a:p>
        </p:txBody>
      </p:sp>
      <p:sp>
        <p:nvSpPr>
          <p:cNvPr id="4" name="Date Placeholder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2F51E69-6B02-448B-947A-8EB6CBFCDAD6}"/>
              </a:ext>
            </a:extLst>
          </p:cNvPr>
          <p:cNvSpPr>
            <a:spLocks noGrp="1"/>
          </p:cNvSpPr>
          <p:nvPr>
            <p:ph type="dt" sz="half" idx="10"/>
          </p:nvPr>
        </p:nvSpPr>
        <p:spPr/>
        <p:txBody>
          <a:bodyPr/>
          <a:lstStyle/>
          <a:p>
            <a:fld id="{CAE6B357-51B9-47D2-A71D-0D06CB03185D}" type="datetime1">
              <a:rPr lang="en-US" smtClean="0"/>
              <a:pPr/>
              <a:t>9/25/19</a:t>
            </a:fld>
            <a:endParaRPr lang="en-US"/>
          </a:p>
        </p:txBody>
      </p:sp>
      <p:sp>
        <p:nvSpPr>
          <p:cNvPr id="5" name="Footer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E784E53-2172-4A2D-B977-6FB90411E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019E329-2DC1-4F1A-BF25-0BFF85DD8759}"/>
              </a:ext>
            </a:extLst>
          </p:cNvPr>
          <p:cNvSpPr>
            <a:spLocks noGrp="1"/>
          </p:cNvSpPr>
          <p:nvPr>
            <p:ph type="sldNum" sz="quarter" idx="12"/>
          </p:nvPr>
        </p:nvSpPr>
        <p:spPr/>
        <p:txBody>
          <a:bodyPr/>
          <a:lstStyle/>
          <a:p>
            <a:fld id="{CE8079A4-7AA8-4A4F-87E2-7781EC5097DD}" type="slidenum">
              <a:rPr lang="en-US" smtClean="0"/>
              <a:pPr/>
              <a:t>28</a:t>
            </a:fld>
            <a:endParaRPr lang="en-US"/>
          </a:p>
        </p:txBody>
      </p:sp>
      <p:pic>
        <p:nvPicPr>
          <p:cNvPr id="7" name="Pictur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9035D02-122D-4B7F-AC9B-2E302EA93EE1}"/>
              </a:ext>
            </a:extLst>
          </p:cNvPr>
          <p:cNvPicPr>
            <a:picLocks noChangeAspect="1"/>
          </p:cNvPicPr>
          <p:nvPr/>
        </p:nvPicPr>
        <p:blipFill>
          <a:blip r:embed="rId3"/>
          <a:stretch>
            <a:fillRect/>
          </a:stretch>
        </p:blipFill>
        <p:spPr>
          <a:xfrm>
            <a:off x="5257198" y="1971403"/>
            <a:ext cx="3879248" cy="3814354"/>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0290449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p14:prism/>
      </p:transition>
    </mc:Choice>
    <mc:Fallback>
      <mp:transition xmlns:mp="http://schemas.microsoft.com/office/mac/powerpoint/2008/main" spd="slow"/>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74ACC89-E5A6-43E9-8AB6-BCAC44FAA349}"/>
              </a:ext>
            </a:extLst>
          </p:cNvPr>
          <p:cNvSpPr>
            <a:spLocks noGrp="1"/>
          </p:cNvSpPr>
          <p:nvPr>
            <p:ph type="dt" sz="half" idx="10"/>
          </p:nvPr>
        </p:nvSpPr>
        <p:spPr/>
        <p:txBody>
          <a:bodyPr/>
          <a:lstStyle/>
          <a:p>
            <a:fld id="{CAE6B357-51B9-47D2-A71D-0D06CB03185D}" type="datetime1">
              <a:rPr lang="en-US" smtClean="0"/>
              <a:pPr/>
              <a:t>9/25/19</a:t>
            </a:fld>
            <a:endParaRPr lang="en-US"/>
          </a:p>
        </p:txBody>
      </p:sp>
      <p:sp>
        <p:nvSpPr>
          <p:cNvPr id="5" name="Footer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CE37F19-8F4D-47CE-AA58-7B4C0E3CD5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E14EBED-08C2-41AC-9907-1338632BE8F3}"/>
              </a:ext>
            </a:extLst>
          </p:cNvPr>
          <p:cNvSpPr>
            <a:spLocks noGrp="1"/>
          </p:cNvSpPr>
          <p:nvPr>
            <p:ph type="sldNum" sz="quarter" idx="12"/>
          </p:nvPr>
        </p:nvSpPr>
        <p:spPr/>
        <p:txBody>
          <a:bodyPr/>
          <a:lstStyle/>
          <a:p>
            <a:fld id="{CE8079A4-7AA8-4A4F-87E2-7781EC5097DD}" type="slidenum">
              <a:rPr lang="en-US" smtClean="0"/>
              <a:pPr/>
              <a:t>29</a:t>
            </a:fld>
            <a:endParaRPr lang="en-US"/>
          </a:p>
        </p:txBody>
      </p:sp>
      <p:pic>
        <p:nvPicPr>
          <p:cNvPr id="7" name="Pictur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E04D354-8BED-4A20-A99C-F6634B6F500A}"/>
              </a:ext>
            </a:extLst>
          </p:cNvPr>
          <p:cNvPicPr>
            <a:picLocks noChangeAspect="1"/>
          </p:cNvPicPr>
          <p:nvPr/>
        </p:nvPicPr>
        <p:blipFill>
          <a:blip r:embed="rId2"/>
          <a:stretch>
            <a:fillRect/>
          </a:stretch>
        </p:blipFill>
        <p:spPr>
          <a:xfrm>
            <a:off x="457200" y="1148474"/>
            <a:ext cx="4691931" cy="4800600"/>
          </a:xfrm>
          <a:prstGeom prst="rect">
            <a:avLst/>
          </a:prstGeom>
        </p:spPr>
      </p:pic>
      <p:pic>
        <p:nvPicPr>
          <p:cNvPr id="8" name="Picture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165C5E9-00D2-4726-BD19-2AA491E6D80F}"/>
              </a:ext>
            </a:extLst>
          </p:cNvPr>
          <p:cNvPicPr>
            <a:picLocks noChangeAspect="1"/>
          </p:cNvPicPr>
          <p:nvPr/>
        </p:nvPicPr>
        <p:blipFill>
          <a:blip r:embed="rId3"/>
          <a:stretch>
            <a:fillRect/>
          </a:stretch>
        </p:blipFill>
        <p:spPr>
          <a:xfrm>
            <a:off x="5354834" y="1068276"/>
            <a:ext cx="3683975" cy="5238750"/>
          </a:xfrm>
          <a:prstGeom prst="rect">
            <a:avLst/>
          </a:prstGeom>
        </p:spPr>
      </p:pic>
      <p:sp>
        <p:nvSpPr>
          <p:cNvPr id="9" name="TextBox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5BEE2DC-2E5B-4952-BB72-96FEACAD4C9E}"/>
              </a:ext>
            </a:extLst>
          </p:cNvPr>
          <p:cNvSpPr txBox="1"/>
          <p:nvPr/>
        </p:nvSpPr>
        <p:spPr>
          <a:xfrm>
            <a:off x="228599" y="152400"/>
            <a:ext cx="5778649" cy="923330"/>
          </a:xfrm>
          <a:prstGeom prst="rect">
            <a:avLst/>
          </a:prstGeom>
          <a:noFill/>
        </p:spPr>
        <p:txBody>
          <a:bodyPr wrap="square" rtlCol="0">
            <a:spAutoFit/>
          </a:bodyPr>
          <a:lstStyle/>
          <a:p>
            <a:r>
              <a:rPr lang="en-US" dirty="0">
                <a:hlinkClick r:id="rId4"/>
              </a:rPr>
              <a:t>Some resources available at: http://napglobalnetwork.org/resources/?theme=66#resource_list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80768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p14:prism/>
      </p:transition>
    </mc:Choice>
    <mc:Fallback>
      <mp:transition xmlns:mp="http://schemas.microsoft.com/office/mac/powerpoint/2008/main" spd="slow"/>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59266F9-629A-456F-B852-DB637CE9B1EF}"/>
              </a:ext>
            </a:extLst>
          </p:cNvPr>
          <p:cNvSpPr>
            <a:spLocks noGrp="1"/>
          </p:cNvSpPr>
          <p:nvPr>
            <p:ph type="title"/>
          </p:nvPr>
        </p:nvSpPr>
        <p:spPr>
          <a:xfrm>
            <a:off x="228600" y="232363"/>
            <a:ext cx="7315200" cy="1154097"/>
          </a:xfrm>
        </p:spPr>
        <p:txBody>
          <a:bodyPr/>
          <a:lstStyle/>
          <a:p>
            <a:r>
              <a:rPr lang="en-US" dirty="0"/>
              <a:t>What goes in a NAP?</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648F32F-811D-4E06-9951-23C5621A0F8D}"/>
              </a:ext>
            </a:extLst>
          </p:cNvPr>
          <p:cNvSpPr>
            <a:spLocks noGrp="1"/>
          </p:cNvSpPr>
          <p:nvPr>
            <p:ph idx="1"/>
          </p:nvPr>
        </p:nvSpPr>
        <p:spPr>
          <a:xfrm>
            <a:off x="533400" y="2010054"/>
            <a:ext cx="7848600" cy="4299150"/>
          </a:xfrm>
        </p:spPr>
        <p:txBody>
          <a:bodyPr/>
          <a:lstStyle/>
          <a:p>
            <a:r>
              <a:rPr lang="en-US" b="1" dirty="0"/>
              <a:t>Introduction</a:t>
            </a:r>
          </a:p>
          <a:p>
            <a:r>
              <a:rPr lang="en-US" b="1" dirty="0"/>
              <a:t>Stakeholder consultation procedures</a:t>
            </a:r>
          </a:p>
          <a:p>
            <a:r>
              <a:rPr lang="en-US" b="1" dirty="0"/>
              <a:t>Framework</a:t>
            </a:r>
          </a:p>
          <a:p>
            <a:r>
              <a:rPr lang="en-US" b="1" dirty="0"/>
              <a:t>Institutional arrangements</a:t>
            </a:r>
          </a:p>
          <a:p>
            <a:r>
              <a:rPr lang="en-US" b="1" dirty="0"/>
              <a:t>Vulnerability assessments</a:t>
            </a:r>
          </a:p>
          <a:p>
            <a:r>
              <a:rPr lang="en-US" b="1" dirty="0"/>
              <a:t>Prioritized adaptation measures</a:t>
            </a:r>
          </a:p>
          <a:p>
            <a:r>
              <a:rPr lang="en-US" b="1" dirty="0"/>
              <a:t>Policy/mainstreaming guidance/directions</a:t>
            </a:r>
          </a:p>
          <a:p>
            <a:r>
              <a:rPr lang="en-US" b="1" dirty="0"/>
              <a:t>Data &amp; information arrangements</a:t>
            </a:r>
          </a:p>
          <a:p>
            <a:r>
              <a:rPr lang="en-US" b="1" dirty="0"/>
              <a:t>Timeline</a:t>
            </a:r>
          </a:p>
          <a:p>
            <a:r>
              <a:rPr lang="en-US" b="1" dirty="0"/>
              <a:t>Financing Plan</a:t>
            </a:r>
          </a:p>
          <a:p>
            <a:r>
              <a:rPr lang="en-US" b="1" dirty="0"/>
              <a:t>Monitoring and Evaluation</a:t>
            </a:r>
          </a:p>
        </p:txBody>
      </p:sp>
      <p:sp>
        <p:nvSpPr>
          <p:cNvPr id="4" name="Date Placeholder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7EC5C2C-D064-48F9-956D-29CB2118BA42}"/>
              </a:ext>
            </a:extLst>
          </p:cNvPr>
          <p:cNvSpPr>
            <a:spLocks noGrp="1"/>
          </p:cNvSpPr>
          <p:nvPr>
            <p:ph type="dt" sz="half" idx="10"/>
          </p:nvPr>
        </p:nvSpPr>
        <p:spPr/>
        <p:txBody>
          <a:bodyPr/>
          <a:lstStyle/>
          <a:p>
            <a:fld id="{CAE6B357-51B9-47D2-A71D-0D06CB03185D}" type="datetime1">
              <a:rPr lang="en-US" smtClean="0"/>
              <a:pPr/>
              <a:t>9/25/19</a:t>
            </a:fld>
            <a:endParaRPr lang="en-US"/>
          </a:p>
        </p:txBody>
      </p:sp>
      <p:sp>
        <p:nvSpPr>
          <p:cNvPr id="5" name="Footer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2640223-DCD3-42A3-9397-6A2B823306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CA7F94C-3B9B-45B6-9AD0-09A4A7DB6CC2}"/>
              </a:ext>
            </a:extLst>
          </p:cNvPr>
          <p:cNvSpPr>
            <a:spLocks noGrp="1"/>
          </p:cNvSpPr>
          <p:nvPr>
            <p:ph type="sldNum" sz="quarter" idx="12"/>
          </p:nvPr>
        </p:nvSpPr>
        <p:spPr/>
        <p:txBody>
          <a:bodyPr/>
          <a:lstStyle/>
          <a:p>
            <a:fld id="{CE8079A4-7AA8-4A4F-87E2-7781EC5097DD}" type="slidenum">
              <a:rPr lang="en-US" smtClean="0"/>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5283178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p14:prism/>
      </p:transition>
    </mc:Choice>
    <mc:Fallback>
      <mp:transition xmlns:mp="http://schemas.microsoft.com/office/mac/powerpoint/2008/main" spd="slow"/>
    </mc:Fallback>
  </mc:AlternateContent>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2" descr="C:\Users\Doctor Pooky\Desktop\UNIVERSITY OF HAWAII\My Pictures\2012 Pictures\P1040241.JPG"/>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4930" cy="68580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 name="Title 1"/>
          <p:cNvSpPr>
            <a:spLocks noGrp="1"/>
          </p:cNvSpPr>
          <p:nvPr>
            <p:ph type="title"/>
          </p:nvPr>
        </p:nvSpPr>
        <p:spPr>
          <a:xfrm>
            <a:off x="228600" y="228601"/>
            <a:ext cx="7315200" cy="914400"/>
          </a:xfrm>
        </p:spPr>
        <p:txBody>
          <a:bodyPr/>
          <a:lstStyle/>
          <a:p>
            <a:pPr algn="l"/>
            <a:r>
              <a:rPr lang="en-US" b="1" dirty="0">
                <a:solidFill>
                  <a:schemeClr val="bg1">
                    <a:lumMod val="95000"/>
                  </a:schemeClr>
                </a:solidFill>
              </a:rPr>
              <a:t>Thank you!</a:t>
            </a:r>
          </a:p>
        </p:txBody>
      </p:sp>
      <p:sp>
        <p:nvSpPr>
          <p:cNvPr id="3" name="Content Placeholder 2"/>
          <p:cNvSpPr>
            <a:spLocks noGrp="1"/>
          </p:cNvSpPr>
          <p:nvPr>
            <p:ph idx="1"/>
          </p:nvPr>
        </p:nvSpPr>
        <p:spPr>
          <a:xfrm>
            <a:off x="628650" y="5847906"/>
            <a:ext cx="7886700" cy="626768"/>
          </a:xfrm>
        </p:spPr>
        <p:txBody>
          <a:bodyPr/>
          <a:lstStyle/>
          <a:p>
            <a:pPr marL="0" indent="0">
              <a:buNone/>
            </a:pPr>
            <a:r>
              <a:rPr lang="en-US" b="1" dirty="0">
                <a:solidFill>
                  <a:schemeClr val="bg1">
                    <a:lumMod val="95000"/>
                  </a:schemeClr>
                </a:solidFill>
              </a:rPr>
              <a:t>keithb@hawaii.edu</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1182019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p14:prism/>
      </p:transition>
    </mc:Choice>
    <mc:Fallback>
      <mp:transition xmlns:mp="http://schemas.microsoft.com/office/mac/powerpoint/2008/main" spd="slow"/>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93CF97B-BE17-472A-AD63-E3EB39662BD4}"/>
              </a:ext>
            </a:extLst>
          </p:cNvPr>
          <p:cNvSpPr>
            <a:spLocks noGrp="1"/>
          </p:cNvSpPr>
          <p:nvPr>
            <p:ph type="title"/>
          </p:nvPr>
        </p:nvSpPr>
        <p:spPr>
          <a:xfrm>
            <a:off x="228600" y="786540"/>
            <a:ext cx="8027018" cy="741285"/>
          </a:xfrm>
        </p:spPr>
        <p:txBody>
          <a:bodyPr>
            <a:normAutofit fontScale="90000"/>
          </a:bodyPr>
          <a:lstStyle/>
          <a:p>
            <a:r>
              <a:rPr lang="en-US" dirty="0"/>
              <a:t>1.  UNFCCC Technical Guidelines (2012)</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05572E5-F8C5-4756-BCEF-1EB7A0E996B7}"/>
              </a:ext>
            </a:extLst>
          </p:cNvPr>
          <p:cNvSpPr>
            <a:spLocks noGrp="1"/>
          </p:cNvSpPr>
          <p:nvPr>
            <p:ph idx="1"/>
          </p:nvPr>
        </p:nvSpPr>
        <p:spPr>
          <a:xfrm>
            <a:off x="446370" y="1765567"/>
            <a:ext cx="4506630" cy="4190999"/>
          </a:xfrm>
        </p:spPr>
        <p:txBody>
          <a:bodyPr>
            <a:normAutofit lnSpcReduction="10000"/>
          </a:bodyPr>
          <a:lstStyle/>
          <a:p>
            <a:r>
              <a:rPr lang="en-US" b="1" dirty="0"/>
              <a:t>General NAP elements (decision 5/CP.17):</a:t>
            </a:r>
          </a:p>
          <a:p>
            <a:pPr marL="662940" lvl="1" indent="-342900">
              <a:buFont typeface="+mj-lt"/>
              <a:buAutoNum type="arabicPeriod"/>
            </a:pPr>
            <a:r>
              <a:rPr lang="en-US" b="1" dirty="0"/>
              <a:t>Laying the groundwork and addressing gap</a:t>
            </a:r>
          </a:p>
          <a:p>
            <a:pPr marL="662940" lvl="1" indent="-342900">
              <a:buFont typeface="+mj-lt"/>
              <a:buAutoNum type="arabicPeriod"/>
            </a:pPr>
            <a:r>
              <a:rPr lang="en-US" b="1" dirty="0"/>
              <a:t>Preparatory elements</a:t>
            </a:r>
          </a:p>
          <a:p>
            <a:pPr marL="662940" lvl="1" indent="-342900">
              <a:buFont typeface="+mj-lt"/>
              <a:buAutoNum type="arabicPeriod"/>
            </a:pPr>
            <a:r>
              <a:rPr lang="en-US" b="1" dirty="0"/>
              <a:t>Implementation strategies</a:t>
            </a:r>
          </a:p>
          <a:p>
            <a:pPr marL="662940" lvl="1" indent="-342900">
              <a:buFont typeface="+mj-lt"/>
              <a:buAutoNum type="arabicPeriod"/>
            </a:pPr>
            <a:r>
              <a:rPr lang="en-US" b="1" dirty="0"/>
              <a:t>Reporting, monitoring, and review</a:t>
            </a:r>
          </a:p>
          <a:p>
            <a:pPr marL="662940" lvl="1" indent="-342900">
              <a:buFont typeface="+mj-lt"/>
              <a:buAutoNum type="arabicPeriod"/>
            </a:pPr>
            <a:endParaRPr lang="en-US" b="1" dirty="0"/>
          </a:p>
          <a:p>
            <a:r>
              <a:rPr lang="en-US" b="1" dirty="0"/>
              <a:t>Provides examples, suggestions</a:t>
            </a:r>
          </a:p>
          <a:p>
            <a:pPr lvl="1"/>
            <a:r>
              <a:rPr lang="en-US" b="1" dirty="0"/>
              <a:t>Roles and responsibilities</a:t>
            </a:r>
          </a:p>
          <a:p>
            <a:pPr lvl="1"/>
            <a:r>
              <a:rPr lang="en-US" b="1" dirty="0"/>
              <a:t>Further support and references</a:t>
            </a:r>
          </a:p>
          <a:p>
            <a:pPr lvl="1"/>
            <a:r>
              <a:rPr lang="en-US" b="1" dirty="0"/>
              <a:t>Sample indicators</a:t>
            </a:r>
          </a:p>
        </p:txBody>
      </p:sp>
      <p:sp>
        <p:nvSpPr>
          <p:cNvPr id="4" name="Date Placeholder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334A9B0-C1AF-423B-9928-3284B818B87C}"/>
              </a:ext>
            </a:extLst>
          </p:cNvPr>
          <p:cNvSpPr>
            <a:spLocks noGrp="1"/>
          </p:cNvSpPr>
          <p:nvPr>
            <p:ph type="dt" sz="half" idx="10"/>
          </p:nvPr>
        </p:nvSpPr>
        <p:spPr/>
        <p:txBody>
          <a:bodyPr/>
          <a:lstStyle/>
          <a:p>
            <a:fld id="{CAE6B357-51B9-47D2-A71D-0D06CB03185D}" type="datetime1">
              <a:rPr lang="en-US" smtClean="0"/>
              <a:pPr/>
              <a:t>9/25/19</a:t>
            </a:fld>
            <a:endParaRPr lang="en-US"/>
          </a:p>
        </p:txBody>
      </p:sp>
      <p:sp>
        <p:nvSpPr>
          <p:cNvPr id="6" name="Slide Number Placeholder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4D00490-58AB-4A6B-9F49-5DB79981180A}"/>
              </a:ext>
            </a:extLst>
          </p:cNvPr>
          <p:cNvSpPr>
            <a:spLocks noGrp="1"/>
          </p:cNvSpPr>
          <p:nvPr>
            <p:ph type="sldNum" sz="quarter" idx="12"/>
          </p:nvPr>
        </p:nvSpPr>
        <p:spPr/>
        <p:txBody>
          <a:bodyPr/>
          <a:lstStyle/>
          <a:p>
            <a:fld id="{CE8079A4-7AA8-4A4F-87E2-7781EC5097DD}" type="slidenum">
              <a:rPr lang="en-US" smtClean="0"/>
              <a:pPr/>
              <a:t>4</a:t>
            </a:fld>
            <a:endParaRPr lang="en-US"/>
          </a:p>
        </p:txBody>
      </p:sp>
      <p:pic>
        <p:nvPicPr>
          <p:cNvPr id="7" name="Pictur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FC8B72D-FE18-4266-B321-ECDF00AA52C5}"/>
              </a:ext>
            </a:extLst>
          </p:cNvPr>
          <p:cNvPicPr>
            <a:picLocks noChangeAspect="1"/>
          </p:cNvPicPr>
          <p:nvPr/>
        </p:nvPicPr>
        <p:blipFill>
          <a:blip r:embed="rId3"/>
          <a:stretch>
            <a:fillRect/>
          </a:stretch>
        </p:blipFill>
        <p:spPr>
          <a:xfrm>
            <a:off x="5108695" y="1686229"/>
            <a:ext cx="3588935" cy="4191000"/>
          </a:xfrm>
          <a:prstGeom prst="rect">
            <a:avLst/>
          </a:prstGeom>
        </p:spPr>
      </p:pic>
      <p:sp>
        <p:nvSpPr>
          <p:cNvPr id="8" name="TextBox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7C0D480-B4E0-43C9-BCE7-F7945FC64712}"/>
              </a:ext>
            </a:extLst>
          </p:cNvPr>
          <p:cNvSpPr txBox="1"/>
          <p:nvPr/>
        </p:nvSpPr>
        <p:spPr>
          <a:xfrm>
            <a:off x="228600" y="6071460"/>
            <a:ext cx="8534400" cy="523220"/>
          </a:xfrm>
          <a:prstGeom prst="rect">
            <a:avLst/>
          </a:prstGeom>
          <a:noFill/>
        </p:spPr>
        <p:txBody>
          <a:bodyPr wrap="square" rtlCol="0">
            <a:spAutoFit/>
          </a:bodyPr>
          <a:lstStyle/>
          <a:p>
            <a:pPr algn="ctr"/>
            <a:r>
              <a:rPr lang="en-US" sz="2800" b="1" i="1" dirty="0">
                <a:solidFill>
                  <a:srgbClr val="FF0000"/>
                </a:solidFill>
              </a:rPr>
              <a:t>Non-prescriptive, country-owned, country-driven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3916904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p14:prism/>
      </p:transition>
    </mc:Choice>
    <mc:Fallback>
      <mp:transition xmlns:mp="http://schemas.microsoft.com/office/mac/powerpoint/2008/main" spd="slow"/>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87087CC-439D-4B52-A942-64F9CC9526DC}"/>
              </a:ext>
            </a:extLst>
          </p:cNvPr>
          <p:cNvSpPr>
            <a:spLocks noGrp="1"/>
          </p:cNvSpPr>
          <p:nvPr>
            <p:ph type="dt" sz="half" idx="10"/>
          </p:nvPr>
        </p:nvSpPr>
        <p:spPr/>
        <p:txBody>
          <a:bodyPr/>
          <a:lstStyle/>
          <a:p>
            <a:fld id="{CAE6B357-51B9-47D2-A71D-0D06CB03185D}" type="datetime1">
              <a:rPr lang="en-US" smtClean="0"/>
              <a:pPr/>
              <a:t>9/25/19</a:t>
            </a:fld>
            <a:endParaRPr lang="en-US"/>
          </a:p>
        </p:txBody>
      </p:sp>
      <p:sp>
        <p:nvSpPr>
          <p:cNvPr id="6" name="Slide Number Placeholder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B8FE425-CFC7-4ED1-9B6B-9CEB7E4F8FB6}"/>
              </a:ext>
            </a:extLst>
          </p:cNvPr>
          <p:cNvSpPr>
            <a:spLocks noGrp="1"/>
          </p:cNvSpPr>
          <p:nvPr>
            <p:ph type="sldNum" sz="quarter" idx="12"/>
          </p:nvPr>
        </p:nvSpPr>
        <p:spPr/>
        <p:txBody>
          <a:bodyPr/>
          <a:lstStyle/>
          <a:p>
            <a:fld id="{CE8079A4-7AA8-4A4F-87E2-7781EC5097DD}" type="slidenum">
              <a:rPr lang="en-US" smtClean="0"/>
              <a:pPr/>
              <a:t>5</a:t>
            </a:fld>
            <a:endParaRPr lang="en-US"/>
          </a:p>
        </p:txBody>
      </p:sp>
      <p:pic>
        <p:nvPicPr>
          <p:cNvPr id="7" name="Pictur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FDF6FAE-B19B-4CDD-B71C-79128BDA78F9}"/>
              </a:ext>
            </a:extLst>
          </p:cNvPr>
          <p:cNvPicPr>
            <a:picLocks noChangeAspect="1"/>
          </p:cNvPicPr>
          <p:nvPr/>
        </p:nvPicPr>
        <p:blipFill>
          <a:blip r:embed="rId2"/>
          <a:stretch>
            <a:fillRect/>
          </a:stretch>
        </p:blipFill>
        <p:spPr>
          <a:xfrm>
            <a:off x="30480" y="1066800"/>
            <a:ext cx="9113520" cy="566932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5878737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p14:prism/>
      </p:transition>
    </mc:Choice>
    <mc:Fallback>
      <mp:transition xmlns:mp="http://schemas.microsoft.com/office/mac/powerpoint/2008/main" spd="slow"/>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0E0D72A-4BF0-4081-A6A0-89D49F77DBE0}"/>
              </a:ext>
            </a:extLst>
          </p:cNvPr>
          <p:cNvSpPr>
            <a:spLocks noGrp="1"/>
          </p:cNvSpPr>
          <p:nvPr>
            <p:ph type="dt" sz="half" idx="10"/>
          </p:nvPr>
        </p:nvSpPr>
        <p:spPr/>
        <p:txBody>
          <a:bodyPr/>
          <a:lstStyle/>
          <a:p>
            <a:fld id="{CAE6B357-51B9-47D2-A71D-0D06CB03185D}" type="datetime1">
              <a:rPr lang="en-US" smtClean="0"/>
              <a:pPr/>
              <a:t>9/25/19</a:t>
            </a:fld>
            <a:endParaRPr lang="en-US"/>
          </a:p>
        </p:txBody>
      </p:sp>
      <p:sp>
        <p:nvSpPr>
          <p:cNvPr id="6" name="Slide Number Placeholder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F9E6DD1-A645-4C07-B938-562E8793E185}"/>
              </a:ext>
            </a:extLst>
          </p:cNvPr>
          <p:cNvSpPr>
            <a:spLocks noGrp="1"/>
          </p:cNvSpPr>
          <p:nvPr>
            <p:ph type="sldNum" sz="quarter" idx="12"/>
          </p:nvPr>
        </p:nvSpPr>
        <p:spPr/>
        <p:txBody>
          <a:bodyPr/>
          <a:lstStyle/>
          <a:p>
            <a:fld id="{CE8079A4-7AA8-4A4F-87E2-7781EC5097DD}" type="slidenum">
              <a:rPr lang="en-US" smtClean="0"/>
              <a:pPr/>
              <a:t>6</a:t>
            </a:fld>
            <a:endParaRPr lang="en-US"/>
          </a:p>
        </p:txBody>
      </p:sp>
      <p:pic>
        <p:nvPicPr>
          <p:cNvPr id="7" name="Pictur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046D933-E80F-45C6-97F8-AEC34E4F2CFF}"/>
              </a:ext>
            </a:extLst>
          </p:cNvPr>
          <p:cNvPicPr>
            <a:picLocks noChangeAspect="1"/>
          </p:cNvPicPr>
          <p:nvPr/>
        </p:nvPicPr>
        <p:blipFill>
          <a:blip r:embed="rId2"/>
          <a:stretch>
            <a:fillRect/>
          </a:stretch>
        </p:blipFill>
        <p:spPr>
          <a:xfrm>
            <a:off x="685800" y="846715"/>
            <a:ext cx="8077200" cy="582275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2922548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p14:prism/>
      </p:transition>
    </mc:Choice>
    <mc:Fallback>
      <mp:transition xmlns:mp="http://schemas.microsoft.com/office/mac/powerpoint/2008/main" spd="slow"/>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C3C466F-0DB3-4ADD-AFF5-0DB743E18B7A}"/>
              </a:ext>
            </a:extLst>
          </p:cNvPr>
          <p:cNvSpPr>
            <a:spLocks noGrp="1"/>
          </p:cNvSpPr>
          <p:nvPr>
            <p:ph type="title"/>
          </p:nvPr>
        </p:nvSpPr>
        <p:spPr>
          <a:xfrm>
            <a:off x="205854" y="110888"/>
            <a:ext cx="5509146" cy="803512"/>
          </a:xfrm>
        </p:spPr>
        <p:txBody>
          <a:bodyPr>
            <a:normAutofit/>
          </a:bodyPr>
          <a:lstStyle/>
          <a:p>
            <a:pPr algn="l"/>
            <a:r>
              <a:rPr lang="en-US" sz="3600" b="1" dirty="0">
                <a:solidFill>
                  <a:schemeClr val="accent6"/>
                </a:solidFill>
              </a:rPr>
              <a:t>Example: Burkina Faso</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5CE97B7-B13B-490C-BF76-CBE8205B2634}"/>
              </a:ext>
            </a:extLst>
          </p:cNvPr>
          <p:cNvSpPr>
            <a:spLocks noGrp="1"/>
          </p:cNvSpPr>
          <p:nvPr>
            <p:ph idx="1"/>
          </p:nvPr>
        </p:nvSpPr>
        <p:spPr>
          <a:xfrm>
            <a:off x="4114800" y="990600"/>
            <a:ext cx="4800600" cy="5558631"/>
          </a:xfrm>
        </p:spPr>
        <p:txBody>
          <a:bodyPr>
            <a:normAutofit/>
          </a:bodyPr>
          <a:lstStyle/>
          <a:p>
            <a:r>
              <a:rPr lang="en-US" sz="2400" b="1" dirty="0"/>
              <a:t>Strategic objectives and priority adaptation for key sectors</a:t>
            </a:r>
          </a:p>
          <a:p>
            <a:r>
              <a:rPr lang="en-US" sz="2400" b="1" dirty="0"/>
              <a:t>National circumstances and stakeholders</a:t>
            </a:r>
          </a:p>
          <a:p>
            <a:pPr lvl="1"/>
            <a:r>
              <a:rPr lang="en-US" sz="2000" b="1" dirty="0"/>
              <a:t>Climate, socio-economy, geography</a:t>
            </a:r>
          </a:p>
          <a:p>
            <a:r>
              <a:rPr lang="en-US" sz="2400" b="1" dirty="0"/>
              <a:t>Gaps and vulnerabilities</a:t>
            </a:r>
          </a:p>
          <a:p>
            <a:pPr lvl="1"/>
            <a:r>
              <a:rPr lang="en-US" sz="2000" b="1" dirty="0"/>
              <a:t>By sector</a:t>
            </a:r>
          </a:p>
          <a:p>
            <a:r>
              <a:rPr lang="en-US" sz="2400" b="1" dirty="0"/>
              <a:t>How to reach the objectives</a:t>
            </a:r>
          </a:p>
          <a:p>
            <a:pPr lvl="1"/>
            <a:r>
              <a:rPr lang="en-US" sz="2000" b="1" dirty="0"/>
              <a:t>Costs &amp; benefits</a:t>
            </a:r>
          </a:p>
          <a:p>
            <a:pPr lvl="1"/>
            <a:r>
              <a:rPr lang="en-US" sz="2000" b="1" dirty="0"/>
              <a:t>Alignment with other strategies</a:t>
            </a:r>
          </a:p>
          <a:p>
            <a:pPr lvl="1"/>
            <a:r>
              <a:rPr lang="en-US" sz="2000" b="1" dirty="0"/>
              <a:t>Communications, implementation, M&amp;E</a:t>
            </a:r>
          </a:p>
        </p:txBody>
      </p:sp>
      <p:pic>
        <p:nvPicPr>
          <p:cNvPr id="4" name="Pictur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BA29270-EFFC-46FF-BF02-DDF90BA4A0DA}"/>
              </a:ext>
            </a:extLst>
          </p:cNvPr>
          <p:cNvPicPr>
            <a:picLocks noChangeAspect="1"/>
          </p:cNvPicPr>
          <p:nvPr/>
        </p:nvPicPr>
        <p:blipFill>
          <a:blip r:embed="rId2"/>
          <a:stretch>
            <a:fillRect/>
          </a:stretch>
        </p:blipFill>
        <p:spPr>
          <a:xfrm>
            <a:off x="228600" y="1177131"/>
            <a:ext cx="3667125" cy="5372100"/>
          </a:xfrm>
          <a:prstGeom prst="rect">
            <a:avLst/>
          </a:prstGeom>
        </p:spPr>
      </p:pic>
      <p:sp>
        <p:nvSpPr>
          <p:cNvPr id="5" name="Slide Number Placeholder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B324DDD-53F3-4641-9142-5B3BFD45D447}"/>
              </a:ext>
            </a:extLst>
          </p:cNvPr>
          <p:cNvSpPr>
            <a:spLocks noGrp="1"/>
          </p:cNvSpPr>
          <p:nvPr>
            <p:ph type="sldNum" sz="quarter" idx="12"/>
          </p:nvPr>
        </p:nvSpPr>
        <p:spPr>
          <a:xfrm>
            <a:off x="7314415" y="548797"/>
            <a:ext cx="941203" cy="301752"/>
          </a:xfrm>
        </p:spPr>
        <p:txBody>
          <a:bodyPr/>
          <a:lstStyle/>
          <a:p>
            <a:fld id="{CE8079A4-7AA8-4A4F-87E2-7781EC5097DD}" type="slidenum">
              <a:rPr lang="en-US" smtClean="0"/>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60592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p14:prism/>
      </p:transition>
    </mc:Choice>
    <mc:Fallback>
      <mp:transition xmlns:mp="http://schemas.microsoft.com/office/mac/powerpoint/2008/main" spd="slow"/>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5E6BD1C-9BBD-411B-A46A-750C9683A3C3}"/>
              </a:ext>
            </a:extLst>
          </p:cNvPr>
          <p:cNvSpPr>
            <a:spLocks noGrp="1"/>
          </p:cNvSpPr>
          <p:nvPr>
            <p:ph type="title"/>
          </p:nvPr>
        </p:nvSpPr>
        <p:spPr>
          <a:xfrm>
            <a:off x="228600" y="314039"/>
            <a:ext cx="7315200" cy="676562"/>
          </a:xfrm>
        </p:spPr>
        <p:txBody>
          <a:bodyPr>
            <a:normAutofit fontScale="90000"/>
          </a:bodyPr>
          <a:lstStyle/>
          <a:p>
            <a:r>
              <a:rPr lang="en-US" dirty="0"/>
              <a:t>For more info &amp; resources:</a:t>
            </a:r>
          </a:p>
        </p:txBody>
      </p:sp>
      <p:sp>
        <p:nvSpPr>
          <p:cNvPr id="4" name="Date Placeholder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41A89F1-AE5D-4FC6-8CB9-41054E00122D}"/>
              </a:ext>
            </a:extLst>
          </p:cNvPr>
          <p:cNvSpPr>
            <a:spLocks noGrp="1"/>
          </p:cNvSpPr>
          <p:nvPr>
            <p:ph type="dt" sz="half" idx="10"/>
          </p:nvPr>
        </p:nvSpPr>
        <p:spPr/>
        <p:txBody>
          <a:bodyPr/>
          <a:lstStyle/>
          <a:p>
            <a:fld id="{CAE6B357-51B9-47D2-A71D-0D06CB03185D}" type="datetime1">
              <a:rPr lang="en-US" smtClean="0"/>
              <a:pPr/>
              <a:t>9/25/19</a:t>
            </a:fld>
            <a:endParaRPr lang="en-US"/>
          </a:p>
        </p:txBody>
      </p:sp>
      <p:sp>
        <p:nvSpPr>
          <p:cNvPr id="5" name="Footer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5EF8E21-0F59-4CFE-86DA-3AD54431E4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138A65B-C958-4996-91A9-9DD2ADD1484F}"/>
              </a:ext>
            </a:extLst>
          </p:cNvPr>
          <p:cNvSpPr>
            <a:spLocks noGrp="1"/>
          </p:cNvSpPr>
          <p:nvPr>
            <p:ph type="sldNum" sz="quarter" idx="12"/>
          </p:nvPr>
        </p:nvSpPr>
        <p:spPr/>
        <p:txBody>
          <a:bodyPr/>
          <a:lstStyle/>
          <a:p>
            <a:fld id="{CE8079A4-7AA8-4A4F-87E2-7781EC5097DD}" type="slidenum">
              <a:rPr lang="en-US" smtClean="0"/>
              <a:pPr/>
              <a:t>8</a:t>
            </a:fld>
            <a:endParaRPr lang="en-US"/>
          </a:p>
        </p:txBody>
      </p:sp>
      <p:pic>
        <p:nvPicPr>
          <p:cNvPr id="7" name="Pictur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161331F-F81F-41A1-ADCA-AFC3114DAD1A}"/>
              </a:ext>
            </a:extLst>
          </p:cNvPr>
          <p:cNvPicPr>
            <a:picLocks noChangeAspect="1"/>
          </p:cNvPicPr>
          <p:nvPr/>
        </p:nvPicPr>
        <p:blipFill>
          <a:blip r:embed="rId3"/>
          <a:stretch>
            <a:fillRect/>
          </a:stretch>
        </p:blipFill>
        <p:spPr>
          <a:xfrm>
            <a:off x="615442" y="1166424"/>
            <a:ext cx="7639735" cy="5081229"/>
          </a:xfrm>
          <a:prstGeom prst="rect">
            <a:avLst/>
          </a:prstGeom>
        </p:spPr>
      </p:pic>
      <p:sp>
        <p:nvSpPr>
          <p:cNvPr id="8" name="TextBox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1294B7E-7A90-46A7-A2E1-17557D861699}"/>
              </a:ext>
            </a:extLst>
          </p:cNvPr>
          <p:cNvSpPr txBox="1"/>
          <p:nvPr/>
        </p:nvSpPr>
        <p:spPr>
          <a:xfrm>
            <a:off x="1486292" y="6400800"/>
            <a:ext cx="6171415" cy="369332"/>
          </a:xfrm>
          <a:prstGeom prst="rect">
            <a:avLst/>
          </a:prstGeom>
          <a:noFill/>
        </p:spPr>
        <p:txBody>
          <a:bodyPr wrap="square" rtlCol="0">
            <a:spAutoFit/>
          </a:bodyPr>
          <a:lstStyle/>
          <a:p>
            <a:r>
              <a:rPr lang="en-US" b="1" dirty="0">
                <a:hlinkClick r:id="rId4"/>
              </a:rPr>
              <a:t>https://www4.unfccc.int/sites/napc/Pages/Home.aspx</a:t>
            </a:r>
            <a:endParaRPr lang="en-US"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3099653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p14:prism/>
      </p:transition>
    </mc:Choice>
    <mc:Fallback>
      <mp:transition xmlns:mp="http://schemas.microsoft.com/office/mac/powerpoint/2008/main" spd="slow"/>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ED9D7A9-6116-466B-AB94-1D83B645E74C}"/>
              </a:ext>
            </a:extLst>
          </p:cNvPr>
          <p:cNvSpPr>
            <a:spLocks noGrp="1"/>
          </p:cNvSpPr>
          <p:nvPr>
            <p:ph type="title"/>
          </p:nvPr>
        </p:nvSpPr>
        <p:spPr>
          <a:xfrm>
            <a:off x="152400" y="429521"/>
            <a:ext cx="7315200" cy="1018280"/>
          </a:xfrm>
        </p:spPr>
        <p:txBody>
          <a:bodyPr>
            <a:normAutofit fontScale="90000"/>
          </a:bodyPr>
          <a:lstStyle/>
          <a:p>
            <a:r>
              <a:rPr lang="en-US" dirty="0"/>
              <a:t>2.  Linkages to other frameworks</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66A23C5-94D8-4C1D-81B6-889FF73A52D2}"/>
              </a:ext>
            </a:extLst>
          </p:cNvPr>
          <p:cNvSpPr>
            <a:spLocks noGrp="1"/>
          </p:cNvSpPr>
          <p:nvPr>
            <p:ph idx="1"/>
          </p:nvPr>
        </p:nvSpPr>
        <p:spPr>
          <a:xfrm>
            <a:off x="4191000" y="1600200"/>
            <a:ext cx="4800600" cy="5062323"/>
          </a:xfrm>
        </p:spPr>
        <p:txBody>
          <a:bodyPr/>
          <a:lstStyle/>
          <a:p>
            <a:r>
              <a:rPr lang="en-US" b="1" dirty="0"/>
              <a:t>Climate change affects many SDGs and other strategic goals!</a:t>
            </a:r>
          </a:p>
          <a:p>
            <a:pPr lvl="1"/>
            <a:r>
              <a:rPr lang="en-US" b="1" dirty="0"/>
              <a:t>Food security/hunger, health, water, energy, infrastructure</a:t>
            </a:r>
          </a:p>
          <a:p>
            <a:pPr lvl="1"/>
            <a:endParaRPr lang="en-US" b="1" dirty="0"/>
          </a:p>
          <a:p>
            <a:r>
              <a:rPr lang="en-US" b="1" dirty="0"/>
              <a:t>Many overlaps and synergies</a:t>
            </a:r>
          </a:p>
          <a:p>
            <a:endParaRPr lang="en-US" b="1" dirty="0"/>
          </a:p>
          <a:p>
            <a:r>
              <a:rPr lang="en-US" b="1" dirty="0"/>
              <a:t>Entry points include:</a:t>
            </a:r>
          </a:p>
          <a:p>
            <a:pPr lvl="1"/>
            <a:r>
              <a:rPr lang="en-US" b="1" dirty="0"/>
              <a:t>Sectoral planning processes</a:t>
            </a:r>
          </a:p>
          <a:p>
            <a:pPr lvl="1"/>
            <a:r>
              <a:rPr lang="en-US" b="1" dirty="0"/>
              <a:t>Community, city, basin, regional planning</a:t>
            </a:r>
          </a:p>
          <a:p>
            <a:pPr lvl="1"/>
            <a:r>
              <a:rPr lang="en-US" b="1" dirty="0"/>
              <a:t>Development themes: food, energy, water security</a:t>
            </a:r>
          </a:p>
        </p:txBody>
      </p:sp>
      <p:sp>
        <p:nvSpPr>
          <p:cNvPr id="4" name="Date Placeholder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581B342-40E8-4811-9568-B768CAADBE47}"/>
              </a:ext>
            </a:extLst>
          </p:cNvPr>
          <p:cNvSpPr>
            <a:spLocks noGrp="1"/>
          </p:cNvSpPr>
          <p:nvPr>
            <p:ph type="dt" sz="half" idx="10"/>
          </p:nvPr>
        </p:nvSpPr>
        <p:spPr/>
        <p:txBody>
          <a:bodyPr/>
          <a:lstStyle/>
          <a:p>
            <a:fld id="{CAE6B357-51B9-47D2-A71D-0D06CB03185D}" type="datetime1">
              <a:rPr lang="en-US" smtClean="0"/>
              <a:pPr/>
              <a:t>9/25/19</a:t>
            </a:fld>
            <a:endParaRPr lang="en-US"/>
          </a:p>
        </p:txBody>
      </p:sp>
      <p:sp>
        <p:nvSpPr>
          <p:cNvPr id="6" name="Slide Number Placeholder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1CB564B-9DB0-453B-92C6-7F8B44FDDFC1}"/>
              </a:ext>
            </a:extLst>
          </p:cNvPr>
          <p:cNvSpPr>
            <a:spLocks noGrp="1"/>
          </p:cNvSpPr>
          <p:nvPr>
            <p:ph type="sldNum" sz="quarter" idx="12"/>
          </p:nvPr>
        </p:nvSpPr>
        <p:spPr/>
        <p:txBody>
          <a:bodyPr/>
          <a:lstStyle/>
          <a:p>
            <a:fld id="{CE8079A4-7AA8-4A4F-87E2-7781EC5097DD}" type="slidenum">
              <a:rPr lang="en-US" smtClean="0"/>
              <a:pPr/>
              <a:t>9</a:t>
            </a:fld>
            <a:endParaRPr lang="en-US"/>
          </a:p>
        </p:txBody>
      </p:sp>
      <p:pic>
        <p:nvPicPr>
          <p:cNvPr id="7" name="Content Placeholder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EFFB63C-7BA9-4FA2-A450-4435E9321D40}"/>
              </a:ext>
            </a:extLst>
          </p:cNvPr>
          <p:cNvPicPr>
            <a:picLocks noChangeAspect="1"/>
          </p:cNvPicPr>
          <p:nvPr/>
        </p:nvPicPr>
        <p:blipFill rotWithShape="1">
          <a:blip r:embed="rId3" cstate="print"/>
          <a:srcRect t="7925" b="11146"/>
          <a:stretch/>
        </p:blipFill>
        <p:spPr>
          <a:xfrm>
            <a:off x="28303" y="1600200"/>
            <a:ext cx="2608505" cy="1631279"/>
          </a:xfrm>
          <a:prstGeom prst="rect">
            <a:avLst/>
          </a:prstGeom>
        </p:spPr>
      </p:pic>
      <p:pic>
        <p:nvPicPr>
          <p:cNvPr id="1026" name="Pictur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784B1E3-DFDC-4ABB-A5E8-4F398EB1E1A4}"/>
              </a:ext>
            </a:extLst>
          </p:cNvPr>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4834" y="4699683"/>
            <a:ext cx="2860766" cy="2019364"/>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8" name="Picture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80B01FE-445F-473C-90AC-22B8EAB9F387}"/>
              </a:ext>
            </a:extLst>
          </p:cNvPr>
          <p:cNvPicPr>
            <a:picLocks noChangeAspect="1"/>
          </p:cNvPicPr>
          <p:nvPr/>
        </p:nvPicPr>
        <p:blipFill>
          <a:blip r:embed="rId5"/>
          <a:stretch>
            <a:fillRect/>
          </a:stretch>
        </p:blipFill>
        <p:spPr>
          <a:xfrm>
            <a:off x="1576251" y="3058411"/>
            <a:ext cx="2438400" cy="174467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8046263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p14:prism/>
      </p:transition>
    </mc:Choice>
    <mc:Fallback>
      <mp:transition xmlns:mp="http://schemas.microsoft.com/office/mac/powerpoint/2008/mai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Custom 1">
      <a:dk1>
        <a:sysClr val="windowText" lastClr="000000"/>
      </a:dk1>
      <a:lt1>
        <a:sysClr val="window" lastClr="FFFFFF"/>
      </a:lt1>
      <a:dk2>
        <a:srgbClr val="5B9BD5"/>
      </a:dk2>
      <a:lt2>
        <a:srgbClr val="E7E6E6"/>
      </a:lt2>
      <a:accent1>
        <a:srgbClr val="4472C4"/>
      </a:accent1>
      <a:accent2>
        <a:srgbClr val="4472C4"/>
      </a:accent2>
      <a:accent3>
        <a:srgbClr val="A5A5A5"/>
      </a:accent3>
      <a:accent4>
        <a:srgbClr val="0563C1"/>
      </a:accent4>
      <a:accent5>
        <a:srgbClr val="4472C4"/>
      </a:accent5>
      <a:accent6>
        <a:srgbClr val="5B9BD5"/>
      </a:accent6>
      <a:hlink>
        <a:srgbClr val="5B9BD5"/>
      </a:hlink>
      <a:folHlink>
        <a:srgbClr val="954F72"/>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Perspective</Template>
  <TotalTime>5928</TotalTime>
  <Words>2407</Words>
  <Application>Microsoft Office PowerPoint</Application>
  <PresentationFormat>On-screen Show (4:3)</PresentationFormat>
  <Paragraphs>398</Paragraphs>
  <Slides>30</Slides>
  <Notes>9</Notes>
  <HiddenSlides>0</HiddenSlides>
  <MMClips>0</MMClips>
  <ScaleCrop>false</ScaleCrop>
  <HeadingPairs>
    <vt:vector size="4" baseType="variant">
      <vt:variant>
        <vt:lpstr>Design Template</vt:lpstr>
      </vt:variant>
      <vt:variant>
        <vt:i4>1</vt:i4>
      </vt:variant>
      <vt:variant>
        <vt:lpstr>Slide Titles</vt:lpstr>
      </vt:variant>
      <vt:variant>
        <vt:i4>30</vt:i4>
      </vt:variant>
    </vt:vector>
  </HeadingPairs>
  <TitlesOfParts>
    <vt:vector size="31" baseType="lpstr">
      <vt:lpstr>Perspective</vt:lpstr>
      <vt:lpstr>National Adaptation Plans: Essential Elements</vt:lpstr>
      <vt:lpstr>Overview</vt:lpstr>
      <vt:lpstr>What goes in a NAP?</vt:lpstr>
      <vt:lpstr>1.  UNFCCC Technical Guidelines (2012)</vt:lpstr>
      <vt:lpstr>Slide 5</vt:lpstr>
      <vt:lpstr>Slide 6</vt:lpstr>
      <vt:lpstr>Example: Burkina Faso</vt:lpstr>
      <vt:lpstr>For more info &amp; resources:</vt:lpstr>
      <vt:lpstr>2.  Linkages to other frameworks</vt:lpstr>
      <vt:lpstr>NAP-SDG iFrame approach…</vt:lpstr>
      <vt:lpstr>Slide 11</vt:lpstr>
      <vt:lpstr>Key contributions of NAPs</vt:lpstr>
      <vt:lpstr>Slide 13</vt:lpstr>
      <vt:lpstr>Slide 14</vt:lpstr>
      <vt:lpstr>3.  Institutional Coordination</vt:lpstr>
      <vt:lpstr>Relevant LEG Guidelines</vt:lpstr>
      <vt:lpstr> Sudan process for NAP preparation</vt:lpstr>
      <vt:lpstr>Sri Lanka Coordination</vt:lpstr>
      <vt:lpstr>4.  Assessing Impacts/Risks</vt:lpstr>
      <vt:lpstr>Key Concepts</vt:lpstr>
      <vt:lpstr>Elements of vulnerability (Vulnerability Sourcebook, GIZ 2017)</vt:lpstr>
      <vt:lpstr>Vulnerability vs. Risk…</vt:lpstr>
      <vt:lpstr>Differential Vulnerabilities</vt:lpstr>
      <vt:lpstr>State level VAs: Sudan</vt:lpstr>
      <vt:lpstr>Slide 25</vt:lpstr>
      <vt:lpstr>5.  Monitoring, Reporting, Evaluation</vt:lpstr>
      <vt:lpstr>Importance of M, E &amp; L</vt:lpstr>
      <vt:lpstr>Key Elements of M&amp;E</vt:lpstr>
      <vt:lpstr>Slide 29</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NAP-GSP Support to Developing Countries</dc:title>
  <dc:creator>Esther Lake</dc:creator>
  <cp:lastModifiedBy>Melanie Pisano</cp:lastModifiedBy>
  <cp:revision>319</cp:revision>
  <cp:lastPrinted>2018-01-31T09:25:50Z</cp:lastPrinted>
  <dcterms:created xsi:type="dcterms:W3CDTF">2019-09-25T07:30:18Z</dcterms:created>
  <dcterms:modified xsi:type="dcterms:W3CDTF">2019-09-25T07:30:36Z</dcterms:modified>
</cp:coreProperties>
</file>