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6" r:id="rId11"/>
    <p:sldId id="268" r:id="rId12"/>
    <p:sldId id="269" r:id="rId13"/>
    <p:sldId id="270" r:id="rId14"/>
  </p:sldIdLst>
  <p:sldSz cx="9144000" cy="5143500" type="screen16x9"/>
  <p:notesSz cx="6858000" cy="9144000"/>
  <p:embeddedFontLst>
    <p:embeddedFont>
      <p:font typeface="Helvetica" panose="020B0604020202020204" pitchFamily="34" charset="0"/>
      <p:regular r:id="rId16"/>
      <p:bold r:id="rId17"/>
      <p:italic r:id="rId18"/>
      <p:boldItalic r:id="rId19"/>
    </p:embeddedFont>
    <p:embeddedFont>
      <p:font typeface="Helvetica Neue" panose="020B0604020202020204" charset="0"/>
      <p:regular r:id="rId20"/>
      <p:bold r:id="rId21"/>
      <p:italic r:id="rId22"/>
      <p:boldItalic r:id="rId23"/>
    </p:embeddedFont>
    <p:embeddedFont>
      <p:font typeface="Montserrat" panose="00000500000000000000" pitchFamily="2" charset="0"/>
      <p:regular r:id="rId24"/>
      <p:bold r:id="rId25"/>
      <p:italic r:id="rId26"/>
      <p:boldItalic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orient="horz" pos="733">
          <p15:clr>
            <a:srgbClr val="9AA0A6"/>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9" roundtripDataSignature="AMtx7mj5Tb1J/AP/FYpAcBPWBG0IjEiqe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24"/>
  </p:normalViewPr>
  <p:slideViewPr>
    <p:cSldViewPr snapToGrid="0">
      <p:cViewPr varScale="1">
        <p:scale>
          <a:sx n="90" d="100"/>
          <a:sy n="90" d="100"/>
        </p:scale>
        <p:origin x="816" y="78"/>
      </p:cViewPr>
      <p:guideLst>
        <p:guide orient="horz" pos="1620"/>
        <p:guide pos="2880"/>
        <p:guide orient="horz" pos="73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2" name="Google Shape;7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7" name="Google Shape;197;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1" name="Google Shape;221;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3" name="Google Shape;233;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fbec1cdad6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3" name="Google Shape;243;gfbec1cdad6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4" name="Google Shape;84;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7" name="Google Shape;97;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2" name="Google Shape;11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7" name="Google Shape;127;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9" name="Google Shape;139;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9" name="Google Shape;149;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1" name="Google Shape;161;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5" name="Google Shape;175;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1"/>
        <p:cNvGrpSpPr/>
        <p:nvPr/>
      </p:nvGrpSpPr>
      <p:grpSpPr>
        <a:xfrm>
          <a:off x="0" y="0"/>
          <a:ext cx="0" cy="0"/>
          <a:chOff x="0" y="0"/>
          <a:chExt cx="0" cy="0"/>
        </a:xfrm>
      </p:grpSpPr>
      <p:sp>
        <p:nvSpPr>
          <p:cNvPr id="12" name="Google Shape;12;p18"/>
          <p:cNvSpPr txBox="1">
            <a:spLocks noGrp="1"/>
          </p:cNvSpPr>
          <p:nvPr>
            <p:ph type="title"/>
          </p:nvPr>
        </p:nvSpPr>
        <p:spPr>
          <a:xfrm>
            <a:off x="311700" y="555600"/>
            <a:ext cx="2808000" cy="755700"/>
          </a:xfrm>
          <a:prstGeom prst="rect">
            <a:avLst/>
          </a:prstGeom>
          <a:noFill/>
          <a:ln>
            <a:noFill/>
          </a:ln>
        </p:spPr>
        <p:txBody>
          <a:bodyPr spcFirstLastPara="1" wrap="square" lIns="0" tIns="0" rIns="91425" bIns="0"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13" name="Google Shape;13;p18"/>
          <p:cNvSpPr txBox="1">
            <a:spLocks noGrp="1"/>
          </p:cNvSpPr>
          <p:nvPr>
            <p:ph type="sldNum" idx="12"/>
          </p:nvPr>
        </p:nvSpPr>
        <p:spPr>
          <a:xfrm>
            <a:off x="8620834" y="4761816"/>
            <a:ext cx="5487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s-ES"/>
              <a:t>‹#›</a:t>
            </a:fld>
            <a:endParaRPr/>
          </a:p>
        </p:txBody>
      </p:sp>
      <p:sp>
        <p:nvSpPr>
          <p:cNvPr id="14" name="Google Shape;14;p18"/>
          <p:cNvSpPr txBox="1"/>
          <p:nvPr/>
        </p:nvSpPr>
        <p:spPr>
          <a:xfrm>
            <a:off x="4523538" y="317900"/>
            <a:ext cx="2293500" cy="992700"/>
          </a:xfrm>
          <a:prstGeom prst="rect">
            <a:avLst/>
          </a:prstGeom>
          <a:noFill/>
          <a:ln>
            <a:noFill/>
          </a:ln>
        </p:spPr>
        <p:txBody>
          <a:bodyPr spcFirstLastPara="1" wrap="square" lIns="18000" tIns="0" rIns="54000" bIns="0" anchor="t" anchorCtr="0">
            <a:noAutofit/>
          </a:bodyPr>
          <a:lstStyle/>
          <a:p>
            <a:pPr marL="0" marR="0" lvl="0" indent="0" algn="l" rtl="0">
              <a:lnSpc>
                <a:spcPct val="150000"/>
              </a:lnSpc>
              <a:spcBef>
                <a:spcPts val="0"/>
              </a:spcBef>
              <a:spcAft>
                <a:spcPts val="0"/>
              </a:spcAft>
              <a:buClr>
                <a:srgbClr val="000000"/>
              </a:buClr>
              <a:buSzPts val="600"/>
              <a:buFont typeface="Arial"/>
              <a:buNone/>
            </a:pPr>
            <a:r>
              <a:rPr lang="es-ES" sz="600" b="1" i="0" u="none" strike="noStrike" cap="none">
                <a:solidFill>
                  <a:srgbClr val="000000"/>
                </a:solidFill>
                <a:latin typeface="Helvetica Neue"/>
                <a:ea typeface="Helvetica Neue"/>
                <a:cs typeface="Helvetica Neue"/>
                <a:sym typeface="Helvetica Neue"/>
              </a:rPr>
              <a:t>First Level</a:t>
            </a:r>
            <a:endParaRPr sz="600" b="1" i="0" u="none" strike="noStrike" cap="none">
              <a:solidFill>
                <a:srgbClr val="000000"/>
              </a:solidFill>
              <a:latin typeface="Helvetica Neue"/>
              <a:ea typeface="Helvetica Neue"/>
              <a:cs typeface="Helvetica Neue"/>
              <a:sym typeface="Helvetica Neue"/>
            </a:endParaRPr>
          </a:p>
          <a:p>
            <a:pPr marL="0" marR="0" lvl="0" indent="457200" algn="l" rtl="0">
              <a:lnSpc>
                <a:spcPct val="150000"/>
              </a:lnSpc>
              <a:spcBef>
                <a:spcPts val="100"/>
              </a:spcBef>
              <a:spcAft>
                <a:spcPts val="500"/>
              </a:spcAft>
              <a:buClr>
                <a:srgbClr val="000000"/>
              </a:buClr>
              <a:buSzPts val="600"/>
              <a:buFont typeface="Arial"/>
              <a:buNone/>
            </a:pPr>
            <a:r>
              <a:rPr lang="es-ES" sz="600" b="0" i="0" u="none" strike="noStrike" cap="none">
                <a:solidFill>
                  <a:schemeClr val="dk1"/>
                </a:solidFill>
                <a:latin typeface="Helvetica Neue"/>
                <a:ea typeface="Helvetica Neue"/>
                <a:cs typeface="Helvetica Neue"/>
                <a:sym typeface="Helvetica Neue"/>
              </a:rPr>
              <a:t>Second Level </a:t>
            </a:r>
            <a:endParaRPr sz="600" b="0" i="0" u="none" strike="noStrike" cap="none">
              <a:solidFill>
                <a:schemeClr val="dk1"/>
              </a:solidFill>
              <a:latin typeface="Helvetica Neue"/>
              <a:ea typeface="Helvetica Neue"/>
              <a:cs typeface="Helvetica Neue"/>
              <a:sym typeface="Helvetica Neue"/>
            </a:endParaRPr>
          </a:p>
        </p:txBody>
      </p:sp>
      <p:sp>
        <p:nvSpPr>
          <p:cNvPr id="15" name="Google Shape;15;p18"/>
          <p:cNvSpPr txBox="1">
            <a:spLocks noGrp="1"/>
          </p:cNvSpPr>
          <p:nvPr>
            <p:ph type="title" idx="2"/>
          </p:nvPr>
        </p:nvSpPr>
        <p:spPr>
          <a:xfrm>
            <a:off x="4153618" y="82021"/>
            <a:ext cx="7325700" cy="422400"/>
          </a:xfrm>
          <a:prstGeom prst="rect">
            <a:avLst/>
          </a:prstGeom>
          <a:noFill/>
          <a:ln>
            <a:noFill/>
          </a:ln>
        </p:spPr>
        <p:txBody>
          <a:bodyPr spcFirstLastPara="1" wrap="square" lIns="0" tIns="0" rIns="91425" bIns="0" anchor="t" anchorCtr="0">
            <a:normAutofit/>
          </a:bodyPr>
          <a:lstStyle>
            <a:lvl1pPr lvl="0" algn="l">
              <a:lnSpc>
                <a:spcPct val="100000"/>
              </a:lnSpc>
              <a:spcBef>
                <a:spcPts val="0"/>
              </a:spcBef>
              <a:spcAft>
                <a:spcPts val="0"/>
              </a:spcAft>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18"/>
          <p:cNvSpPr txBox="1">
            <a:spLocks noGrp="1"/>
          </p:cNvSpPr>
          <p:nvPr>
            <p:ph type="sldNum" idx="3"/>
          </p:nvPr>
        </p:nvSpPr>
        <p:spPr>
          <a:xfrm>
            <a:off x="8620834" y="4761816"/>
            <a:ext cx="5487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s-ES"/>
              <a:t>‹#›</a:t>
            </a:fld>
            <a:endParaRPr/>
          </a:p>
        </p:txBody>
      </p:sp>
      <p:pic>
        <p:nvPicPr>
          <p:cNvPr id="17" name="Google Shape;17;p18"/>
          <p:cNvPicPr preferRelativeResize="0"/>
          <p:nvPr/>
        </p:nvPicPr>
        <p:blipFill rotWithShape="1">
          <a:blip r:embed="rId2">
            <a:alphaModFix/>
          </a:blip>
          <a:srcRect l="11433" t="4251" r="2015" b="4715"/>
          <a:stretch/>
        </p:blipFill>
        <p:spPr>
          <a:xfrm>
            <a:off x="1029385" y="2240150"/>
            <a:ext cx="5420477" cy="2639575"/>
          </a:xfrm>
          <a:prstGeom prst="rect">
            <a:avLst/>
          </a:prstGeom>
          <a:noFill/>
          <a:ln>
            <a:noFill/>
          </a:ln>
        </p:spPr>
      </p:pic>
      <p:sp>
        <p:nvSpPr>
          <p:cNvPr id="18" name="Google Shape;18;p18"/>
          <p:cNvSpPr/>
          <p:nvPr/>
        </p:nvSpPr>
        <p:spPr>
          <a:xfrm>
            <a:off x="0" y="130600"/>
            <a:ext cx="9144000" cy="579900"/>
          </a:xfrm>
          <a:prstGeom prst="rect">
            <a:avLst/>
          </a:prstGeom>
          <a:solidFill>
            <a:srgbClr val="558BC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pic>
        <p:nvPicPr>
          <p:cNvPr id="19" name="Google Shape;19;p18"/>
          <p:cNvPicPr preferRelativeResize="0"/>
          <p:nvPr/>
        </p:nvPicPr>
        <p:blipFill rotWithShape="1">
          <a:blip r:embed="rId3">
            <a:alphaModFix/>
          </a:blip>
          <a:srcRect/>
          <a:stretch/>
        </p:blipFill>
        <p:spPr>
          <a:xfrm>
            <a:off x="7242150" y="191550"/>
            <a:ext cx="1572125" cy="457900"/>
          </a:xfrm>
          <a:prstGeom prst="rect">
            <a:avLst/>
          </a:prstGeom>
          <a:noFill/>
          <a:ln>
            <a:noFill/>
          </a:ln>
        </p:spPr>
      </p:pic>
      <p:sp>
        <p:nvSpPr>
          <p:cNvPr id="20" name="Google Shape;20;p18"/>
          <p:cNvSpPr txBox="1"/>
          <p:nvPr/>
        </p:nvSpPr>
        <p:spPr>
          <a:xfrm>
            <a:off x="6715875" y="3629100"/>
            <a:ext cx="2193300" cy="1438200"/>
          </a:xfrm>
          <a:prstGeom prst="rect">
            <a:avLst/>
          </a:prstGeom>
          <a:noFill/>
          <a:ln>
            <a:noFill/>
          </a:ln>
        </p:spPr>
        <p:txBody>
          <a:bodyPr spcFirstLastPara="1" wrap="square" lIns="18000" tIns="0" rIns="54000" bIns="0" anchor="t" anchorCtr="0">
            <a:noAutofit/>
          </a:bodyPr>
          <a:lstStyle/>
          <a:p>
            <a:pPr marL="0" marR="0" lvl="0" indent="0" algn="l" rtl="0">
              <a:lnSpc>
                <a:spcPct val="150000"/>
              </a:lnSpc>
              <a:spcBef>
                <a:spcPts val="0"/>
              </a:spcBef>
              <a:spcAft>
                <a:spcPts val="0"/>
              </a:spcAft>
              <a:buClr>
                <a:srgbClr val="000000"/>
              </a:buClr>
              <a:buSzPts val="600"/>
              <a:buFont typeface="Arial"/>
              <a:buNone/>
            </a:pPr>
            <a:r>
              <a:rPr lang="es-ES" sz="600" b="1" i="0" u="none" strike="noStrike" cap="none">
                <a:solidFill>
                  <a:srgbClr val="000000"/>
                </a:solidFill>
                <a:latin typeface="Helvetica Neue"/>
                <a:ea typeface="Helvetica Neue"/>
                <a:cs typeface="Helvetica Neue"/>
                <a:sym typeface="Helvetica Neue"/>
              </a:rPr>
              <a:t>Shdvjhsvsjd oikjlkls m</a:t>
            </a:r>
            <a:r>
              <a:rPr lang="es-ES" sz="600" b="1" i="0" u="none" strike="noStrike" cap="none">
                <a:solidFill>
                  <a:schemeClr val="dk1"/>
                </a:solidFill>
                <a:latin typeface="Helvetica Neue"/>
                <a:ea typeface="Helvetica Neue"/>
                <a:cs typeface="Helvetica Neue"/>
                <a:sym typeface="Helvetica Neue"/>
              </a:rPr>
              <a:t>mvjhsvsjd oikjlkls</a:t>
            </a:r>
            <a:r>
              <a:rPr lang="es-ES" sz="600" b="0" i="0" u="none" strike="noStrike" cap="none">
                <a:solidFill>
                  <a:schemeClr val="dk1"/>
                </a:solidFill>
                <a:latin typeface="Helvetica Neue"/>
                <a:ea typeface="Helvetica Neue"/>
                <a:cs typeface="Helvetica Neue"/>
                <a:sym typeface="Helvetica Neue"/>
              </a:rPr>
              <a:t> mm vjjhjdw wjygdw ekuhfesdT epofjijfd rlijfio erw.kgn trwkwgjsvsjd oikjlkls mm vjjhjdw wjygdw ekuhfesd epofjijfd rlijfio erw.kgn d epofjijfd rlijfio erw.kgn trwkwgjsvsjd oikjlkls mm vsjd okjlkls mm vsjd okjlki vsjd okjlkvsjd okjlk vsjd okjlkvsjd vsjd okjlkls mm vsjd okjlki vsjd okjlkvsjd od epofjijfd rlijfio erw.kgn </a:t>
            </a:r>
            <a:endParaRPr sz="600" b="0" i="0" u="none" strike="noStrike" cap="none">
              <a:solidFill>
                <a:schemeClr val="dk1"/>
              </a:solidFill>
              <a:latin typeface="Helvetica Neue"/>
              <a:ea typeface="Helvetica Neue"/>
              <a:cs typeface="Helvetica Neue"/>
              <a:sym typeface="Helvetica Neue"/>
            </a:endParaRPr>
          </a:p>
          <a:p>
            <a:pPr marL="0" marR="0" lvl="0" indent="0" algn="l" rtl="0">
              <a:lnSpc>
                <a:spcPct val="150000"/>
              </a:lnSpc>
              <a:spcBef>
                <a:spcPts val="300"/>
              </a:spcBef>
              <a:spcAft>
                <a:spcPts val="300"/>
              </a:spcAft>
              <a:buClr>
                <a:srgbClr val="000000"/>
              </a:buClr>
              <a:buSzPts val="600"/>
              <a:buFont typeface="Arial"/>
              <a:buNone/>
            </a:pPr>
            <a:r>
              <a:rPr lang="es-ES" sz="600" b="1" i="0" u="none" strike="noStrike" cap="none">
                <a:solidFill>
                  <a:schemeClr val="dk1"/>
                </a:solidFill>
                <a:latin typeface="Helvetica Neue"/>
                <a:ea typeface="Helvetica Neue"/>
                <a:cs typeface="Helvetica Neue"/>
                <a:sym typeface="Helvetica Neue"/>
              </a:rPr>
              <a:t>Shdvjhsvsjd oikjlkls mmvjhsvsjd oikjlkls</a:t>
            </a:r>
            <a:r>
              <a:rPr lang="es-ES" sz="600" b="0" i="0" u="none" strike="noStrike" cap="none">
                <a:solidFill>
                  <a:schemeClr val="dk1"/>
                </a:solidFill>
                <a:latin typeface="Helvetica Neue"/>
                <a:ea typeface="Helvetica Neue"/>
                <a:cs typeface="Helvetica Neue"/>
                <a:sym typeface="Helvetica Neue"/>
              </a:rPr>
              <a:t> mm vjjhjdw wjygdw ekuhfesd epofjijfd rlijfio erw.kgn m vsjd okjlki vsjd okjlkvsjd od epofjijfd rlijfio erw.kgn </a:t>
            </a:r>
            <a:endParaRPr sz="600" b="0" i="0" u="none" strike="noStrike" cap="none">
              <a:solidFill>
                <a:schemeClr val="dk1"/>
              </a:solidFill>
              <a:latin typeface="Helvetica Neue"/>
              <a:ea typeface="Helvetica Neue"/>
              <a:cs typeface="Helvetica Neue"/>
              <a:sym typeface="Helvetica Neue"/>
            </a:endParaRPr>
          </a:p>
        </p:txBody>
      </p:sp>
      <p:sp>
        <p:nvSpPr>
          <p:cNvPr id="21" name="Google Shape;21;p18"/>
          <p:cNvSpPr/>
          <p:nvPr/>
        </p:nvSpPr>
        <p:spPr>
          <a:xfrm>
            <a:off x="8945100" y="130600"/>
            <a:ext cx="198900" cy="579900"/>
          </a:xfrm>
          <a:prstGeom prst="rect">
            <a:avLst/>
          </a:prstGeom>
          <a:solidFill>
            <a:srgbClr val="F8BD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sp>
        <p:nvSpPr>
          <p:cNvPr id="22" name="Google Shape;22;p18"/>
          <p:cNvSpPr txBox="1"/>
          <p:nvPr/>
        </p:nvSpPr>
        <p:spPr>
          <a:xfrm>
            <a:off x="385175" y="966450"/>
            <a:ext cx="6107400" cy="1074000"/>
          </a:xfrm>
          <a:prstGeom prst="rect">
            <a:avLst/>
          </a:prstGeom>
          <a:noFill/>
          <a:ln>
            <a:noFill/>
          </a:ln>
        </p:spPr>
        <p:txBody>
          <a:bodyPr spcFirstLastPara="1" wrap="square" lIns="18000" tIns="0" rIns="54000" bIns="0" anchor="t" anchorCtr="0">
            <a:noAutofit/>
          </a:bodyPr>
          <a:lstStyle/>
          <a:p>
            <a:pPr marL="0" marR="0" lvl="0" indent="0" algn="l" rtl="0">
              <a:lnSpc>
                <a:spcPct val="115000"/>
              </a:lnSpc>
              <a:spcBef>
                <a:spcPts val="0"/>
              </a:spcBef>
              <a:spcAft>
                <a:spcPts val="0"/>
              </a:spcAft>
              <a:buClr>
                <a:srgbClr val="000000"/>
              </a:buClr>
              <a:buSzPts val="700"/>
              <a:buFont typeface="Arial"/>
              <a:buNone/>
            </a:pPr>
            <a:r>
              <a:rPr lang="es-ES" sz="700" b="1" i="0" u="none" strike="noStrike" cap="none">
                <a:solidFill>
                  <a:srgbClr val="000000"/>
                </a:solidFill>
                <a:latin typeface="Helvetica Neue"/>
                <a:ea typeface="Helvetica Neue"/>
                <a:cs typeface="Helvetica Neue"/>
                <a:sym typeface="Helvetica Neue"/>
              </a:rPr>
              <a:t>Shdvjhsvsjd oikjlkls m</a:t>
            </a:r>
            <a:r>
              <a:rPr lang="es-ES" sz="700" b="1" i="0" u="none" strike="noStrike" cap="none">
                <a:solidFill>
                  <a:schemeClr val="dk1"/>
                </a:solidFill>
                <a:latin typeface="Helvetica Neue"/>
                <a:ea typeface="Helvetica Neue"/>
                <a:cs typeface="Helvetica Neue"/>
                <a:sym typeface="Helvetica Neue"/>
              </a:rPr>
              <a:t>mvjhsvsjd oikjlkls</a:t>
            </a:r>
            <a:r>
              <a:rPr lang="es-ES" sz="700" b="0" i="0" u="none" strike="noStrike" cap="none">
                <a:solidFill>
                  <a:schemeClr val="dk1"/>
                </a:solidFill>
                <a:latin typeface="Helvetica Neue"/>
                <a:ea typeface="Helvetica Neue"/>
                <a:cs typeface="Helvetica Neue"/>
                <a:sym typeface="Helvetica Neue"/>
              </a:rPr>
              <a:t> mm vjjhjdw wjygdw ekuhfesd epofjijfd rlijfio erw.kgn trwkwgjsvsjd oikjlkls mm vjjhjdw wjygdw ekuhfesd epofjijfd rlijfio erw.kgn d epofjijfd rlijfio  mm vjjhjdw wjygdw ekuhfesd epofjijfd rlijfio erw.kgn trwkwgjsvsjd oikjlkls mm vjjhjdw wjygdw ekuhfesd epofjijfd rlijfio erw.kgn d epofjijfd rlijfio erw.kgn trwkwgjsvsjd oikjlkls mm </a:t>
            </a:r>
            <a:endParaRPr sz="700" b="0" i="0" u="none" strike="noStrike" cap="none">
              <a:solidFill>
                <a:schemeClr val="dk1"/>
              </a:solidFill>
              <a:latin typeface="Helvetica Neue"/>
              <a:ea typeface="Helvetica Neue"/>
              <a:cs typeface="Helvetica Neue"/>
              <a:sym typeface="Helvetica Neue"/>
            </a:endParaRPr>
          </a:p>
          <a:p>
            <a:pPr marL="0" marR="0" lvl="0" indent="0" algn="l" rtl="0">
              <a:lnSpc>
                <a:spcPct val="115000"/>
              </a:lnSpc>
              <a:spcBef>
                <a:spcPts val="500"/>
              </a:spcBef>
              <a:spcAft>
                <a:spcPts val="0"/>
              </a:spcAft>
              <a:buClr>
                <a:srgbClr val="000000"/>
              </a:buClr>
              <a:buSzPts val="700"/>
              <a:buFont typeface="Arial"/>
              <a:buNone/>
            </a:pPr>
            <a:endParaRPr sz="700" b="0" i="0" u="none" strike="noStrike" cap="none">
              <a:solidFill>
                <a:schemeClr val="dk1"/>
              </a:solidFill>
              <a:latin typeface="Helvetica Neue"/>
              <a:ea typeface="Helvetica Neue"/>
              <a:cs typeface="Helvetica Neue"/>
              <a:sym typeface="Helvetica Neue"/>
            </a:endParaRPr>
          </a:p>
          <a:p>
            <a:pPr marL="0" marR="0" lvl="0" indent="0" algn="l" rtl="0">
              <a:lnSpc>
                <a:spcPct val="115000"/>
              </a:lnSpc>
              <a:spcBef>
                <a:spcPts val="500"/>
              </a:spcBef>
              <a:spcAft>
                <a:spcPts val="0"/>
              </a:spcAft>
              <a:buClr>
                <a:srgbClr val="000000"/>
              </a:buClr>
              <a:buSzPts val="700"/>
              <a:buFont typeface="Arial"/>
              <a:buNone/>
            </a:pPr>
            <a:r>
              <a:rPr lang="es-ES" sz="700" b="1" i="0" u="none" strike="noStrike" cap="none">
                <a:solidFill>
                  <a:schemeClr val="dk1"/>
                </a:solidFill>
                <a:latin typeface="Helvetica Neue"/>
                <a:ea typeface="Helvetica Neue"/>
                <a:cs typeface="Helvetica Neue"/>
                <a:sym typeface="Helvetica Neue"/>
              </a:rPr>
              <a:t>Shdvjhsvsjd oikjlkls mmvjhsvsjd oikjlkls </a:t>
            </a:r>
            <a:r>
              <a:rPr lang="es-ES" sz="700" b="0" i="0" u="none" strike="noStrike" cap="none">
                <a:solidFill>
                  <a:schemeClr val="dk1"/>
                </a:solidFill>
                <a:latin typeface="Helvetica Neue"/>
                <a:ea typeface="Helvetica Neue"/>
                <a:cs typeface="Helvetica Neue"/>
                <a:sym typeface="Helvetica Neue"/>
              </a:rPr>
              <a:t>mm vjjhjdw wjygdw ekuhfesd epofjijfd rlijfio erw.kgn trwkwgjsvsjd oikjlkls mm vjjhjdw wjygdw ekuhfesd epofjijfd rlijfio erw.kgn d epofjijfd rlijfio  mm vjjhjdw wjygdw ekuhfesd epofjijfd rlijfio erw.kgn trwkwgjsvsjd oikjlkls mm vjjhjdw wjygdw ekuhfesd epofjijfd </a:t>
            </a:r>
            <a:endParaRPr sz="700" b="0" i="0" u="none" strike="noStrike" cap="none">
              <a:solidFill>
                <a:schemeClr val="dk1"/>
              </a:solidFill>
              <a:latin typeface="Helvetica Neue"/>
              <a:ea typeface="Helvetica Neue"/>
              <a:cs typeface="Helvetica Neue"/>
              <a:sym typeface="Helvetica Neue"/>
            </a:endParaRPr>
          </a:p>
          <a:p>
            <a:pPr marL="0" marR="0" lvl="0" indent="0" algn="l" rtl="0">
              <a:lnSpc>
                <a:spcPct val="115000"/>
              </a:lnSpc>
              <a:spcBef>
                <a:spcPts val="300"/>
              </a:spcBef>
              <a:spcAft>
                <a:spcPts val="0"/>
              </a:spcAft>
              <a:buClr>
                <a:srgbClr val="000000"/>
              </a:buClr>
              <a:buSzPts val="700"/>
              <a:buFont typeface="Arial"/>
              <a:buNone/>
            </a:pPr>
            <a:r>
              <a:rPr lang="es-ES" sz="700" b="1" i="0" u="none" strike="noStrike" cap="none">
                <a:solidFill>
                  <a:srgbClr val="558BC8"/>
                </a:solidFill>
                <a:latin typeface="Helvetica Neue"/>
                <a:ea typeface="Helvetica Neue"/>
                <a:cs typeface="Helvetica Neue"/>
                <a:sym typeface="Helvetica Neue"/>
              </a:rPr>
              <a:t>epofjijfd rlijfio  mm vjjhjdw wjygdw ekuhfesd epofjijfd rlijfio erw.kgn trwkwgjsvsjd oikjlkls mm vjjhjdw wjygdw ekuhfes</a:t>
            </a:r>
            <a:endParaRPr sz="700" b="1" i="0" u="none" strike="noStrike" cap="none">
              <a:solidFill>
                <a:srgbClr val="558BC8"/>
              </a:solidFill>
              <a:latin typeface="Helvetica Neue"/>
              <a:ea typeface="Helvetica Neue"/>
              <a:cs typeface="Helvetica Neue"/>
              <a:sym typeface="Helvetica Neue"/>
            </a:endParaRPr>
          </a:p>
          <a:p>
            <a:pPr marL="0" marR="0" lvl="0" indent="0" algn="l" rtl="0">
              <a:lnSpc>
                <a:spcPct val="115000"/>
              </a:lnSpc>
              <a:spcBef>
                <a:spcPts val="300"/>
              </a:spcBef>
              <a:spcAft>
                <a:spcPts val="0"/>
              </a:spcAft>
              <a:buClr>
                <a:srgbClr val="000000"/>
              </a:buClr>
              <a:buSzPts val="700"/>
              <a:buFont typeface="Arial"/>
              <a:buNone/>
            </a:pPr>
            <a:endParaRPr sz="700" b="1" i="0" u="none" strike="noStrike" cap="none">
              <a:solidFill>
                <a:srgbClr val="558BC8"/>
              </a:solidFill>
              <a:latin typeface="Helvetica Neue"/>
              <a:ea typeface="Helvetica Neue"/>
              <a:cs typeface="Helvetica Neue"/>
              <a:sym typeface="Helvetica Neue"/>
            </a:endParaRPr>
          </a:p>
          <a:p>
            <a:pPr marL="0" marR="0" lvl="0" indent="0" algn="l" rtl="0">
              <a:lnSpc>
                <a:spcPct val="115000"/>
              </a:lnSpc>
              <a:spcBef>
                <a:spcPts val="300"/>
              </a:spcBef>
              <a:spcAft>
                <a:spcPts val="300"/>
              </a:spcAft>
              <a:buClr>
                <a:srgbClr val="000000"/>
              </a:buClr>
              <a:buSzPts val="700"/>
              <a:buFont typeface="Arial"/>
              <a:buNone/>
            </a:pPr>
            <a:endParaRPr sz="700" b="1" i="0" u="none" strike="noStrike" cap="none">
              <a:solidFill>
                <a:srgbClr val="558BC8"/>
              </a:solidFill>
              <a:latin typeface="Helvetica Neue"/>
              <a:ea typeface="Helvetica Neue"/>
              <a:cs typeface="Helvetica Neue"/>
              <a:sym typeface="Helvetica Neue"/>
            </a:endParaRPr>
          </a:p>
        </p:txBody>
      </p:sp>
      <p:sp>
        <p:nvSpPr>
          <p:cNvPr id="23" name="Google Shape;23;p18"/>
          <p:cNvSpPr txBox="1"/>
          <p:nvPr/>
        </p:nvSpPr>
        <p:spPr>
          <a:xfrm>
            <a:off x="414325" y="2816510"/>
            <a:ext cx="657600" cy="2201100"/>
          </a:xfrm>
          <a:prstGeom prst="rect">
            <a:avLst/>
          </a:prstGeom>
          <a:noFill/>
          <a:ln>
            <a:noFill/>
          </a:ln>
        </p:spPr>
        <p:txBody>
          <a:bodyPr spcFirstLastPara="1" wrap="square" lIns="0" tIns="0" rIns="91425" bIns="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s-ES" sz="700" b="1" i="0" u="none" strike="noStrike" cap="none">
                <a:solidFill>
                  <a:srgbClr val="000000"/>
                </a:solidFill>
                <a:latin typeface="Helvetica Neue"/>
                <a:ea typeface="Helvetica Neue"/>
                <a:cs typeface="Helvetica Neue"/>
                <a:sym typeface="Helvetica Neue"/>
              </a:rPr>
              <a:t>First Level</a:t>
            </a:r>
            <a:endParaRPr sz="700" b="0" i="0" u="none" strike="noStrike" cap="none">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900"/>
              <a:buFont typeface="Arial"/>
              <a:buNone/>
            </a:pPr>
            <a:endParaRPr sz="900" b="1" i="0" u="none" strike="noStrike" cap="none">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900"/>
              <a:buFont typeface="Arial"/>
              <a:buNone/>
            </a:pPr>
            <a:endParaRPr sz="900" b="1" i="0" u="none" strike="noStrike" cap="none">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900"/>
              <a:buFont typeface="Arial"/>
              <a:buNone/>
            </a:pPr>
            <a:endParaRPr sz="900" b="1" i="0" u="none" strike="noStrike" cap="none">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900"/>
              <a:buFont typeface="Arial"/>
              <a:buNone/>
            </a:pPr>
            <a:endParaRPr sz="900" b="1" i="0" u="none" strike="noStrike" cap="none">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600"/>
              <a:buFont typeface="Arial"/>
              <a:buNone/>
            </a:pPr>
            <a:endParaRPr sz="600" b="1" i="0" u="none" strike="noStrike" cap="none">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600"/>
              <a:buFont typeface="Arial"/>
              <a:buNone/>
            </a:pPr>
            <a:endParaRPr sz="600" b="1" i="0" u="none" strike="noStrike" cap="none">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600"/>
              <a:buFont typeface="Arial"/>
              <a:buNone/>
            </a:pPr>
            <a:endParaRPr sz="600" b="1" i="0" u="none" strike="noStrike" cap="none">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800"/>
              <a:buFont typeface="Arial"/>
              <a:buNone/>
            </a:pPr>
            <a:endParaRPr sz="800" b="1" i="0" u="none" strike="noStrike" cap="none">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800"/>
              <a:buFont typeface="Arial"/>
              <a:buNone/>
            </a:pPr>
            <a:r>
              <a:rPr lang="es-ES" sz="800" b="1" i="0" u="none" strike="noStrike" cap="none">
                <a:solidFill>
                  <a:srgbClr val="000000"/>
                </a:solidFill>
                <a:latin typeface="Helvetica Neue"/>
                <a:ea typeface="Helvetica Neue"/>
                <a:cs typeface="Helvetica Neue"/>
                <a:sym typeface="Helvetica Neue"/>
              </a:rPr>
              <a:t>Increasing</a:t>
            </a:r>
            <a:endParaRPr sz="800" b="1" i="0" u="none" strike="noStrike" cap="none">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800"/>
              <a:buFont typeface="Arial"/>
              <a:buNone/>
            </a:pPr>
            <a:r>
              <a:rPr lang="es-ES" sz="800" b="1" i="0" u="none" strike="noStrike" cap="none">
                <a:solidFill>
                  <a:srgbClr val="000000"/>
                </a:solidFill>
                <a:latin typeface="Helvetica Neue"/>
                <a:ea typeface="Helvetica Neue"/>
                <a:cs typeface="Helvetica Neue"/>
                <a:sym typeface="Helvetica Neue"/>
              </a:rPr>
              <a:t>Climate risk levels</a:t>
            </a:r>
            <a:endParaRPr sz="800" b="1" i="0" u="none" strike="noStrike" cap="none">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700"/>
              <a:buFont typeface="Arial"/>
              <a:buNone/>
            </a:pPr>
            <a:r>
              <a:rPr lang="es-ES" sz="700" b="0" i="0" u="none" strike="noStrike" cap="none">
                <a:solidFill>
                  <a:srgbClr val="000000"/>
                </a:solidFill>
                <a:latin typeface="Helvetica Neue"/>
                <a:ea typeface="Helvetica Neue"/>
                <a:cs typeface="Helvetica Neue"/>
                <a:sym typeface="Helvetica Neue"/>
              </a:rPr>
              <a:t>(from undetectable to very low, to very high)</a:t>
            </a:r>
            <a:endParaRPr sz="700" b="0" i="0" u="none" strike="noStrike" cap="none">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700"/>
              <a:buFont typeface="Arial"/>
              <a:buNone/>
            </a:pPr>
            <a:endParaRPr sz="700" b="1" i="0" u="none" strike="noStrike" cap="none">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600"/>
              <a:buFont typeface="Arial"/>
              <a:buNone/>
            </a:pPr>
            <a:endParaRPr sz="600" b="1" i="0" u="none" strike="noStrike" cap="none">
              <a:solidFill>
                <a:srgbClr val="000000"/>
              </a:solidFill>
              <a:latin typeface="Helvetica Neue"/>
              <a:ea typeface="Helvetica Neue"/>
              <a:cs typeface="Helvetica Neue"/>
              <a:sym typeface="Helvetica Neue"/>
            </a:endParaRPr>
          </a:p>
        </p:txBody>
      </p:sp>
      <p:pic>
        <p:nvPicPr>
          <p:cNvPr id="24" name="Google Shape;24;p18"/>
          <p:cNvPicPr preferRelativeResize="0"/>
          <p:nvPr/>
        </p:nvPicPr>
        <p:blipFill rotWithShape="1">
          <a:blip r:embed="rId4">
            <a:alphaModFix/>
          </a:blip>
          <a:srcRect l="10798" r="18253"/>
          <a:stretch/>
        </p:blipFill>
        <p:spPr>
          <a:xfrm>
            <a:off x="6715875" y="998225"/>
            <a:ext cx="2193172" cy="2137075"/>
          </a:xfrm>
          <a:prstGeom prst="rect">
            <a:avLst/>
          </a:prstGeom>
          <a:noFill/>
          <a:ln>
            <a:noFill/>
          </a:ln>
        </p:spPr>
      </p:pic>
      <p:sp>
        <p:nvSpPr>
          <p:cNvPr id="25" name="Google Shape;25;p18"/>
          <p:cNvSpPr txBox="1"/>
          <p:nvPr/>
        </p:nvSpPr>
        <p:spPr>
          <a:xfrm>
            <a:off x="6761206" y="3219350"/>
            <a:ext cx="1631700" cy="192300"/>
          </a:xfrm>
          <a:prstGeom prst="rect">
            <a:avLst/>
          </a:prstGeom>
          <a:noFill/>
          <a:ln>
            <a:noFill/>
          </a:ln>
        </p:spPr>
        <p:txBody>
          <a:bodyPr spcFirstLastPara="1" wrap="square" lIns="0" tIns="0" rIns="91425" bIns="0" anchor="t" anchorCtr="0">
            <a:spAutoFit/>
          </a:bodyPr>
          <a:lstStyle/>
          <a:p>
            <a:pPr marL="0" marR="0" lvl="0" indent="0" algn="l" rtl="0">
              <a:lnSpc>
                <a:spcPct val="150000"/>
              </a:lnSpc>
              <a:spcBef>
                <a:spcPts val="0"/>
              </a:spcBef>
              <a:spcAft>
                <a:spcPts val="300"/>
              </a:spcAft>
              <a:buClr>
                <a:srgbClr val="000000"/>
              </a:buClr>
              <a:buSzPts val="500"/>
              <a:buFont typeface="Arial"/>
              <a:buNone/>
            </a:pPr>
            <a:r>
              <a:rPr lang="es-ES" sz="500" b="1" i="0" u="none" strike="noStrike" cap="none">
                <a:solidFill>
                  <a:schemeClr val="dk1"/>
                </a:solidFill>
                <a:latin typeface="Helvetica Neue"/>
                <a:ea typeface="Helvetica Neue"/>
                <a:cs typeface="Helvetica Neue"/>
                <a:sym typeface="Helvetica Neue"/>
              </a:rPr>
              <a:t>Shdvjhsvsjd oikjlkls mmvjhsvsjd oikjlkls</a:t>
            </a:r>
            <a:r>
              <a:rPr lang="es-ES" sz="500" b="0" i="0" u="none" strike="noStrike" cap="none">
                <a:solidFill>
                  <a:schemeClr val="dk1"/>
                </a:solidFill>
                <a:latin typeface="Helvetica Neue"/>
                <a:ea typeface="Helvetica Neue"/>
                <a:cs typeface="Helvetica Neue"/>
                <a:sym typeface="Helvetica Neue"/>
              </a:rPr>
              <a:t> mm vjjhjdw wjygdw ekuhfesd epofjijfd rlijfio erw.kgn trwkwgjs</a:t>
            </a:r>
            <a:endParaRPr sz="1300" b="0" i="0" u="none" strike="noStrike" cap="none">
              <a:solidFill>
                <a:srgbClr val="000000"/>
              </a:solidFill>
              <a:latin typeface="Arial"/>
              <a:ea typeface="Arial"/>
              <a:cs typeface="Arial"/>
              <a:sym typeface="Arial"/>
            </a:endParaRPr>
          </a:p>
        </p:txBody>
      </p:sp>
      <p:sp>
        <p:nvSpPr>
          <p:cNvPr id="26" name="Google Shape;26;p18"/>
          <p:cNvSpPr txBox="1">
            <a:spLocks noGrp="1"/>
          </p:cNvSpPr>
          <p:nvPr>
            <p:ph type="subTitle" idx="1"/>
          </p:nvPr>
        </p:nvSpPr>
        <p:spPr>
          <a:xfrm>
            <a:off x="428900" y="469075"/>
            <a:ext cx="8381400" cy="217800"/>
          </a:xfrm>
          <a:prstGeom prst="rect">
            <a:avLst/>
          </a:prstGeom>
          <a:noFill/>
          <a:ln>
            <a:noFill/>
          </a:ln>
        </p:spPr>
        <p:txBody>
          <a:bodyPr spcFirstLastPara="1" wrap="square" lIns="0" tIns="0" rIns="54000" bIns="0" anchor="t" anchorCtr="0">
            <a:noAutofit/>
          </a:bodyPr>
          <a:lstStyle>
            <a:lvl1pPr marR="0" lvl="0" algn="l" rtl="0">
              <a:lnSpc>
                <a:spcPct val="100000"/>
              </a:lnSpc>
              <a:spcBef>
                <a:spcPts val="0"/>
              </a:spcBef>
              <a:spcAft>
                <a:spcPts val="0"/>
              </a:spcAft>
              <a:buClr>
                <a:schemeClr val="lt1"/>
              </a:buClr>
              <a:buSzPts val="1100"/>
              <a:buFont typeface="Montserrat"/>
              <a:buNone/>
              <a:defRPr sz="1100" b="1" i="0" u="none" strike="noStrike" cap="none">
                <a:solidFill>
                  <a:schemeClr val="lt1"/>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7" name="Google Shape;27;p18"/>
          <p:cNvSpPr txBox="1">
            <a:spLocks noGrp="1"/>
          </p:cNvSpPr>
          <p:nvPr>
            <p:ph type="title" idx="4"/>
          </p:nvPr>
        </p:nvSpPr>
        <p:spPr>
          <a:xfrm>
            <a:off x="382325" y="227575"/>
            <a:ext cx="8158200" cy="276900"/>
          </a:xfrm>
          <a:prstGeom prst="rect">
            <a:avLst/>
          </a:prstGeom>
          <a:noFill/>
          <a:ln>
            <a:noFill/>
          </a:ln>
        </p:spPr>
        <p:txBody>
          <a:bodyPr spcFirstLastPara="1" wrap="square" lIns="0" tIns="0" rIns="91425" bIns="0" anchor="t" anchorCtr="0">
            <a:normAutofit/>
          </a:bodyPr>
          <a:lstStyle>
            <a:lvl1pPr lvl="0" algn="l">
              <a:lnSpc>
                <a:spcPct val="100000"/>
              </a:lnSpc>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8"/>
        <p:cNvGrpSpPr/>
        <p:nvPr/>
      </p:nvGrpSpPr>
      <p:grpSpPr>
        <a:xfrm>
          <a:off x="0" y="0"/>
          <a:ext cx="0" cy="0"/>
          <a:chOff x="0" y="0"/>
          <a:chExt cx="0" cy="0"/>
        </a:xfrm>
      </p:grpSpPr>
      <p:sp>
        <p:nvSpPr>
          <p:cNvPr id="29" name="Google Shape;29;p19"/>
          <p:cNvSpPr txBox="1">
            <a:spLocks noGrp="1"/>
          </p:cNvSpPr>
          <p:nvPr>
            <p:ph type="title"/>
          </p:nvPr>
        </p:nvSpPr>
        <p:spPr>
          <a:xfrm>
            <a:off x="490250" y="450150"/>
            <a:ext cx="6367800" cy="4090800"/>
          </a:xfrm>
          <a:prstGeom prst="rect">
            <a:avLst/>
          </a:prstGeom>
          <a:noFill/>
          <a:ln>
            <a:noFill/>
          </a:ln>
        </p:spPr>
        <p:txBody>
          <a:bodyPr spcFirstLastPara="1" wrap="square" lIns="0" tIns="0" rIns="91425" bIns="0"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0" name="Google Shape;30;p19"/>
          <p:cNvSpPr txBox="1">
            <a:spLocks noGrp="1"/>
          </p:cNvSpPr>
          <p:nvPr>
            <p:ph type="sldNum" idx="12"/>
          </p:nvPr>
        </p:nvSpPr>
        <p:spPr>
          <a:xfrm>
            <a:off x="8620834" y="4761816"/>
            <a:ext cx="5487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s-ES"/>
              <a:t>‹#›</a:t>
            </a:fld>
            <a:endParaRPr/>
          </a:p>
        </p:txBody>
      </p:sp>
      <p:sp>
        <p:nvSpPr>
          <p:cNvPr id="31" name="Google Shape;31;p19"/>
          <p:cNvSpPr txBox="1"/>
          <p:nvPr/>
        </p:nvSpPr>
        <p:spPr>
          <a:xfrm>
            <a:off x="4504513" y="275050"/>
            <a:ext cx="2293500" cy="992700"/>
          </a:xfrm>
          <a:prstGeom prst="rect">
            <a:avLst/>
          </a:prstGeom>
          <a:noFill/>
          <a:ln>
            <a:noFill/>
          </a:ln>
        </p:spPr>
        <p:txBody>
          <a:bodyPr spcFirstLastPara="1" wrap="square" lIns="18000" tIns="0" rIns="54000" bIns="0" anchor="t" anchorCtr="0">
            <a:noAutofit/>
          </a:bodyPr>
          <a:lstStyle/>
          <a:p>
            <a:pPr marL="0" marR="0" lvl="0" indent="0" algn="l" rtl="0">
              <a:lnSpc>
                <a:spcPct val="150000"/>
              </a:lnSpc>
              <a:spcBef>
                <a:spcPts val="0"/>
              </a:spcBef>
              <a:spcAft>
                <a:spcPts val="0"/>
              </a:spcAft>
              <a:buClr>
                <a:srgbClr val="000000"/>
              </a:buClr>
              <a:buSzPts val="600"/>
              <a:buFont typeface="Arial"/>
              <a:buNone/>
            </a:pPr>
            <a:r>
              <a:rPr lang="es-ES" sz="600" b="1" i="0" u="none" strike="noStrike" cap="none">
                <a:solidFill>
                  <a:srgbClr val="000000"/>
                </a:solidFill>
                <a:latin typeface="Helvetica Neue"/>
                <a:ea typeface="Helvetica Neue"/>
                <a:cs typeface="Helvetica Neue"/>
                <a:sym typeface="Helvetica Neue"/>
              </a:rPr>
              <a:t>First Level</a:t>
            </a:r>
            <a:endParaRPr sz="600" b="1" i="0" u="none" strike="noStrike" cap="none">
              <a:solidFill>
                <a:srgbClr val="000000"/>
              </a:solidFill>
              <a:latin typeface="Helvetica Neue"/>
              <a:ea typeface="Helvetica Neue"/>
              <a:cs typeface="Helvetica Neue"/>
              <a:sym typeface="Helvetica Neue"/>
            </a:endParaRPr>
          </a:p>
          <a:p>
            <a:pPr marL="0" marR="0" lvl="0" indent="457200" algn="l" rtl="0">
              <a:lnSpc>
                <a:spcPct val="150000"/>
              </a:lnSpc>
              <a:spcBef>
                <a:spcPts val="100"/>
              </a:spcBef>
              <a:spcAft>
                <a:spcPts val="500"/>
              </a:spcAft>
              <a:buClr>
                <a:srgbClr val="000000"/>
              </a:buClr>
              <a:buSzPts val="600"/>
              <a:buFont typeface="Arial"/>
              <a:buNone/>
            </a:pPr>
            <a:r>
              <a:rPr lang="es-ES" sz="600" b="0" i="0" u="none" strike="noStrike" cap="none">
                <a:solidFill>
                  <a:schemeClr val="dk1"/>
                </a:solidFill>
                <a:latin typeface="Helvetica Neue"/>
                <a:ea typeface="Helvetica Neue"/>
                <a:cs typeface="Helvetica Neue"/>
                <a:sym typeface="Helvetica Neue"/>
              </a:rPr>
              <a:t>Second Level </a:t>
            </a:r>
            <a:endParaRPr sz="600" b="0" i="0" u="none" strike="noStrike" cap="none">
              <a:solidFill>
                <a:schemeClr val="dk1"/>
              </a:solidFill>
              <a:latin typeface="Helvetica Neue"/>
              <a:ea typeface="Helvetica Neue"/>
              <a:cs typeface="Helvetica Neue"/>
              <a:sym typeface="Helvetica Neue"/>
            </a:endParaRPr>
          </a:p>
        </p:txBody>
      </p:sp>
      <p:sp>
        <p:nvSpPr>
          <p:cNvPr id="32" name="Google Shape;32;p19"/>
          <p:cNvSpPr txBox="1">
            <a:spLocks noGrp="1"/>
          </p:cNvSpPr>
          <p:nvPr>
            <p:ph type="sldNum" idx="2"/>
          </p:nvPr>
        </p:nvSpPr>
        <p:spPr>
          <a:xfrm>
            <a:off x="8620834" y="4761816"/>
            <a:ext cx="5487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s-ES"/>
              <a:t>‹#›</a:t>
            </a:fld>
            <a:endParaRPr/>
          </a:p>
        </p:txBody>
      </p:sp>
      <p:pic>
        <p:nvPicPr>
          <p:cNvPr id="33" name="Google Shape;33;p19"/>
          <p:cNvPicPr preferRelativeResize="0"/>
          <p:nvPr/>
        </p:nvPicPr>
        <p:blipFill rotWithShape="1">
          <a:blip r:embed="rId2">
            <a:alphaModFix/>
          </a:blip>
          <a:srcRect/>
          <a:stretch/>
        </p:blipFill>
        <p:spPr>
          <a:xfrm>
            <a:off x="1327075" y="885625"/>
            <a:ext cx="7174349" cy="3562399"/>
          </a:xfrm>
          <a:prstGeom prst="rect">
            <a:avLst/>
          </a:prstGeom>
          <a:noFill/>
          <a:ln>
            <a:noFill/>
          </a:ln>
        </p:spPr>
      </p:pic>
      <p:sp>
        <p:nvSpPr>
          <p:cNvPr id="34" name="Google Shape;34;p19"/>
          <p:cNvSpPr txBox="1"/>
          <p:nvPr/>
        </p:nvSpPr>
        <p:spPr>
          <a:xfrm>
            <a:off x="411605" y="4453000"/>
            <a:ext cx="8218500" cy="992700"/>
          </a:xfrm>
          <a:prstGeom prst="rect">
            <a:avLst/>
          </a:prstGeom>
          <a:noFill/>
          <a:ln>
            <a:noFill/>
          </a:ln>
        </p:spPr>
        <p:txBody>
          <a:bodyPr spcFirstLastPara="1" wrap="square" lIns="18000" tIns="0" rIns="54000" bIns="0" anchor="t" anchorCtr="0">
            <a:noAutofit/>
          </a:bodyPr>
          <a:lstStyle/>
          <a:p>
            <a:pPr marL="0" marR="0" lvl="0" indent="0" algn="l" rtl="0">
              <a:lnSpc>
                <a:spcPct val="150000"/>
              </a:lnSpc>
              <a:spcBef>
                <a:spcPts val="0"/>
              </a:spcBef>
              <a:spcAft>
                <a:spcPts val="0"/>
              </a:spcAft>
              <a:buClr>
                <a:srgbClr val="000000"/>
              </a:buClr>
              <a:buSzPts val="600"/>
              <a:buFont typeface="Arial"/>
              <a:buNone/>
            </a:pPr>
            <a:r>
              <a:rPr lang="es-ES" sz="600" b="1" i="0" u="none" strike="noStrike" cap="none">
                <a:solidFill>
                  <a:srgbClr val="000000"/>
                </a:solidFill>
                <a:latin typeface="Helvetica Neue"/>
                <a:ea typeface="Helvetica Neue"/>
                <a:cs typeface="Helvetica Neue"/>
                <a:sym typeface="Helvetica Neue"/>
              </a:rPr>
              <a:t>Shdvjhsvsjd oikjlkls m</a:t>
            </a:r>
            <a:r>
              <a:rPr lang="es-ES" sz="600" b="1" i="0" u="none" strike="noStrike" cap="none">
                <a:solidFill>
                  <a:schemeClr val="dk1"/>
                </a:solidFill>
                <a:latin typeface="Helvetica Neue"/>
                <a:ea typeface="Helvetica Neue"/>
                <a:cs typeface="Helvetica Neue"/>
                <a:sym typeface="Helvetica Neue"/>
              </a:rPr>
              <a:t>mvjhsvsjd oikjlkls</a:t>
            </a:r>
            <a:r>
              <a:rPr lang="es-ES" sz="600" b="0" i="0" u="none" strike="noStrike" cap="none">
                <a:solidFill>
                  <a:schemeClr val="dk1"/>
                </a:solidFill>
                <a:latin typeface="Helvetica Neue"/>
                <a:ea typeface="Helvetica Neue"/>
                <a:cs typeface="Helvetica Neue"/>
                <a:sym typeface="Helvetica Neue"/>
              </a:rPr>
              <a:t> mm vjjhjdw wjygdw ekuhfesd epofjijfd rlijfio erw.kgn trwkwgjsvsjd oikjlkls mm vjjhjdw wjygdw ekuhfesd epofjijfd rlijfio erw.kgn d epofjijfd rlijfio erw.kgn trwkwgjsvsjd oikjlkls mm vsjd okjlkls mm vsjd okjlki vsjd okjlkvsjd okjlk vsjd okjlkvsjd vsjd okjlkls mm vsjd okjlki vsjd okjlkvsjd od epofjijfd rlijfio erw.kgn trwkwgjsvsjd oikjlkls mm vsjd okjlkls mm vsjd okjlki vsjd okjlkvsjd okjlk vsjd okjlkvsjd vjd okjlkvsjd v.jd okjlkvsjd v.jd okjlkvsjd v.</a:t>
            </a:r>
            <a:endParaRPr sz="600" b="0" i="0" u="none" strike="noStrike" cap="none">
              <a:solidFill>
                <a:schemeClr val="dk1"/>
              </a:solidFill>
              <a:latin typeface="Helvetica Neue"/>
              <a:ea typeface="Helvetica Neue"/>
              <a:cs typeface="Helvetica Neue"/>
              <a:sym typeface="Helvetica Neue"/>
            </a:endParaRPr>
          </a:p>
          <a:p>
            <a:pPr marL="457200" marR="0" lvl="0" indent="-266700" algn="l" rtl="0">
              <a:lnSpc>
                <a:spcPct val="150000"/>
              </a:lnSpc>
              <a:spcBef>
                <a:spcPts val="300"/>
              </a:spcBef>
              <a:spcAft>
                <a:spcPts val="0"/>
              </a:spcAft>
              <a:buClr>
                <a:schemeClr val="dk1"/>
              </a:buClr>
              <a:buSzPts val="600"/>
              <a:buFont typeface="Helvetica Neue"/>
              <a:buChar char="➔"/>
            </a:pPr>
            <a:r>
              <a:rPr lang="es-ES" sz="600" b="0" i="0" u="none" strike="noStrike" cap="none">
                <a:solidFill>
                  <a:schemeClr val="dk1"/>
                </a:solidFill>
                <a:latin typeface="Helvetica Neue"/>
                <a:ea typeface="Helvetica Neue"/>
                <a:cs typeface="Helvetica Neue"/>
                <a:sym typeface="Helvetica Neue"/>
              </a:rPr>
              <a:t>okjlkls mm vsjd okjlki vsjd okjlkvsjd okjlk vsjd jd oikjlmmvjhsvsjdokjlkvsjd vsjd okjlkls mm vsjd okjlki vsjd okjlkvsjd okjlk vsjd jd oikjlkvsjd vsjd okjlkvsjd vsjd okjlkvsjd vsjd okjlkvsjd vsjd okjl.</a:t>
            </a:r>
            <a:endParaRPr sz="600" b="0" i="0" u="none" strike="noStrike" cap="none">
              <a:solidFill>
                <a:schemeClr val="dk1"/>
              </a:solidFill>
              <a:latin typeface="Helvetica Neue"/>
              <a:ea typeface="Helvetica Neue"/>
              <a:cs typeface="Helvetica Neue"/>
              <a:sym typeface="Helvetica Neue"/>
            </a:endParaRPr>
          </a:p>
          <a:p>
            <a:pPr marL="457200" marR="0" lvl="0" indent="-266700" algn="l" rtl="0">
              <a:lnSpc>
                <a:spcPct val="150000"/>
              </a:lnSpc>
              <a:spcBef>
                <a:spcPts val="0"/>
              </a:spcBef>
              <a:spcAft>
                <a:spcPts val="0"/>
              </a:spcAft>
              <a:buClr>
                <a:schemeClr val="dk1"/>
              </a:buClr>
              <a:buSzPts val="600"/>
              <a:buFont typeface="Helvetica Neue"/>
              <a:buChar char="➔"/>
            </a:pPr>
            <a:r>
              <a:rPr lang="es-ES" sz="600" b="0" i="0" u="none" strike="noStrike" cap="none">
                <a:solidFill>
                  <a:schemeClr val="dk1"/>
                </a:solidFill>
                <a:latin typeface="Helvetica Neue"/>
                <a:ea typeface="Helvetica Neue"/>
                <a:cs typeface="Helvetica Neue"/>
                <a:sym typeface="Helvetica Neue"/>
              </a:rPr>
              <a:t>kvsjd vsjd okjlkvsjd vsjd okjlkvsjd vsjd okjlkvsjd vsjd okjlkvsjd vsjd okjlkvsjd vsjd okjlkvsjd vsjd okjlkvsjd vsjd okjlkvsjd vsjd okjlkvsjd vsjd okjlkvsjd vsjd okjl.</a:t>
            </a:r>
            <a:endParaRPr sz="600" b="0" i="0" u="none" strike="noStrike" cap="none">
              <a:solidFill>
                <a:schemeClr val="dk1"/>
              </a:solidFill>
              <a:latin typeface="Helvetica Neue"/>
              <a:ea typeface="Helvetica Neue"/>
              <a:cs typeface="Helvetica Neue"/>
              <a:sym typeface="Helvetica Neue"/>
            </a:endParaRPr>
          </a:p>
        </p:txBody>
      </p:sp>
      <p:sp>
        <p:nvSpPr>
          <p:cNvPr id="35" name="Google Shape;35;p19"/>
          <p:cNvSpPr txBox="1"/>
          <p:nvPr/>
        </p:nvSpPr>
        <p:spPr>
          <a:xfrm>
            <a:off x="413838" y="2852575"/>
            <a:ext cx="2293500" cy="992700"/>
          </a:xfrm>
          <a:prstGeom prst="rect">
            <a:avLst/>
          </a:prstGeom>
          <a:noFill/>
          <a:ln>
            <a:noFill/>
          </a:ln>
        </p:spPr>
        <p:txBody>
          <a:bodyPr spcFirstLastPara="1" wrap="square" lIns="18000" tIns="0" rIns="54000" bIns="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s-ES" sz="600" b="1" i="0" u="none" strike="noStrike" cap="none">
                <a:solidFill>
                  <a:srgbClr val="000000"/>
                </a:solidFill>
                <a:latin typeface="Helvetica Neue"/>
                <a:ea typeface="Helvetica Neue"/>
                <a:cs typeface="Helvetica Neue"/>
                <a:sym typeface="Helvetica Neue"/>
              </a:rPr>
              <a:t>Shdvjhsvsjd oikjlkls</a:t>
            </a:r>
            <a:endParaRPr sz="600" b="1" i="0" u="none" strike="noStrike" cap="none">
              <a:solidFill>
                <a:srgbClr val="000000"/>
              </a:solidFill>
              <a:latin typeface="Helvetica Neue"/>
              <a:ea typeface="Helvetica Neue"/>
              <a:cs typeface="Helvetica Neue"/>
              <a:sym typeface="Helvetica Neue"/>
            </a:endParaRPr>
          </a:p>
          <a:p>
            <a:pPr marL="0" marR="0" lvl="0" indent="0" algn="l" rtl="0">
              <a:lnSpc>
                <a:spcPct val="100000"/>
              </a:lnSpc>
              <a:spcBef>
                <a:spcPts val="100"/>
              </a:spcBef>
              <a:spcAft>
                <a:spcPts val="0"/>
              </a:spcAft>
              <a:buClr>
                <a:srgbClr val="000000"/>
              </a:buClr>
              <a:buSzPts val="600"/>
              <a:buFont typeface="Arial"/>
              <a:buNone/>
            </a:pPr>
            <a:r>
              <a:rPr lang="es-ES" sz="600" b="1" i="0" u="none" strike="noStrike" cap="none">
                <a:solidFill>
                  <a:srgbClr val="000000"/>
                </a:solidFill>
                <a:latin typeface="Helvetica Neue"/>
                <a:ea typeface="Helvetica Neue"/>
                <a:cs typeface="Helvetica Neue"/>
                <a:sym typeface="Helvetica Neue"/>
              </a:rPr>
              <a:t>m</a:t>
            </a:r>
            <a:r>
              <a:rPr lang="es-ES" sz="600" b="1" i="0" u="none" strike="noStrike" cap="none">
                <a:solidFill>
                  <a:schemeClr val="dk1"/>
                </a:solidFill>
                <a:latin typeface="Helvetica Neue"/>
                <a:ea typeface="Helvetica Neue"/>
                <a:cs typeface="Helvetica Neue"/>
                <a:sym typeface="Helvetica Neue"/>
              </a:rPr>
              <a:t>mvj svsjd ikjlkls mm vjjh</a:t>
            </a:r>
            <a:endParaRPr sz="600" b="1" i="0" u="none" strike="noStrike" cap="none">
              <a:solidFill>
                <a:schemeClr val="dk1"/>
              </a:solidFill>
              <a:latin typeface="Helvetica Neue"/>
              <a:ea typeface="Helvetica Neue"/>
              <a:cs typeface="Helvetica Neue"/>
              <a:sym typeface="Helvetica Neue"/>
            </a:endParaRPr>
          </a:p>
          <a:p>
            <a:pPr marL="0" marR="0" lvl="0" indent="0" algn="l" rtl="0">
              <a:lnSpc>
                <a:spcPct val="100000"/>
              </a:lnSpc>
              <a:spcBef>
                <a:spcPts val="100"/>
              </a:spcBef>
              <a:spcAft>
                <a:spcPts val="0"/>
              </a:spcAft>
              <a:buClr>
                <a:srgbClr val="000000"/>
              </a:buClr>
              <a:buSzPts val="600"/>
              <a:buFont typeface="Arial"/>
              <a:buNone/>
            </a:pPr>
            <a:r>
              <a:rPr lang="es-ES" sz="600" b="1" i="0" u="none" strike="noStrike" cap="none">
                <a:solidFill>
                  <a:schemeClr val="dk1"/>
                </a:solidFill>
                <a:latin typeface="Helvetica Neue"/>
                <a:ea typeface="Helvetica Neue"/>
                <a:cs typeface="Helvetica Neue"/>
                <a:sym typeface="Helvetica Neue"/>
              </a:rPr>
              <a:t>jdw wjygdw ek Shdvjhsvsjd oi</a:t>
            </a:r>
            <a:endParaRPr sz="600" b="1" i="0" u="none" strike="noStrike" cap="none">
              <a:solidFill>
                <a:schemeClr val="dk1"/>
              </a:solidFill>
              <a:latin typeface="Helvetica Neue"/>
              <a:ea typeface="Helvetica Neue"/>
              <a:cs typeface="Helvetica Neue"/>
              <a:sym typeface="Helvetica Neue"/>
            </a:endParaRPr>
          </a:p>
          <a:p>
            <a:pPr marL="0" marR="0" lvl="0" indent="0" algn="l" rtl="0">
              <a:lnSpc>
                <a:spcPct val="150000"/>
              </a:lnSpc>
              <a:spcBef>
                <a:spcPts val="100"/>
              </a:spcBef>
              <a:spcAft>
                <a:spcPts val="0"/>
              </a:spcAft>
              <a:buClr>
                <a:srgbClr val="000000"/>
              </a:buClr>
              <a:buSzPts val="600"/>
              <a:buFont typeface="Arial"/>
              <a:buNone/>
            </a:pPr>
            <a:r>
              <a:rPr lang="es-ES" sz="600" b="1" i="0" u="none" strike="noStrike" cap="none">
                <a:solidFill>
                  <a:schemeClr val="dk1"/>
                </a:solidFill>
                <a:latin typeface="Helvetica Neue"/>
                <a:ea typeface="Helvetica Neue"/>
                <a:cs typeface="Helvetica Neue"/>
                <a:sym typeface="Helvetica Neue"/>
              </a:rPr>
              <a:t>kjlkls mmvj svsj</a:t>
            </a:r>
            <a:endParaRPr sz="600" b="1" i="0" u="none" strike="noStrike" cap="none">
              <a:solidFill>
                <a:schemeClr val="dk1"/>
              </a:solidFill>
              <a:latin typeface="Helvetica Neue"/>
              <a:ea typeface="Helvetica Neue"/>
              <a:cs typeface="Helvetica Neue"/>
              <a:sym typeface="Helvetica Neue"/>
            </a:endParaRPr>
          </a:p>
          <a:p>
            <a:pPr marL="0" marR="0" lvl="0" indent="0" algn="l" rtl="0">
              <a:lnSpc>
                <a:spcPct val="150000"/>
              </a:lnSpc>
              <a:spcBef>
                <a:spcPts val="100"/>
              </a:spcBef>
              <a:spcAft>
                <a:spcPts val="500"/>
              </a:spcAft>
              <a:buClr>
                <a:srgbClr val="000000"/>
              </a:buClr>
              <a:buSzPts val="600"/>
              <a:buFont typeface="Arial"/>
              <a:buNone/>
            </a:pPr>
            <a:r>
              <a:rPr lang="es-ES" sz="600" b="0" i="0" u="none" strike="noStrike" cap="none">
                <a:solidFill>
                  <a:schemeClr val="dk1"/>
                </a:solidFill>
                <a:latin typeface="Helvetica Neue"/>
                <a:ea typeface="Helvetica Neue"/>
                <a:cs typeface="Helvetica Neue"/>
                <a:sym typeface="Helvetica Neue"/>
              </a:rPr>
              <a:t>epofjijfd rlijfio erw.kgn tr wkwgjsvsjd oikjlkls mm vsjd okjlkls mm vsjd okjlki vsjd okjlkvsjd okjlk vsjd okjlkvsjd vsjd okjlkls mm vsjd okjlki vsjd ekuhfesd epofjijfd rlijfio erw.kgn rwokjlkvsjd  okjlkls</a:t>
            </a:r>
            <a:endParaRPr sz="600" b="0" i="0" u="none" strike="noStrike" cap="none">
              <a:solidFill>
                <a:schemeClr val="dk1"/>
              </a:solidFill>
              <a:latin typeface="Helvetica Neue"/>
              <a:ea typeface="Helvetica Neue"/>
              <a:cs typeface="Helvetica Neue"/>
              <a:sym typeface="Helvetica Neue"/>
            </a:endParaRPr>
          </a:p>
        </p:txBody>
      </p:sp>
      <p:sp>
        <p:nvSpPr>
          <p:cNvPr id="36" name="Google Shape;36;p19"/>
          <p:cNvSpPr/>
          <p:nvPr/>
        </p:nvSpPr>
        <p:spPr>
          <a:xfrm>
            <a:off x="0" y="2852575"/>
            <a:ext cx="198900" cy="2104200"/>
          </a:xfrm>
          <a:prstGeom prst="rect">
            <a:avLst/>
          </a:prstGeom>
          <a:solidFill>
            <a:srgbClr val="F8BD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sp>
        <p:nvSpPr>
          <p:cNvPr id="37" name="Google Shape;37;p19"/>
          <p:cNvSpPr txBox="1">
            <a:spLocks noGrp="1"/>
          </p:cNvSpPr>
          <p:nvPr>
            <p:ph type="title" idx="3"/>
          </p:nvPr>
        </p:nvSpPr>
        <p:spPr>
          <a:xfrm>
            <a:off x="4153618" y="82021"/>
            <a:ext cx="7325700" cy="422400"/>
          </a:xfrm>
          <a:prstGeom prst="rect">
            <a:avLst/>
          </a:prstGeom>
          <a:noFill/>
          <a:ln>
            <a:noFill/>
          </a:ln>
        </p:spPr>
        <p:txBody>
          <a:bodyPr spcFirstLastPara="1" wrap="square" lIns="0" tIns="0" rIns="91425" bIns="0" anchor="t" anchorCtr="0">
            <a:normAutofit/>
          </a:bodyPr>
          <a:lstStyle>
            <a:lvl1pPr lvl="0" algn="l">
              <a:lnSpc>
                <a:spcPct val="100000"/>
              </a:lnSpc>
              <a:spcBef>
                <a:spcPts val="0"/>
              </a:spcBef>
              <a:spcAft>
                <a:spcPts val="0"/>
              </a:spcAft>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9"/>
          <p:cNvSpPr/>
          <p:nvPr/>
        </p:nvSpPr>
        <p:spPr>
          <a:xfrm>
            <a:off x="0" y="130600"/>
            <a:ext cx="9144000" cy="579900"/>
          </a:xfrm>
          <a:prstGeom prst="rect">
            <a:avLst/>
          </a:prstGeom>
          <a:solidFill>
            <a:srgbClr val="558BC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pic>
        <p:nvPicPr>
          <p:cNvPr id="39" name="Google Shape;39;p19"/>
          <p:cNvPicPr preferRelativeResize="0"/>
          <p:nvPr/>
        </p:nvPicPr>
        <p:blipFill rotWithShape="1">
          <a:blip r:embed="rId3">
            <a:alphaModFix/>
          </a:blip>
          <a:srcRect/>
          <a:stretch/>
        </p:blipFill>
        <p:spPr>
          <a:xfrm>
            <a:off x="7242150" y="201075"/>
            <a:ext cx="1572125" cy="457900"/>
          </a:xfrm>
          <a:prstGeom prst="rect">
            <a:avLst/>
          </a:prstGeom>
          <a:noFill/>
          <a:ln>
            <a:noFill/>
          </a:ln>
        </p:spPr>
      </p:pic>
      <p:sp>
        <p:nvSpPr>
          <p:cNvPr id="40" name="Google Shape;40;p19"/>
          <p:cNvSpPr/>
          <p:nvPr/>
        </p:nvSpPr>
        <p:spPr>
          <a:xfrm>
            <a:off x="8945100" y="130600"/>
            <a:ext cx="198900" cy="579900"/>
          </a:xfrm>
          <a:prstGeom prst="rect">
            <a:avLst/>
          </a:prstGeom>
          <a:solidFill>
            <a:srgbClr val="F8BD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sp>
        <p:nvSpPr>
          <p:cNvPr id="41" name="Google Shape;41;p19"/>
          <p:cNvSpPr txBox="1">
            <a:spLocks noGrp="1"/>
          </p:cNvSpPr>
          <p:nvPr>
            <p:ph type="subTitle" idx="1"/>
          </p:nvPr>
        </p:nvSpPr>
        <p:spPr>
          <a:xfrm>
            <a:off x="428900" y="469075"/>
            <a:ext cx="8381400" cy="217800"/>
          </a:xfrm>
          <a:prstGeom prst="rect">
            <a:avLst/>
          </a:prstGeom>
          <a:noFill/>
          <a:ln>
            <a:noFill/>
          </a:ln>
        </p:spPr>
        <p:txBody>
          <a:bodyPr spcFirstLastPara="1" wrap="square" lIns="0" tIns="0" rIns="54000" bIns="0" anchor="t" anchorCtr="0">
            <a:noAutofit/>
          </a:bodyPr>
          <a:lstStyle>
            <a:lvl1pPr marR="0" lvl="0" algn="l" rtl="0">
              <a:lnSpc>
                <a:spcPct val="100000"/>
              </a:lnSpc>
              <a:spcBef>
                <a:spcPts val="0"/>
              </a:spcBef>
              <a:spcAft>
                <a:spcPts val="0"/>
              </a:spcAft>
              <a:buClr>
                <a:schemeClr val="lt1"/>
              </a:buClr>
              <a:buSzPts val="1100"/>
              <a:buFont typeface="Montserrat"/>
              <a:buNone/>
              <a:defRPr sz="1100" b="1" i="0" u="none" strike="noStrike" cap="none">
                <a:solidFill>
                  <a:schemeClr val="lt1"/>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2" name="Google Shape;42;p19"/>
          <p:cNvSpPr txBox="1">
            <a:spLocks noGrp="1"/>
          </p:cNvSpPr>
          <p:nvPr>
            <p:ph type="title" idx="4"/>
          </p:nvPr>
        </p:nvSpPr>
        <p:spPr>
          <a:xfrm>
            <a:off x="382325" y="227575"/>
            <a:ext cx="8158200" cy="276900"/>
          </a:xfrm>
          <a:prstGeom prst="rect">
            <a:avLst/>
          </a:prstGeom>
          <a:noFill/>
          <a:ln>
            <a:noFill/>
          </a:ln>
        </p:spPr>
        <p:txBody>
          <a:bodyPr spcFirstLastPara="1" wrap="square" lIns="0" tIns="0" rIns="91425" bIns="0" anchor="t" anchorCtr="0">
            <a:normAutofit/>
          </a:bodyPr>
          <a:lstStyle>
            <a:lvl1pPr lvl="0" algn="l">
              <a:lnSpc>
                <a:spcPct val="100000"/>
              </a:lnSpc>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3"/>
        <p:cNvGrpSpPr/>
        <p:nvPr/>
      </p:nvGrpSpPr>
      <p:grpSpPr>
        <a:xfrm>
          <a:off x="0" y="0"/>
          <a:ext cx="0" cy="0"/>
          <a:chOff x="0" y="0"/>
          <a:chExt cx="0" cy="0"/>
        </a:xfrm>
      </p:grpSpPr>
      <p:sp>
        <p:nvSpPr>
          <p:cNvPr id="44" name="Google Shape;44;p20"/>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 name="Google Shape;45;p20"/>
          <p:cNvSpPr txBox="1">
            <a:spLocks noGrp="1"/>
          </p:cNvSpPr>
          <p:nvPr>
            <p:ph type="title"/>
          </p:nvPr>
        </p:nvSpPr>
        <p:spPr>
          <a:xfrm>
            <a:off x="265500" y="1233175"/>
            <a:ext cx="4045200" cy="1482300"/>
          </a:xfrm>
          <a:prstGeom prst="rect">
            <a:avLst/>
          </a:prstGeom>
          <a:noFill/>
          <a:ln>
            <a:noFill/>
          </a:ln>
        </p:spPr>
        <p:txBody>
          <a:bodyPr spcFirstLastPara="1" wrap="square" lIns="0" tIns="0" rIns="91425" bIns="0"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46" name="Google Shape;46;p20"/>
          <p:cNvSpPr txBox="1">
            <a:spLocks noGrp="1"/>
          </p:cNvSpPr>
          <p:nvPr>
            <p:ph type="subTitle" idx="1"/>
          </p:nvPr>
        </p:nvSpPr>
        <p:spPr>
          <a:xfrm>
            <a:off x="265500" y="2803075"/>
            <a:ext cx="4045200" cy="1235100"/>
          </a:xfrm>
          <a:prstGeom prst="rect">
            <a:avLst/>
          </a:prstGeom>
          <a:noFill/>
          <a:ln>
            <a:noFill/>
          </a:ln>
        </p:spPr>
        <p:txBody>
          <a:bodyPr spcFirstLastPara="1" wrap="square" lIns="0" tIns="0" rIns="54000" bIns="0" anchor="t" anchorCtr="0">
            <a:noAutofit/>
          </a:bodyPr>
          <a:lstStyle>
            <a:lvl1pPr marR="0" lvl="0"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1pPr>
            <a:lvl2pPr marR="0" lvl="1"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9pPr>
          </a:lstStyle>
          <a:p>
            <a:endParaRPr/>
          </a:p>
        </p:txBody>
      </p:sp>
      <p:sp>
        <p:nvSpPr>
          <p:cNvPr id="47" name="Google Shape;47;p20"/>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marR="0" lvl="0"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48" name="Google Shape;48;p20"/>
          <p:cNvSpPr txBox="1">
            <a:spLocks noGrp="1"/>
          </p:cNvSpPr>
          <p:nvPr>
            <p:ph type="sldNum" idx="12"/>
          </p:nvPr>
        </p:nvSpPr>
        <p:spPr>
          <a:xfrm>
            <a:off x="8620834" y="4761816"/>
            <a:ext cx="5487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9"/>
        <p:cNvGrpSpPr/>
        <p:nvPr/>
      </p:nvGrpSpPr>
      <p:grpSpPr>
        <a:xfrm>
          <a:off x="0" y="0"/>
          <a:ext cx="0" cy="0"/>
          <a:chOff x="0" y="0"/>
          <a:chExt cx="0" cy="0"/>
        </a:xfrm>
      </p:grpSpPr>
      <p:sp>
        <p:nvSpPr>
          <p:cNvPr id="50" name="Google Shape;50;p21"/>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marR="0" lvl="0"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stStyle>
          <a:p>
            <a:endParaRPr/>
          </a:p>
        </p:txBody>
      </p:sp>
      <p:sp>
        <p:nvSpPr>
          <p:cNvPr id="51" name="Google Shape;51;p21"/>
          <p:cNvSpPr txBox="1">
            <a:spLocks noGrp="1"/>
          </p:cNvSpPr>
          <p:nvPr>
            <p:ph type="sldNum" idx="12"/>
          </p:nvPr>
        </p:nvSpPr>
        <p:spPr>
          <a:xfrm>
            <a:off x="8620834" y="4761816"/>
            <a:ext cx="5487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2"/>
        <p:cNvGrpSpPr/>
        <p:nvPr/>
      </p:nvGrpSpPr>
      <p:grpSpPr>
        <a:xfrm>
          <a:off x="0" y="0"/>
          <a:ext cx="0" cy="0"/>
          <a:chOff x="0" y="0"/>
          <a:chExt cx="0" cy="0"/>
        </a:xfrm>
      </p:grpSpPr>
      <p:sp>
        <p:nvSpPr>
          <p:cNvPr id="53" name="Google Shape;53;p22"/>
          <p:cNvSpPr txBox="1">
            <a:spLocks noGrp="1"/>
          </p:cNvSpPr>
          <p:nvPr>
            <p:ph type="title" hasCustomPrompt="1"/>
          </p:nvPr>
        </p:nvSpPr>
        <p:spPr>
          <a:xfrm>
            <a:off x="311700" y="1106125"/>
            <a:ext cx="8520600" cy="1963500"/>
          </a:xfrm>
          <a:prstGeom prst="rect">
            <a:avLst/>
          </a:prstGeom>
          <a:noFill/>
          <a:ln>
            <a:noFill/>
          </a:ln>
        </p:spPr>
        <p:txBody>
          <a:bodyPr spcFirstLastPara="1" wrap="square" lIns="0" tIns="0" rIns="91425" bIns="0"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54" name="Google Shape;54;p22"/>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ctr" anchorCtr="0">
            <a:noAutofit/>
          </a:bodyPr>
          <a:lstStyle>
            <a:lvl1pPr marL="457200" marR="0" lvl="0" indent="-317500" algn="ct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17500" algn="ct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ct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ct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ct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ct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ct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ct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ct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55" name="Google Shape;55;p22"/>
          <p:cNvSpPr txBox="1">
            <a:spLocks noGrp="1"/>
          </p:cNvSpPr>
          <p:nvPr>
            <p:ph type="sldNum" idx="12"/>
          </p:nvPr>
        </p:nvSpPr>
        <p:spPr>
          <a:xfrm>
            <a:off x="8620834" y="4761816"/>
            <a:ext cx="5487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23"/>
          <p:cNvSpPr txBox="1">
            <a:spLocks noGrp="1"/>
          </p:cNvSpPr>
          <p:nvPr>
            <p:ph type="sldNum" idx="12"/>
          </p:nvPr>
        </p:nvSpPr>
        <p:spPr>
          <a:xfrm>
            <a:off x="8620834" y="4761816"/>
            <a:ext cx="5487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s-ES"/>
              <a:t>‹#›</a:t>
            </a:fld>
            <a:endParaRPr/>
          </a:p>
        </p:txBody>
      </p:sp>
      <p:sp>
        <p:nvSpPr>
          <p:cNvPr id="58" name="Google Shape;58;p23"/>
          <p:cNvSpPr txBox="1">
            <a:spLocks noGrp="1"/>
          </p:cNvSpPr>
          <p:nvPr>
            <p:ph type="sldNum" idx="2"/>
          </p:nvPr>
        </p:nvSpPr>
        <p:spPr>
          <a:xfrm>
            <a:off x="8620834" y="4761816"/>
            <a:ext cx="548700" cy="3936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1pPr>
            <a:lvl2pPr marL="0" marR="0" lvl="1" indent="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2pPr>
            <a:lvl3pPr marL="0" marR="0" lvl="2" indent="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3pPr>
            <a:lvl4pPr marL="0" marR="0" lvl="3" indent="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4pPr>
            <a:lvl5pPr marL="0" marR="0" lvl="4" indent="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5pPr>
            <a:lvl6pPr marL="0" marR="0" lvl="5" indent="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6pPr>
            <a:lvl7pPr marL="0" marR="0" lvl="6" indent="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7pPr>
            <a:lvl8pPr marL="0" marR="0" lvl="7" indent="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8pPr>
            <a:lvl9pPr marL="0" marR="0" lvl="8" indent="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s-ES"/>
              <a:t>‹#›</a:t>
            </a:fld>
            <a:endParaRPr/>
          </a:p>
        </p:txBody>
      </p:sp>
      <p:sp>
        <p:nvSpPr>
          <p:cNvPr id="59" name="Google Shape;59;p23"/>
          <p:cNvSpPr txBox="1">
            <a:spLocks noGrp="1"/>
          </p:cNvSpPr>
          <p:nvPr>
            <p:ph type="subTitle" idx="1"/>
          </p:nvPr>
        </p:nvSpPr>
        <p:spPr>
          <a:xfrm>
            <a:off x="657500" y="3945489"/>
            <a:ext cx="8381400" cy="217800"/>
          </a:xfrm>
          <a:prstGeom prst="rect">
            <a:avLst/>
          </a:prstGeom>
          <a:noFill/>
          <a:ln>
            <a:noFill/>
          </a:ln>
        </p:spPr>
        <p:txBody>
          <a:bodyPr spcFirstLastPara="1" wrap="square" lIns="0" tIns="0" rIns="54000" bIns="0" anchor="t" anchorCtr="0">
            <a:noAutofit/>
          </a:bodyPr>
          <a:lstStyle>
            <a:lvl1pPr marR="0" lvl="0" rtl="0">
              <a:lnSpc>
                <a:spcPct val="100000"/>
              </a:lnSpc>
              <a:spcBef>
                <a:spcPts val="0"/>
              </a:spcBef>
              <a:spcAft>
                <a:spcPts val="0"/>
              </a:spcAft>
              <a:buClr>
                <a:schemeClr val="lt1"/>
              </a:buClr>
              <a:buSzPts val="1900"/>
              <a:buFont typeface="Montserrat"/>
              <a:buNone/>
              <a:defRPr sz="1900" b="1" i="0" u="none" strike="noStrike" cap="none">
                <a:solidFill>
                  <a:schemeClr val="lt1"/>
                </a:solidFill>
                <a:latin typeface="Montserrat"/>
                <a:ea typeface="Montserrat"/>
                <a:cs typeface="Montserrat"/>
                <a:sym typeface="Montserrat"/>
              </a:defRPr>
            </a:lvl1pPr>
            <a:lvl2pPr marR="0" lvl="1"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9pPr>
          </a:lstStyle>
          <a:p>
            <a:endParaRPr/>
          </a:p>
        </p:txBody>
      </p:sp>
      <p:sp>
        <p:nvSpPr>
          <p:cNvPr id="60" name="Google Shape;60;p23"/>
          <p:cNvSpPr txBox="1">
            <a:spLocks noGrp="1"/>
          </p:cNvSpPr>
          <p:nvPr>
            <p:ph type="title"/>
          </p:nvPr>
        </p:nvSpPr>
        <p:spPr>
          <a:xfrm>
            <a:off x="610925" y="3549277"/>
            <a:ext cx="8158200" cy="276900"/>
          </a:xfrm>
          <a:prstGeom prst="rect">
            <a:avLst/>
          </a:prstGeom>
          <a:noFill/>
          <a:ln>
            <a:noFill/>
          </a:ln>
        </p:spPr>
        <p:txBody>
          <a:bodyPr spcFirstLastPara="1" wrap="square" lIns="0" tIns="0" rIns="91425" bIns="0" anchor="t" anchorCtr="0">
            <a:normAutofit/>
          </a:bodyPr>
          <a:lstStyle>
            <a:lvl1pPr lvl="0" rtl="0">
              <a:lnSpc>
                <a:spcPct val="100000"/>
              </a:lnSpc>
              <a:spcBef>
                <a:spcPts val="0"/>
              </a:spcBef>
              <a:spcAft>
                <a:spcPts val="0"/>
              </a:spcAft>
              <a:buSzPts val="2800"/>
              <a:buFont typeface="Montserrat"/>
              <a:buNone/>
              <a:defRPr sz="2800" b="1">
                <a:latin typeface="Montserrat"/>
                <a:ea typeface="Montserrat"/>
                <a:cs typeface="Montserrat"/>
                <a:sym typeface="Montserrat"/>
              </a:defRPr>
            </a:lvl1pPr>
            <a:lvl2pPr lvl="1" algn="l" rtl="0">
              <a:lnSpc>
                <a:spcPct val="100000"/>
              </a:lnSpc>
              <a:spcBef>
                <a:spcPts val="0"/>
              </a:spcBef>
              <a:spcAft>
                <a:spcPts val="0"/>
              </a:spcAft>
              <a:buClr>
                <a:schemeClr val="lt1"/>
              </a:buClr>
              <a:buSzPts val="1400"/>
              <a:buNone/>
              <a:defRPr>
                <a:solidFill>
                  <a:schemeClr val="lt1"/>
                </a:solidFill>
              </a:defRPr>
            </a:lvl2pPr>
            <a:lvl3pPr lvl="2" algn="l" rtl="0">
              <a:lnSpc>
                <a:spcPct val="100000"/>
              </a:lnSpc>
              <a:spcBef>
                <a:spcPts val="0"/>
              </a:spcBef>
              <a:spcAft>
                <a:spcPts val="0"/>
              </a:spcAft>
              <a:buClr>
                <a:schemeClr val="lt1"/>
              </a:buClr>
              <a:buSzPts val="1400"/>
              <a:buNone/>
              <a:defRPr>
                <a:solidFill>
                  <a:schemeClr val="lt1"/>
                </a:solidFill>
              </a:defRPr>
            </a:lvl3pPr>
            <a:lvl4pPr lvl="3" algn="l" rtl="0">
              <a:lnSpc>
                <a:spcPct val="100000"/>
              </a:lnSpc>
              <a:spcBef>
                <a:spcPts val="0"/>
              </a:spcBef>
              <a:spcAft>
                <a:spcPts val="0"/>
              </a:spcAft>
              <a:buClr>
                <a:schemeClr val="lt1"/>
              </a:buClr>
              <a:buSzPts val="1400"/>
              <a:buNone/>
              <a:defRPr>
                <a:solidFill>
                  <a:schemeClr val="lt1"/>
                </a:solidFill>
              </a:defRPr>
            </a:lvl4pPr>
            <a:lvl5pPr lvl="4" algn="l" rtl="0">
              <a:lnSpc>
                <a:spcPct val="100000"/>
              </a:lnSpc>
              <a:spcBef>
                <a:spcPts val="0"/>
              </a:spcBef>
              <a:spcAft>
                <a:spcPts val="0"/>
              </a:spcAft>
              <a:buClr>
                <a:schemeClr val="lt1"/>
              </a:buClr>
              <a:buSzPts val="1400"/>
              <a:buNone/>
              <a:defRPr>
                <a:solidFill>
                  <a:schemeClr val="lt1"/>
                </a:solidFill>
              </a:defRPr>
            </a:lvl5pPr>
            <a:lvl6pPr lvl="5" algn="l" rtl="0">
              <a:lnSpc>
                <a:spcPct val="100000"/>
              </a:lnSpc>
              <a:spcBef>
                <a:spcPts val="0"/>
              </a:spcBef>
              <a:spcAft>
                <a:spcPts val="0"/>
              </a:spcAft>
              <a:buClr>
                <a:schemeClr val="lt1"/>
              </a:buClr>
              <a:buSzPts val="1400"/>
              <a:buNone/>
              <a:defRPr>
                <a:solidFill>
                  <a:schemeClr val="lt1"/>
                </a:solidFill>
              </a:defRPr>
            </a:lvl6pPr>
            <a:lvl7pPr lvl="6" algn="l" rtl="0">
              <a:lnSpc>
                <a:spcPct val="100000"/>
              </a:lnSpc>
              <a:spcBef>
                <a:spcPts val="0"/>
              </a:spcBef>
              <a:spcAft>
                <a:spcPts val="0"/>
              </a:spcAft>
              <a:buClr>
                <a:schemeClr val="lt1"/>
              </a:buClr>
              <a:buSzPts val="1400"/>
              <a:buNone/>
              <a:defRPr>
                <a:solidFill>
                  <a:schemeClr val="lt1"/>
                </a:solidFill>
              </a:defRPr>
            </a:lvl7pPr>
            <a:lvl8pPr lvl="7" algn="l" rtl="0">
              <a:lnSpc>
                <a:spcPct val="100000"/>
              </a:lnSpc>
              <a:spcBef>
                <a:spcPts val="0"/>
              </a:spcBef>
              <a:spcAft>
                <a:spcPts val="0"/>
              </a:spcAft>
              <a:buClr>
                <a:schemeClr val="lt1"/>
              </a:buClr>
              <a:buSzPts val="1400"/>
              <a:buNone/>
              <a:defRPr>
                <a:solidFill>
                  <a:schemeClr val="lt1"/>
                </a:solidFill>
              </a:defRPr>
            </a:lvl8pPr>
            <a:lvl9pPr lvl="8" algn="l" rtl="0">
              <a:lnSpc>
                <a:spcPct val="100000"/>
              </a:lnSpc>
              <a:spcBef>
                <a:spcPts val="0"/>
              </a:spcBef>
              <a:spcAft>
                <a:spcPts val="0"/>
              </a:spcAft>
              <a:buClr>
                <a:schemeClr val="lt1"/>
              </a:buClr>
              <a:buSzPts val="1400"/>
              <a:buNone/>
              <a:defRPr>
                <a:solidFill>
                  <a:schemeClr val="lt1"/>
                </a:solidFil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61"/>
        <p:cNvGrpSpPr/>
        <p:nvPr/>
      </p:nvGrpSpPr>
      <p:grpSpPr>
        <a:xfrm>
          <a:off x="0" y="0"/>
          <a:ext cx="0" cy="0"/>
          <a:chOff x="0" y="0"/>
          <a:chExt cx="0" cy="0"/>
        </a:xfrm>
      </p:grpSpPr>
      <p:pic>
        <p:nvPicPr>
          <p:cNvPr id="62" name="Google Shape;62;gfbec1cdad6_0_70"/>
          <p:cNvPicPr preferRelativeResize="0"/>
          <p:nvPr/>
        </p:nvPicPr>
        <p:blipFill rotWithShape="1">
          <a:blip r:embed="rId2">
            <a:alphaModFix/>
          </a:blip>
          <a:srcRect t="2992" b="11508"/>
          <a:stretch/>
        </p:blipFill>
        <p:spPr>
          <a:xfrm>
            <a:off x="0" y="-67375"/>
            <a:ext cx="9144003" cy="5210874"/>
          </a:xfrm>
          <a:prstGeom prst="rect">
            <a:avLst/>
          </a:prstGeom>
          <a:noFill/>
          <a:ln>
            <a:noFill/>
          </a:ln>
        </p:spPr>
      </p:pic>
      <p:sp>
        <p:nvSpPr>
          <p:cNvPr id="63" name="Google Shape;63;gfbec1cdad6_0_70"/>
          <p:cNvSpPr/>
          <p:nvPr/>
        </p:nvSpPr>
        <p:spPr>
          <a:xfrm>
            <a:off x="0" y="3416250"/>
            <a:ext cx="9144000" cy="948000"/>
          </a:xfrm>
          <a:prstGeom prst="rect">
            <a:avLst/>
          </a:prstGeom>
          <a:solidFill>
            <a:srgbClr val="558BC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sp>
        <p:nvSpPr>
          <p:cNvPr id="64" name="Google Shape;64;gfbec1cdad6_0_70"/>
          <p:cNvSpPr txBox="1">
            <a:spLocks noGrp="1"/>
          </p:cNvSpPr>
          <p:nvPr>
            <p:ph type="sldNum" idx="12"/>
          </p:nvPr>
        </p:nvSpPr>
        <p:spPr>
          <a:xfrm>
            <a:off x="8620834" y="4761816"/>
            <a:ext cx="548700" cy="3936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1pPr>
            <a:lvl2pPr marL="0" marR="0" lvl="1" indent="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2pPr>
            <a:lvl3pPr marL="0" marR="0" lvl="2" indent="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3pPr>
            <a:lvl4pPr marL="0" marR="0" lvl="3" indent="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4pPr>
            <a:lvl5pPr marL="0" marR="0" lvl="4" indent="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5pPr>
            <a:lvl6pPr marL="0" marR="0" lvl="5" indent="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6pPr>
            <a:lvl7pPr marL="0" marR="0" lvl="6" indent="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7pPr>
            <a:lvl8pPr marL="0" marR="0" lvl="7" indent="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8pPr>
            <a:lvl9pPr marL="0" marR="0" lvl="8" indent="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s-ES"/>
              <a:t>‹#›</a:t>
            </a:fld>
            <a:endParaRPr/>
          </a:p>
        </p:txBody>
      </p:sp>
      <p:sp>
        <p:nvSpPr>
          <p:cNvPr id="65" name="Google Shape;65;gfbec1cdad6_0_70"/>
          <p:cNvSpPr txBox="1">
            <a:spLocks noGrp="1"/>
          </p:cNvSpPr>
          <p:nvPr>
            <p:ph type="sldNum" idx="2"/>
          </p:nvPr>
        </p:nvSpPr>
        <p:spPr>
          <a:xfrm>
            <a:off x="8620834" y="4761816"/>
            <a:ext cx="548700" cy="3936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1pPr>
            <a:lvl2pPr marL="0" marR="0" lvl="1" indent="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2pPr>
            <a:lvl3pPr marL="0" marR="0" lvl="2" indent="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3pPr>
            <a:lvl4pPr marL="0" marR="0" lvl="3" indent="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4pPr>
            <a:lvl5pPr marL="0" marR="0" lvl="4" indent="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5pPr>
            <a:lvl6pPr marL="0" marR="0" lvl="5" indent="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6pPr>
            <a:lvl7pPr marL="0" marR="0" lvl="6" indent="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7pPr>
            <a:lvl8pPr marL="0" marR="0" lvl="7" indent="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8pPr>
            <a:lvl9pPr marL="0" marR="0" lvl="8" indent="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s-ES"/>
              <a:t>‹#›</a:t>
            </a:fld>
            <a:endParaRPr/>
          </a:p>
        </p:txBody>
      </p:sp>
      <p:sp>
        <p:nvSpPr>
          <p:cNvPr id="66" name="Google Shape;66;gfbec1cdad6_0_70"/>
          <p:cNvSpPr txBox="1">
            <a:spLocks noGrp="1"/>
          </p:cNvSpPr>
          <p:nvPr>
            <p:ph type="subTitle" idx="1"/>
          </p:nvPr>
        </p:nvSpPr>
        <p:spPr>
          <a:xfrm>
            <a:off x="657500" y="3945489"/>
            <a:ext cx="8381400" cy="217800"/>
          </a:xfrm>
          <a:prstGeom prst="rect">
            <a:avLst/>
          </a:prstGeom>
          <a:noFill/>
          <a:ln>
            <a:noFill/>
          </a:ln>
        </p:spPr>
        <p:txBody>
          <a:bodyPr spcFirstLastPara="1" wrap="square" lIns="0" tIns="0" rIns="54000" bIns="0" anchor="t" anchorCtr="0">
            <a:noAutofit/>
          </a:bodyPr>
          <a:lstStyle>
            <a:lvl1pPr marR="0" lvl="0" rtl="0">
              <a:lnSpc>
                <a:spcPct val="100000"/>
              </a:lnSpc>
              <a:spcBef>
                <a:spcPts val="0"/>
              </a:spcBef>
              <a:spcAft>
                <a:spcPts val="0"/>
              </a:spcAft>
              <a:buClr>
                <a:schemeClr val="lt1"/>
              </a:buClr>
              <a:buSzPts val="1900"/>
              <a:buFont typeface="Montserrat"/>
              <a:buNone/>
              <a:defRPr sz="1900" b="1" i="0" u="none" strike="noStrike" cap="none">
                <a:solidFill>
                  <a:schemeClr val="lt1"/>
                </a:solidFill>
                <a:latin typeface="Montserrat"/>
                <a:ea typeface="Montserrat"/>
                <a:cs typeface="Montserrat"/>
                <a:sym typeface="Montserrat"/>
              </a:defRPr>
            </a:lvl1pPr>
            <a:lvl2pPr marR="0" lvl="1"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9pPr>
          </a:lstStyle>
          <a:p>
            <a:endParaRPr/>
          </a:p>
        </p:txBody>
      </p:sp>
      <p:sp>
        <p:nvSpPr>
          <p:cNvPr id="67" name="Google Shape;67;gfbec1cdad6_0_70"/>
          <p:cNvSpPr txBox="1">
            <a:spLocks noGrp="1"/>
          </p:cNvSpPr>
          <p:nvPr>
            <p:ph type="title"/>
          </p:nvPr>
        </p:nvSpPr>
        <p:spPr>
          <a:xfrm>
            <a:off x="610925" y="3549277"/>
            <a:ext cx="8158200" cy="276900"/>
          </a:xfrm>
          <a:prstGeom prst="rect">
            <a:avLst/>
          </a:prstGeom>
          <a:noFill/>
          <a:ln>
            <a:noFill/>
          </a:ln>
        </p:spPr>
        <p:txBody>
          <a:bodyPr spcFirstLastPara="1" wrap="square" lIns="0" tIns="0" rIns="91425" bIns="0" anchor="t" anchorCtr="0">
            <a:normAutofit/>
          </a:bodyPr>
          <a:lstStyle>
            <a:lvl1pPr lvl="0" rtl="0">
              <a:lnSpc>
                <a:spcPct val="100000"/>
              </a:lnSpc>
              <a:spcBef>
                <a:spcPts val="0"/>
              </a:spcBef>
              <a:spcAft>
                <a:spcPts val="0"/>
              </a:spcAft>
              <a:buSzPts val="2800"/>
              <a:buFont typeface="Montserrat"/>
              <a:buNone/>
              <a:defRPr sz="2800" b="1">
                <a:latin typeface="Montserrat"/>
                <a:ea typeface="Montserrat"/>
                <a:cs typeface="Montserrat"/>
                <a:sym typeface="Montserrat"/>
              </a:defRPr>
            </a:lvl1pPr>
            <a:lvl2pPr lvl="1" algn="l" rtl="0">
              <a:lnSpc>
                <a:spcPct val="100000"/>
              </a:lnSpc>
              <a:spcBef>
                <a:spcPts val="0"/>
              </a:spcBef>
              <a:spcAft>
                <a:spcPts val="0"/>
              </a:spcAft>
              <a:buClr>
                <a:schemeClr val="lt1"/>
              </a:buClr>
              <a:buSzPts val="1400"/>
              <a:buNone/>
              <a:defRPr>
                <a:solidFill>
                  <a:schemeClr val="lt1"/>
                </a:solidFill>
              </a:defRPr>
            </a:lvl2pPr>
            <a:lvl3pPr lvl="2" algn="l" rtl="0">
              <a:lnSpc>
                <a:spcPct val="100000"/>
              </a:lnSpc>
              <a:spcBef>
                <a:spcPts val="0"/>
              </a:spcBef>
              <a:spcAft>
                <a:spcPts val="0"/>
              </a:spcAft>
              <a:buClr>
                <a:schemeClr val="lt1"/>
              </a:buClr>
              <a:buSzPts val="1400"/>
              <a:buNone/>
              <a:defRPr>
                <a:solidFill>
                  <a:schemeClr val="lt1"/>
                </a:solidFill>
              </a:defRPr>
            </a:lvl3pPr>
            <a:lvl4pPr lvl="3" algn="l" rtl="0">
              <a:lnSpc>
                <a:spcPct val="100000"/>
              </a:lnSpc>
              <a:spcBef>
                <a:spcPts val="0"/>
              </a:spcBef>
              <a:spcAft>
                <a:spcPts val="0"/>
              </a:spcAft>
              <a:buClr>
                <a:schemeClr val="lt1"/>
              </a:buClr>
              <a:buSzPts val="1400"/>
              <a:buNone/>
              <a:defRPr>
                <a:solidFill>
                  <a:schemeClr val="lt1"/>
                </a:solidFill>
              </a:defRPr>
            </a:lvl4pPr>
            <a:lvl5pPr lvl="4" algn="l" rtl="0">
              <a:lnSpc>
                <a:spcPct val="100000"/>
              </a:lnSpc>
              <a:spcBef>
                <a:spcPts val="0"/>
              </a:spcBef>
              <a:spcAft>
                <a:spcPts val="0"/>
              </a:spcAft>
              <a:buClr>
                <a:schemeClr val="lt1"/>
              </a:buClr>
              <a:buSzPts val="1400"/>
              <a:buNone/>
              <a:defRPr>
                <a:solidFill>
                  <a:schemeClr val="lt1"/>
                </a:solidFill>
              </a:defRPr>
            </a:lvl5pPr>
            <a:lvl6pPr lvl="5" algn="l" rtl="0">
              <a:lnSpc>
                <a:spcPct val="100000"/>
              </a:lnSpc>
              <a:spcBef>
                <a:spcPts val="0"/>
              </a:spcBef>
              <a:spcAft>
                <a:spcPts val="0"/>
              </a:spcAft>
              <a:buClr>
                <a:schemeClr val="lt1"/>
              </a:buClr>
              <a:buSzPts val="1400"/>
              <a:buNone/>
              <a:defRPr>
                <a:solidFill>
                  <a:schemeClr val="lt1"/>
                </a:solidFill>
              </a:defRPr>
            </a:lvl6pPr>
            <a:lvl7pPr lvl="6" algn="l" rtl="0">
              <a:lnSpc>
                <a:spcPct val="100000"/>
              </a:lnSpc>
              <a:spcBef>
                <a:spcPts val="0"/>
              </a:spcBef>
              <a:spcAft>
                <a:spcPts val="0"/>
              </a:spcAft>
              <a:buClr>
                <a:schemeClr val="lt1"/>
              </a:buClr>
              <a:buSzPts val="1400"/>
              <a:buNone/>
              <a:defRPr>
                <a:solidFill>
                  <a:schemeClr val="lt1"/>
                </a:solidFill>
              </a:defRPr>
            </a:lvl7pPr>
            <a:lvl8pPr lvl="7" algn="l" rtl="0">
              <a:lnSpc>
                <a:spcPct val="100000"/>
              </a:lnSpc>
              <a:spcBef>
                <a:spcPts val="0"/>
              </a:spcBef>
              <a:spcAft>
                <a:spcPts val="0"/>
              </a:spcAft>
              <a:buClr>
                <a:schemeClr val="lt1"/>
              </a:buClr>
              <a:buSzPts val="1400"/>
              <a:buNone/>
              <a:defRPr>
                <a:solidFill>
                  <a:schemeClr val="lt1"/>
                </a:solidFill>
              </a:defRPr>
            </a:lvl8pPr>
            <a:lvl9pPr lvl="8" algn="l" rtl="0">
              <a:lnSpc>
                <a:spcPct val="100000"/>
              </a:lnSpc>
              <a:spcBef>
                <a:spcPts val="0"/>
              </a:spcBef>
              <a:spcAft>
                <a:spcPts val="0"/>
              </a:spcAft>
              <a:buClr>
                <a:schemeClr val="lt1"/>
              </a:buClr>
              <a:buSzPts val="1400"/>
              <a:buNone/>
              <a:defRPr>
                <a:solidFill>
                  <a:schemeClr val="lt1"/>
                </a:solidFill>
              </a:defRPr>
            </a:lvl9pPr>
          </a:lstStyle>
          <a:p>
            <a:endParaRPr/>
          </a:p>
        </p:txBody>
      </p:sp>
      <p:sp>
        <p:nvSpPr>
          <p:cNvPr id="68" name="Google Shape;68;gfbec1cdad6_0_70"/>
          <p:cNvSpPr/>
          <p:nvPr/>
        </p:nvSpPr>
        <p:spPr>
          <a:xfrm>
            <a:off x="0" y="3416250"/>
            <a:ext cx="219900" cy="948000"/>
          </a:xfrm>
          <a:prstGeom prst="rect">
            <a:avLst/>
          </a:prstGeom>
          <a:solidFill>
            <a:srgbClr val="F8BD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pic>
        <p:nvPicPr>
          <p:cNvPr id="69" name="Google Shape;69;gfbec1cdad6_0_70"/>
          <p:cNvPicPr preferRelativeResize="0"/>
          <p:nvPr/>
        </p:nvPicPr>
        <p:blipFill rotWithShape="1">
          <a:blip r:embed="rId3">
            <a:alphaModFix/>
          </a:blip>
          <a:srcRect/>
          <a:stretch/>
        </p:blipFill>
        <p:spPr>
          <a:xfrm>
            <a:off x="6475100" y="3533600"/>
            <a:ext cx="2449000" cy="7133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5"/>
          <p:cNvSpPr txBox="1">
            <a:spLocks noGrp="1"/>
          </p:cNvSpPr>
          <p:nvPr>
            <p:ph type="title"/>
          </p:nvPr>
        </p:nvSpPr>
        <p:spPr>
          <a:xfrm>
            <a:off x="382322" y="227575"/>
            <a:ext cx="8158200" cy="333600"/>
          </a:xfrm>
          <a:prstGeom prst="rect">
            <a:avLst/>
          </a:prstGeom>
          <a:noFill/>
          <a:ln>
            <a:noFill/>
          </a:ln>
        </p:spPr>
        <p:txBody>
          <a:bodyPr spcFirstLastPara="1" wrap="square" lIns="0" tIns="0" rIns="91425" bIns="0" anchor="t" anchorCtr="0">
            <a:normAutofit/>
          </a:bodyPr>
          <a:lstStyle>
            <a:lvl1pPr marR="0" lvl="0" algn="l" rtl="0">
              <a:lnSpc>
                <a:spcPct val="100000"/>
              </a:lnSpc>
              <a:spcBef>
                <a:spcPts val="0"/>
              </a:spcBef>
              <a:spcAft>
                <a:spcPts val="0"/>
              </a:spcAft>
              <a:buClr>
                <a:schemeClr val="lt1"/>
              </a:buClr>
              <a:buSzPts val="1800"/>
              <a:buFont typeface="Montserrat"/>
              <a:buNone/>
              <a:defRPr sz="1800" b="1" i="0" u="none" strike="noStrike" cap="none">
                <a:solidFill>
                  <a:schemeClr val="lt1"/>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7" name="Google Shape;7;p15"/>
          <p:cNvSpPr txBox="1">
            <a:spLocks noGrp="1"/>
          </p:cNvSpPr>
          <p:nvPr>
            <p:ph type="sldNum" idx="12"/>
          </p:nvPr>
        </p:nvSpPr>
        <p:spPr>
          <a:xfrm>
            <a:off x="8620834" y="4761816"/>
            <a:ext cx="548700" cy="3936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1pPr>
            <a:lvl2pPr marL="0" marR="0" lvl="1" indent="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2pPr>
            <a:lvl3pPr marL="0" marR="0" lvl="2" indent="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3pPr>
            <a:lvl4pPr marL="0" marR="0" lvl="3" indent="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4pPr>
            <a:lvl5pPr marL="0" marR="0" lvl="4" indent="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5pPr>
            <a:lvl6pPr marL="0" marR="0" lvl="5" indent="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6pPr>
            <a:lvl7pPr marL="0" marR="0" lvl="6" indent="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7pPr>
            <a:lvl8pPr marL="0" marR="0" lvl="7" indent="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8pPr>
            <a:lvl9pPr marL="0" marR="0" lvl="8" indent="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s-ES"/>
              <a:t>‹#›</a:t>
            </a:fld>
            <a:endParaRPr/>
          </a:p>
        </p:txBody>
      </p:sp>
      <p:sp>
        <p:nvSpPr>
          <p:cNvPr id="8" name="Google Shape;8;p15"/>
          <p:cNvSpPr txBox="1">
            <a:spLocks noGrp="1"/>
          </p:cNvSpPr>
          <p:nvPr>
            <p:ph type="title" idx="2"/>
          </p:nvPr>
        </p:nvSpPr>
        <p:spPr>
          <a:xfrm>
            <a:off x="382322" y="227575"/>
            <a:ext cx="8158200" cy="333600"/>
          </a:xfrm>
          <a:prstGeom prst="rect">
            <a:avLst/>
          </a:prstGeom>
          <a:noFill/>
          <a:ln>
            <a:noFill/>
          </a:ln>
        </p:spPr>
        <p:txBody>
          <a:bodyPr spcFirstLastPara="1" wrap="square" lIns="0" tIns="0" rIns="91425" bIns="0" anchor="t" anchorCtr="0">
            <a:normAutofit/>
          </a:bodyPr>
          <a:lstStyle>
            <a:lvl1pPr marR="0" lvl="0" algn="l" rtl="0">
              <a:lnSpc>
                <a:spcPct val="100000"/>
              </a:lnSpc>
              <a:spcBef>
                <a:spcPts val="0"/>
              </a:spcBef>
              <a:spcAft>
                <a:spcPts val="0"/>
              </a:spcAft>
              <a:buClr>
                <a:schemeClr val="lt1"/>
              </a:buClr>
              <a:buSzPts val="1800"/>
              <a:buFont typeface="Montserrat"/>
              <a:buNone/>
              <a:defRPr sz="1800" b="1" i="0" u="none" strike="noStrike" cap="none">
                <a:solidFill>
                  <a:schemeClr val="lt1"/>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5.jpg"/><Relationship Id="rId7" Type="http://schemas.openxmlformats.org/officeDocument/2006/relationships/image" Target="../media/image19.sv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 Id="rId9" Type="http://schemas.openxmlformats.org/officeDocument/2006/relationships/image" Target="../media/image21.svg"/></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6.png"/><Relationship Id="rId7" Type="http://schemas.openxmlformats.org/officeDocument/2006/relationships/image" Target="../media/image34.sv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8.svg"/><Relationship Id="rId4" Type="http://schemas.openxmlformats.org/officeDocument/2006/relationships/image" Target="../media/image37.png"/><Relationship Id="rId9" Type="http://schemas.openxmlformats.org/officeDocument/2006/relationships/image" Target="../media/image40.svg"/></Relationships>
</file>

<file path=ppt/slides/_rels/slide12.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sv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image" Target="../media/image8.svg"/></Relationships>
</file>

<file path=ppt/slides/_rels/slide3.xml.rels><?xml version="1.0" encoding="UTF-8" standalone="yes"?>
<Relationships xmlns="http://schemas.openxmlformats.org/package/2006/relationships"><Relationship Id="rId3" Type="http://schemas.openxmlformats.org/officeDocument/2006/relationships/hyperlink" Target="https://reliefweb.int/report/world/adaptation-gap-report-2020"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4.png"/><Relationship Id="rId3" Type="http://schemas.openxmlformats.org/officeDocument/2006/relationships/hyperlink" Target="https://reliefweb.int/report/world/adaptation-gap-report-2020" TargetMode="External"/><Relationship Id="rId7" Type="http://schemas.openxmlformats.org/officeDocument/2006/relationships/image" Target="../media/image18.png"/><Relationship Id="rId12" Type="http://schemas.openxmlformats.org/officeDocument/2006/relationships/image" Target="../media/image23.svg"/><Relationship Id="rId2" Type="http://schemas.openxmlformats.org/officeDocument/2006/relationships/notesSlide" Target="../notesSlides/notesSlide4.xml"/><Relationship Id="rId16" Type="http://schemas.openxmlformats.org/officeDocument/2006/relationships/image" Target="../media/image27.svg"/><Relationship Id="rId1" Type="http://schemas.openxmlformats.org/officeDocument/2006/relationships/slideLayout" Target="../slideLayouts/slideLayout2.xml"/><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sv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sv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8.jpg"/><Relationship Id="rId4" Type="http://schemas.openxmlformats.org/officeDocument/2006/relationships/image" Target="../media/image14.svg"/></Relationships>
</file>

<file path=ppt/slides/_rels/slide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31.sv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hyperlink" Target="https://www4.unfccc.int/sites/NAPC/Documents/Supplements/napgn-en-2017-financing-nap-processes.pdf" TargetMode="External"/><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pic>
        <p:nvPicPr>
          <p:cNvPr id="74" name="Google Shape;74;p1"/>
          <p:cNvPicPr preferRelativeResize="0"/>
          <p:nvPr/>
        </p:nvPicPr>
        <p:blipFill rotWithShape="1">
          <a:blip r:embed="rId3"/>
          <a:srcRect t="7249" b="7249"/>
          <a:stretch/>
        </p:blipFill>
        <p:spPr>
          <a:xfrm>
            <a:off x="-3" y="-33687"/>
            <a:ext cx="9144003" cy="5210874"/>
          </a:xfrm>
          <a:prstGeom prst="rect">
            <a:avLst/>
          </a:prstGeom>
          <a:noFill/>
          <a:ln>
            <a:noFill/>
          </a:ln>
        </p:spPr>
      </p:pic>
      <p:sp>
        <p:nvSpPr>
          <p:cNvPr id="75" name="Google Shape;75;p1"/>
          <p:cNvSpPr/>
          <p:nvPr/>
        </p:nvSpPr>
        <p:spPr>
          <a:xfrm>
            <a:off x="51065" y="3490368"/>
            <a:ext cx="9144000" cy="948000"/>
          </a:xfrm>
          <a:prstGeom prst="rect">
            <a:avLst/>
          </a:prstGeom>
          <a:solidFill>
            <a:srgbClr val="558BC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dirty="0">
                <a:solidFill>
                  <a:srgbClr val="FFFFFF"/>
                </a:solidFill>
                <a:latin typeface="Arial"/>
                <a:ea typeface="Arial"/>
                <a:cs typeface="Arial"/>
                <a:sym typeface="Arial"/>
              </a:rPr>
              <a:t>  </a:t>
            </a:r>
            <a:endParaRPr sz="1400" b="0" i="0" u="none" strike="noStrike" cap="none" dirty="0">
              <a:solidFill>
                <a:srgbClr val="FFFFFF"/>
              </a:solidFill>
              <a:latin typeface="Arial"/>
              <a:ea typeface="Arial"/>
              <a:cs typeface="Arial"/>
              <a:sym typeface="Arial"/>
            </a:endParaRPr>
          </a:p>
        </p:txBody>
      </p:sp>
      <p:sp>
        <p:nvSpPr>
          <p:cNvPr id="76" name="Google Shape;76;p1"/>
          <p:cNvSpPr/>
          <p:nvPr/>
        </p:nvSpPr>
        <p:spPr>
          <a:xfrm>
            <a:off x="-62290" y="3490368"/>
            <a:ext cx="219900" cy="948000"/>
          </a:xfrm>
          <a:prstGeom prst="rect">
            <a:avLst/>
          </a:prstGeom>
          <a:solidFill>
            <a:srgbClr val="F8BD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sp>
        <p:nvSpPr>
          <p:cNvPr id="78" name="Google Shape;78;p1"/>
          <p:cNvSpPr txBox="1">
            <a:spLocks noGrp="1"/>
          </p:cNvSpPr>
          <p:nvPr>
            <p:ph type="sldNum" idx="12"/>
          </p:nvPr>
        </p:nvSpPr>
        <p:spPr>
          <a:xfrm>
            <a:off x="8620834" y="4761816"/>
            <a:ext cx="5487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s-ES"/>
              <a:t>1</a:t>
            </a:fld>
            <a:endParaRPr/>
          </a:p>
        </p:txBody>
      </p:sp>
      <p:sp>
        <p:nvSpPr>
          <p:cNvPr id="79" name="Google Shape;79;p1"/>
          <p:cNvSpPr txBox="1">
            <a:spLocks noGrp="1"/>
          </p:cNvSpPr>
          <p:nvPr>
            <p:ph type="sldNum" idx="2"/>
          </p:nvPr>
        </p:nvSpPr>
        <p:spPr>
          <a:xfrm>
            <a:off x="8620834" y="4761816"/>
            <a:ext cx="5487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s-ES"/>
              <a:t>1</a:t>
            </a:fld>
            <a:endParaRPr/>
          </a:p>
        </p:txBody>
      </p:sp>
      <p:sp>
        <p:nvSpPr>
          <p:cNvPr id="81" name="Google Shape;81;p1"/>
          <p:cNvSpPr txBox="1">
            <a:spLocks noGrp="1"/>
          </p:cNvSpPr>
          <p:nvPr>
            <p:ph type="title"/>
          </p:nvPr>
        </p:nvSpPr>
        <p:spPr>
          <a:xfrm>
            <a:off x="193728" y="3785119"/>
            <a:ext cx="8898562" cy="814973"/>
          </a:xfrm>
          <a:prstGeom prst="rect">
            <a:avLst/>
          </a:prstGeom>
        </p:spPr>
        <p:txBody>
          <a:bodyPr spcFirstLastPara="1" wrap="square" lIns="0" tIns="0" rIns="91425" bIns="0" anchor="t" anchorCtr="0">
            <a:normAutofit/>
          </a:bodyPr>
          <a:lstStyle/>
          <a:p>
            <a:pPr lvl="0"/>
            <a:r>
              <a:rPr lang="es-ES" dirty="0" err="1"/>
              <a:t>Phase</a:t>
            </a:r>
            <a:r>
              <a:rPr lang="es-ES" dirty="0"/>
              <a:t> 1: NAP </a:t>
            </a:r>
            <a:r>
              <a:rPr lang="es-ES" dirty="0" err="1"/>
              <a:t>Preparation</a:t>
            </a:r>
            <a:r>
              <a:rPr lang="es-ES" dirty="0"/>
              <a:t> and </a:t>
            </a:r>
            <a:r>
              <a:rPr lang="es-ES" dirty="0" err="1"/>
              <a:t>Formulation</a:t>
            </a:r>
            <a:r>
              <a:rPr lang="es-ES" dirty="0"/>
              <a:t> </a:t>
            </a:r>
            <a:endParaRPr dirty="0"/>
          </a:p>
        </p:txBody>
      </p:sp>
      <p:sp>
        <p:nvSpPr>
          <p:cNvPr id="4" name="Rectangle 3">
            <a:extLst>
              <a:ext uri="{FF2B5EF4-FFF2-40B4-BE49-F238E27FC236}">
                <a16:creationId xmlns:a16="http://schemas.microsoft.com/office/drawing/2014/main" id="{07CF5292-E844-430C-91E6-EA3A73DF4477}"/>
              </a:ext>
            </a:extLst>
          </p:cNvPr>
          <p:cNvSpPr/>
          <p:nvPr/>
        </p:nvSpPr>
        <p:spPr>
          <a:xfrm>
            <a:off x="-87821" y="4438368"/>
            <a:ext cx="9257355" cy="771645"/>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pic>
        <p:nvPicPr>
          <p:cNvPr id="8" name="Imagen 4" descr="Interfaz de usuario gráfica, Texto, Aplicación&#10;&#10;Descripción generada automáticamente">
            <a:extLst>
              <a:ext uri="{FF2B5EF4-FFF2-40B4-BE49-F238E27FC236}">
                <a16:creationId xmlns:a16="http://schemas.microsoft.com/office/drawing/2014/main" id="{00046EF8-3754-4284-8C2A-644B0A08D04C}"/>
              </a:ext>
            </a:extLst>
          </p:cNvPr>
          <p:cNvPicPr>
            <a:picLocks noChangeAspect="1"/>
          </p:cNvPicPr>
          <p:nvPr/>
        </p:nvPicPr>
        <p:blipFill>
          <a:blip r:embed="rId4"/>
          <a:stretch>
            <a:fillRect/>
          </a:stretch>
        </p:blipFill>
        <p:spPr>
          <a:xfrm>
            <a:off x="2767371" y="4392571"/>
            <a:ext cx="3711388" cy="73849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11"/>
          <p:cNvSpPr txBox="1">
            <a:spLocks noGrp="1"/>
          </p:cNvSpPr>
          <p:nvPr>
            <p:ph type="sldNum" idx="4294967295"/>
          </p:nvPr>
        </p:nvSpPr>
        <p:spPr>
          <a:xfrm>
            <a:off x="8620834" y="4761816"/>
            <a:ext cx="548700" cy="393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100"/>
              <a:buNone/>
            </a:pPr>
            <a:fld id="{00000000-1234-1234-1234-123412341234}" type="slidenum">
              <a:rPr lang="es-ES"/>
              <a:t>10</a:t>
            </a:fld>
            <a:endParaRPr/>
          </a:p>
        </p:txBody>
      </p:sp>
      <p:sp>
        <p:nvSpPr>
          <p:cNvPr id="200" name="Google Shape;200;p11"/>
          <p:cNvSpPr txBox="1"/>
          <p:nvPr/>
        </p:nvSpPr>
        <p:spPr>
          <a:xfrm>
            <a:off x="2498652" y="1062481"/>
            <a:ext cx="5890436" cy="872645"/>
          </a:xfrm>
          <a:prstGeom prst="rect">
            <a:avLst/>
          </a:prstGeom>
          <a:noFill/>
          <a:ln>
            <a:noFill/>
          </a:ln>
        </p:spPr>
        <p:txBody>
          <a:bodyPr spcFirstLastPara="1" wrap="square" lIns="18000" tIns="0" rIns="54000" bIns="0" anchor="t" anchorCtr="0">
            <a:noAutofit/>
          </a:bodyPr>
          <a:lstStyle/>
          <a:p>
            <a:pPr marL="0" marR="0" lvl="0" indent="0" algn="just" rtl="0">
              <a:lnSpc>
                <a:spcPct val="100000"/>
              </a:lnSpc>
              <a:spcBef>
                <a:spcPts val="0"/>
              </a:spcBef>
              <a:spcAft>
                <a:spcPts val="0"/>
              </a:spcAft>
              <a:buNone/>
            </a:pPr>
            <a:r>
              <a:rPr lang="es-ES" sz="1300" i="0" u="none" strike="noStrike" cap="none" dirty="0" err="1">
                <a:solidFill>
                  <a:srgbClr val="000000"/>
                </a:solidFill>
                <a:latin typeface="Helvetica Neue"/>
                <a:ea typeface="Helvetica Neue"/>
                <a:cs typeface="Helvetica Neue"/>
                <a:sym typeface="Helvetica Neue"/>
              </a:rPr>
              <a:t>Participants</a:t>
            </a:r>
            <a:r>
              <a:rPr lang="es-ES" sz="1300" i="0" u="none" strike="noStrike" cap="none" dirty="0">
                <a:solidFill>
                  <a:srgbClr val="000000"/>
                </a:solidFill>
                <a:latin typeface="Helvetica Neue"/>
                <a:ea typeface="Helvetica Neue"/>
                <a:cs typeface="Helvetica Neue"/>
                <a:sym typeface="Helvetica Neue"/>
              </a:rPr>
              <a:t> of </a:t>
            </a:r>
            <a:r>
              <a:rPr lang="es-ES" sz="1300" i="0" u="none" strike="noStrike" cap="none" dirty="0" err="1">
                <a:solidFill>
                  <a:srgbClr val="000000"/>
                </a:solidFill>
                <a:latin typeface="Helvetica Neue"/>
                <a:ea typeface="Helvetica Neue"/>
                <a:cs typeface="Helvetica Neue"/>
                <a:sym typeface="Helvetica Neue"/>
              </a:rPr>
              <a:t>the</a:t>
            </a:r>
            <a:r>
              <a:rPr lang="es-ES" sz="1300" i="0" u="none" strike="noStrike" cap="none" dirty="0">
                <a:solidFill>
                  <a:srgbClr val="000000"/>
                </a:solidFill>
                <a:latin typeface="Helvetica Neue"/>
                <a:ea typeface="Helvetica Neue"/>
                <a:cs typeface="Helvetica Neue"/>
                <a:sym typeface="Helvetica Neue"/>
              </a:rPr>
              <a:t> NAP </a:t>
            </a:r>
            <a:r>
              <a:rPr lang="es-ES" sz="1300" i="0" u="none" strike="noStrike" cap="none" dirty="0" err="1">
                <a:solidFill>
                  <a:srgbClr val="000000"/>
                </a:solidFill>
                <a:latin typeface="Helvetica Neue"/>
                <a:ea typeface="Helvetica Neue"/>
                <a:cs typeface="Helvetica Neue"/>
                <a:sym typeface="Helvetica Neue"/>
              </a:rPr>
              <a:t>process</a:t>
            </a:r>
            <a:r>
              <a:rPr lang="es-ES" sz="1300" i="0" u="none" strike="noStrike" cap="none" dirty="0">
                <a:solidFill>
                  <a:srgbClr val="000000"/>
                </a:solidFill>
                <a:latin typeface="Helvetica Neue"/>
                <a:ea typeface="Helvetica Neue"/>
                <a:cs typeface="Helvetica Neue"/>
                <a:sym typeface="Helvetica Neue"/>
              </a:rPr>
              <a:t> </a:t>
            </a:r>
            <a:r>
              <a:rPr lang="es-ES" sz="1300" b="1" i="0" u="none" strike="noStrike" cap="none" dirty="0" err="1">
                <a:solidFill>
                  <a:srgbClr val="000000"/>
                </a:solidFill>
                <a:latin typeface="Helvetica Neue"/>
                <a:ea typeface="Helvetica Neue"/>
                <a:cs typeface="Helvetica Neue"/>
                <a:sym typeface="Helvetica Neue"/>
              </a:rPr>
              <a:t>should</a:t>
            </a:r>
            <a:r>
              <a:rPr lang="es-ES" sz="1300" b="1" i="0" u="none" strike="noStrike" cap="none" dirty="0">
                <a:solidFill>
                  <a:srgbClr val="000000"/>
                </a:solidFill>
                <a:latin typeface="Helvetica Neue"/>
                <a:ea typeface="Helvetica Neue"/>
                <a:cs typeface="Helvetica Neue"/>
                <a:sym typeface="Helvetica Neue"/>
              </a:rPr>
              <a:t> be </a:t>
            </a:r>
            <a:r>
              <a:rPr lang="es-ES" sz="1300" b="1" i="0" u="none" strike="noStrike" cap="none" dirty="0" err="1">
                <a:solidFill>
                  <a:srgbClr val="000000"/>
                </a:solidFill>
                <a:latin typeface="Helvetica Neue"/>
                <a:ea typeface="Helvetica Neue"/>
                <a:cs typeface="Helvetica Neue"/>
                <a:sym typeface="Helvetica Neue"/>
              </a:rPr>
              <a:t>well-aware</a:t>
            </a:r>
            <a:r>
              <a:rPr lang="es-ES" sz="1300" b="1" i="0" u="none" strike="noStrike" cap="none" dirty="0">
                <a:solidFill>
                  <a:srgbClr val="000000"/>
                </a:solidFill>
                <a:latin typeface="Helvetica Neue"/>
                <a:ea typeface="Helvetica Neue"/>
                <a:cs typeface="Helvetica Neue"/>
                <a:sym typeface="Helvetica Neue"/>
              </a:rPr>
              <a:t> of </a:t>
            </a:r>
            <a:r>
              <a:rPr lang="es-ES" sz="1300" b="1" i="0" u="none" strike="noStrike" cap="none" dirty="0" err="1">
                <a:solidFill>
                  <a:srgbClr val="000000"/>
                </a:solidFill>
                <a:latin typeface="Helvetica Neue"/>
                <a:ea typeface="Helvetica Neue"/>
                <a:cs typeface="Helvetica Neue"/>
                <a:sym typeface="Helvetica Neue"/>
              </a:rPr>
              <a:t>the</a:t>
            </a:r>
            <a:r>
              <a:rPr lang="es-ES" sz="1300" b="1" i="0" u="none" strike="noStrike" cap="none" dirty="0">
                <a:solidFill>
                  <a:srgbClr val="000000"/>
                </a:solidFill>
                <a:latin typeface="Helvetica Neue"/>
                <a:ea typeface="Helvetica Neue"/>
                <a:cs typeface="Helvetica Neue"/>
                <a:sym typeface="Helvetica Neue"/>
              </a:rPr>
              <a:t> </a:t>
            </a:r>
            <a:r>
              <a:rPr lang="es-ES" sz="1300" b="1" i="0" u="none" strike="noStrike" cap="none" dirty="0" err="1">
                <a:solidFill>
                  <a:srgbClr val="000000"/>
                </a:solidFill>
                <a:latin typeface="Helvetica Neue"/>
                <a:ea typeface="Helvetica Neue"/>
                <a:cs typeface="Helvetica Neue"/>
                <a:sym typeface="Helvetica Neue"/>
              </a:rPr>
              <a:t>available</a:t>
            </a:r>
            <a:r>
              <a:rPr lang="es-ES" sz="1300" b="1" i="0" u="none" strike="noStrike" cap="none" dirty="0">
                <a:solidFill>
                  <a:srgbClr val="000000"/>
                </a:solidFill>
                <a:latin typeface="Helvetica Neue"/>
                <a:ea typeface="Helvetica Neue"/>
                <a:cs typeface="Helvetica Neue"/>
                <a:sym typeface="Helvetica Neue"/>
              </a:rPr>
              <a:t> </a:t>
            </a:r>
            <a:r>
              <a:rPr lang="es-ES" sz="1300" b="1" i="0" u="none" strike="noStrike" cap="none" dirty="0" err="1">
                <a:solidFill>
                  <a:srgbClr val="000000"/>
                </a:solidFill>
                <a:latin typeface="Helvetica Neue"/>
                <a:ea typeface="Helvetica Neue"/>
                <a:cs typeface="Helvetica Neue"/>
                <a:sym typeface="Helvetica Neue"/>
              </a:rPr>
              <a:t>sources</a:t>
            </a:r>
            <a:r>
              <a:rPr lang="es-ES" sz="1300" b="1" i="0" u="none" strike="noStrike" cap="none" dirty="0">
                <a:solidFill>
                  <a:srgbClr val="000000"/>
                </a:solidFill>
                <a:latin typeface="Helvetica Neue"/>
                <a:ea typeface="Helvetica Neue"/>
                <a:cs typeface="Helvetica Neue"/>
                <a:sym typeface="Helvetica Neue"/>
              </a:rPr>
              <a:t> of data</a:t>
            </a:r>
            <a:r>
              <a:rPr lang="es-ES" sz="1300" i="0" u="none" strike="noStrike" cap="none" dirty="0">
                <a:solidFill>
                  <a:srgbClr val="000000"/>
                </a:solidFill>
                <a:latin typeface="Helvetica Neue"/>
                <a:ea typeface="Helvetica Neue"/>
                <a:cs typeface="Helvetica Neue"/>
                <a:sym typeface="Helvetica Neue"/>
              </a:rPr>
              <a:t>, </a:t>
            </a:r>
            <a:r>
              <a:rPr lang="es-ES" sz="1300" i="0" u="none" strike="noStrike" cap="none" dirty="0" err="1">
                <a:solidFill>
                  <a:srgbClr val="000000"/>
                </a:solidFill>
                <a:latin typeface="Helvetica Neue"/>
                <a:ea typeface="Helvetica Neue"/>
                <a:cs typeface="Helvetica Neue"/>
                <a:sym typeface="Helvetica Neue"/>
              </a:rPr>
              <a:t>such</a:t>
            </a:r>
            <a:r>
              <a:rPr lang="es-ES" sz="1300" i="0" u="none" strike="noStrike" cap="none" dirty="0">
                <a:solidFill>
                  <a:srgbClr val="000000"/>
                </a:solidFill>
                <a:latin typeface="Helvetica Neue"/>
                <a:ea typeface="Helvetica Neue"/>
                <a:cs typeface="Helvetica Neue"/>
                <a:sym typeface="Helvetica Neue"/>
              </a:rPr>
              <a:t> as </a:t>
            </a:r>
            <a:r>
              <a:rPr lang="es-ES" sz="1300" i="0" u="none" strike="noStrike" cap="none" dirty="0" err="1">
                <a:solidFill>
                  <a:srgbClr val="000000"/>
                </a:solidFill>
                <a:latin typeface="Helvetica Neue"/>
                <a:ea typeface="Helvetica Neue"/>
                <a:cs typeface="Helvetica Neue"/>
                <a:sym typeface="Helvetica Neue"/>
              </a:rPr>
              <a:t>national</a:t>
            </a:r>
            <a:r>
              <a:rPr lang="es-ES" sz="1300" i="0" u="none" strike="noStrike" cap="none" dirty="0">
                <a:solidFill>
                  <a:srgbClr val="000000"/>
                </a:solidFill>
                <a:latin typeface="Helvetica Neue"/>
                <a:ea typeface="Helvetica Neue"/>
                <a:cs typeface="Helvetica Neue"/>
                <a:sym typeface="Helvetica Neue"/>
              </a:rPr>
              <a:t>, regional, and global data sets, </a:t>
            </a:r>
            <a:r>
              <a:rPr lang="es-ES" sz="1300" i="0" u="none" strike="noStrike" cap="none" dirty="0" err="1">
                <a:solidFill>
                  <a:srgbClr val="000000"/>
                </a:solidFill>
                <a:latin typeface="Helvetica Neue"/>
                <a:ea typeface="Helvetica Neue"/>
                <a:cs typeface="Helvetica Neue"/>
                <a:sym typeface="Helvetica Neue"/>
              </a:rPr>
              <a:t>observations</a:t>
            </a:r>
            <a:r>
              <a:rPr lang="es-ES" sz="1300" i="0" u="none" strike="noStrike" cap="none" dirty="0">
                <a:solidFill>
                  <a:srgbClr val="000000"/>
                </a:solidFill>
                <a:latin typeface="Helvetica Neue"/>
                <a:ea typeface="Helvetica Neue"/>
                <a:cs typeface="Helvetica Neue"/>
                <a:sym typeface="Helvetica Neue"/>
              </a:rPr>
              <a:t>, and </a:t>
            </a:r>
            <a:r>
              <a:rPr lang="es-ES" sz="1300" i="0" u="none" strike="noStrike" cap="none" dirty="0" err="1">
                <a:solidFill>
                  <a:srgbClr val="000000"/>
                </a:solidFill>
                <a:latin typeface="Helvetica Neue"/>
                <a:ea typeface="Helvetica Neue"/>
                <a:cs typeface="Helvetica Neue"/>
                <a:sym typeface="Helvetica Neue"/>
              </a:rPr>
              <a:t>analyses</a:t>
            </a:r>
            <a:r>
              <a:rPr lang="es-ES" sz="1300" i="0" u="none" strike="noStrike" cap="none" dirty="0">
                <a:solidFill>
                  <a:srgbClr val="000000"/>
                </a:solidFill>
                <a:latin typeface="Helvetica Neue"/>
                <a:ea typeface="Helvetica Neue"/>
                <a:cs typeface="Helvetica Neue"/>
                <a:sym typeface="Helvetica Neue"/>
              </a:rPr>
              <a:t>. </a:t>
            </a:r>
            <a:endParaRPr sz="1300" dirty="0"/>
          </a:p>
          <a:p>
            <a:pPr marL="0" marR="0" lvl="0" indent="0" algn="just" rtl="0">
              <a:lnSpc>
                <a:spcPct val="100000"/>
              </a:lnSpc>
              <a:spcBef>
                <a:spcPts val="0"/>
              </a:spcBef>
              <a:spcAft>
                <a:spcPts val="0"/>
              </a:spcAft>
              <a:buNone/>
            </a:pPr>
            <a:endParaRPr sz="1300" b="0" i="0" u="none" strike="noStrike" cap="none" dirty="0">
              <a:solidFill>
                <a:srgbClr val="000000"/>
              </a:solidFill>
              <a:latin typeface="Helvetica Neue"/>
              <a:ea typeface="Helvetica Neue"/>
              <a:cs typeface="Helvetica Neue"/>
              <a:sym typeface="Helvetica Neue"/>
            </a:endParaRPr>
          </a:p>
          <a:p>
            <a:pPr marL="0" marR="0" lvl="0" indent="0" algn="just" rtl="0">
              <a:lnSpc>
                <a:spcPct val="100000"/>
              </a:lnSpc>
              <a:spcBef>
                <a:spcPts val="0"/>
              </a:spcBef>
              <a:spcAft>
                <a:spcPts val="0"/>
              </a:spcAft>
              <a:buNone/>
            </a:pPr>
            <a:r>
              <a:rPr lang="es-ES" sz="1300" b="0" i="0" u="none" strike="noStrike" cap="none" dirty="0">
                <a:solidFill>
                  <a:srgbClr val="000000"/>
                </a:solidFill>
                <a:latin typeface="Helvetica Neue"/>
                <a:ea typeface="Helvetica Neue"/>
                <a:cs typeface="Helvetica Neue"/>
                <a:sym typeface="Helvetica Neue"/>
              </a:rPr>
              <a:t>In </a:t>
            </a:r>
            <a:r>
              <a:rPr lang="es-ES" sz="1300" b="0" i="0" u="none" strike="noStrike" cap="none" dirty="0" err="1">
                <a:solidFill>
                  <a:srgbClr val="000000"/>
                </a:solidFill>
                <a:latin typeface="Helvetica Neue"/>
                <a:ea typeface="Helvetica Neue"/>
                <a:cs typeface="Helvetica Neue"/>
                <a:sym typeface="Helvetica Neue"/>
              </a:rPr>
              <a:t>this</a:t>
            </a:r>
            <a:r>
              <a:rPr lang="es-ES" sz="1300" b="0" i="0" u="none" strike="noStrike" cap="none" dirty="0">
                <a:solidFill>
                  <a:srgbClr val="000000"/>
                </a:solidFill>
                <a:latin typeface="Helvetica Neue"/>
                <a:ea typeface="Helvetica Neue"/>
                <a:cs typeface="Helvetica Neue"/>
                <a:sym typeface="Helvetica Neue"/>
              </a:rPr>
              <a:t> </a:t>
            </a:r>
            <a:r>
              <a:rPr lang="es-ES" sz="1300" b="0" i="0" u="none" strike="noStrike" cap="none" dirty="0" err="1">
                <a:solidFill>
                  <a:srgbClr val="000000"/>
                </a:solidFill>
                <a:latin typeface="Helvetica Neue"/>
                <a:ea typeface="Helvetica Neue"/>
                <a:cs typeface="Helvetica Neue"/>
                <a:sym typeface="Helvetica Neue"/>
              </a:rPr>
              <a:t>context</a:t>
            </a:r>
            <a:r>
              <a:rPr lang="es-ES" sz="1300" b="0" i="0" u="none" strike="noStrike" cap="none" dirty="0">
                <a:solidFill>
                  <a:srgbClr val="000000"/>
                </a:solidFill>
                <a:latin typeface="Helvetica Neue"/>
                <a:ea typeface="Helvetica Neue"/>
                <a:cs typeface="Helvetica Neue"/>
                <a:sym typeface="Helvetica Neue"/>
              </a:rPr>
              <a:t>, </a:t>
            </a:r>
            <a:r>
              <a:rPr lang="es-ES" sz="1300" b="0" i="0" u="none" strike="noStrike" cap="none" dirty="0" err="1">
                <a:solidFill>
                  <a:srgbClr val="000000"/>
                </a:solidFill>
                <a:latin typeface="Helvetica Neue"/>
                <a:ea typeface="Helvetica Neue"/>
                <a:cs typeface="Helvetica Neue"/>
                <a:sym typeface="Helvetica Neue"/>
              </a:rPr>
              <a:t>there</a:t>
            </a:r>
            <a:r>
              <a:rPr lang="es-ES" sz="1300" b="0" i="0" u="none" strike="noStrike" cap="none" dirty="0">
                <a:solidFill>
                  <a:srgbClr val="000000"/>
                </a:solidFill>
                <a:latin typeface="Helvetica Neue"/>
                <a:ea typeface="Helvetica Neue"/>
                <a:cs typeface="Helvetica Neue"/>
                <a:sym typeface="Helvetica Neue"/>
              </a:rPr>
              <a:t> are </a:t>
            </a:r>
            <a:r>
              <a:rPr lang="es-ES" sz="1300" b="0" i="0" u="none" strike="noStrike" cap="none" dirty="0" err="1">
                <a:solidFill>
                  <a:srgbClr val="000000"/>
                </a:solidFill>
                <a:latin typeface="Helvetica Neue"/>
                <a:ea typeface="Helvetica Neue"/>
                <a:cs typeface="Helvetica Neue"/>
                <a:sym typeface="Helvetica Neue"/>
              </a:rPr>
              <a:t>three</a:t>
            </a:r>
            <a:r>
              <a:rPr lang="es-ES" sz="1300" b="0" i="0" u="none" strike="noStrike" cap="none" dirty="0">
                <a:solidFill>
                  <a:srgbClr val="000000"/>
                </a:solidFill>
                <a:latin typeface="Helvetica Neue"/>
                <a:ea typeface="Helvetica Neue"/>
                <a:cs typeface="Helvetica Neue"/>
                <a:sym typeface="Helvetica Neue"/>
              </a:rPr>
              <a:t> </a:t>
            </a:r>
            <a:r>
              <a:rPr lang="es-ES" sz="1300" b="0" i="0" u="none" strike="noStrike" cap="none" dirty="0" err="1">
                <a:solidFill>
                  <a:srgbClr val="000000"/>
                </a:solidFill>
                <a:latin typeface="Helvetica Neue"/>
                <a:ea typeface="Helvetica Neue"/>
                <a:cs typeface="Helvetica Neue"/>
                <a:sym typeface="Helvetica Neue"/>
              </a:rPr>
              <a:t>types</a:t>
            </a:r>
            <a:r>
              <a:rPr lang="es-ES" sz="1300" b="0" i="0" u="none" strike="noStrike" cap="none" dirty="0">
                <a:solidFill>
                  <a:srgbClr val="000000"/>
                </a:solidFill>
                <a:latin typeface="Helvetica Neue"/>
                <a:ea typeface="Helvetica Neue"/>
                <a:cs typeface="Helvetica Neue"/>
                <a:sym typeface="Helvetica Neue"/>
              </a:rPr>
              <a:t> of </a:t>
            </a:r>
            <a:r>
              <a:rPr lang="es-ES" sz="1300" b="0" i="0" u="none" strike="noStrike" cap="none" dirty="0" err="1">
                <a:solidFill>
                  <a:srgbClr val="000000"/>
                </a:solidFill>
                <a:latin typeface="Helvetica Neue"/>
                <a:ea typeface="Helvetica Neue"/>
                <a:cs typeface="Helvetica Neue"/>
                <a:sym typeface="Helvetica Neue"/>
              </a:rPr>
              <a:t>information</a:t>
            </a:r>
            <a:r>
              <a:rPr lang="es-ES" sz="1300" b="0" i="0" u="none" strike="noStrike" cap="none" dirty="0">
                <a:solidFill>
                  <a:srgbClr val="000000"/>
                </a:solidFill>
                <a:latin typeface="Helvetica Neue"/>
                <a:ea typeface="Helvetica Neue"/>
                <a:cs typeface="Helvetica Neue"/>
                <a:sym typeface="Helvetica Neue"/>
              </a:rPr>
              <a:t> </a:t>
            </a:r>
            <a:r>
              <a:rPr lang="es-ES" sz="1300" b="0" i="0" u="none" strike="noStrike" cap="none" dirty="0" err="1">
                <a:solidFill>
                  <a:srgbClr val="000000"/>
                </a:solidFill>
                <a:latin typeface="Helvetica Neue"/>
                <a:ea typeface="Helvetica Neue"/>
                <a:cs typeface="Helvetica Neue"/>
                <a:sym typeface="Helvetica Neue"/>
              </a:rPr>
              <a:t>that</a:t>
            </a:r>
            <a:r>
              <a:rPr lang="es-ES" sz="1300" b="0" i="0" u="none" strike="noStrike" cap="none" dirty="0">
                <a:solidFill>
                  <a:srgbClr val="000000"/>
                </a:solidFill>
                <a:latin typeface="Helvetica Neue"/>
                <a:ea typeface="Helvetica Neue"/>
                <a:cs typeface="Helvetica Neue"/>
                <a:sym typeface="Helvetica Neue"/>
              </a:rPr>
              <a:t> </a:t>
            </a:r>
            <a:r>
              <a:rPr lang="es-ES" sz="1300" b="0" i="0" u="none" strike="noStrike" cap="none" dirty="0" err="1">
                <a:solidFill>
                  <a:srgbClr val="000000"/>
                </a:solidFill>
                <a:latin typeface="Helvetica Neue"/>
                <a:ea typeface="Helvetica Neue"/>
                <a:cs typeface="Helvetica Neue"/>
                <a:sym typeface="Helvetica Neue"/>
              </a:rPr>
              <a:t>should</a:t>
            </a:r>
            <a:r>
              <a:rPr lang="es-ES" sz="1300" b="0" i="0" u="none" strike="noStrike" cap="none" dirty="0">
                <a:solidFill>
                  <a:srgbClr val="000000"/>
                </a:solidFill>
                <a:latin typeface="Helvetica Neue"/>
                <a:ea typeface="Helvetica Neue"/>
                <a:cs typeface="Helvetica Neue"/>
                <a:sym typeface="Helvetica Neue"/>
              </a:rPr>
              <a:t> be </a:t>
            </a:r>
            <a:r>
              <a:rPr lang="es-ES" sz="1300" b="0" i="0" u="none" strike="noStrike" cap="none" dirty="0" err="1">
                <a:solidFill>
                  <a:srgbClr val="000000"/>
                </a:solidFill>
                <a:latin typeface="Helvetica Neue"/>
                <a:ea typeface="Helvetica Neue"/>
                <a:cs typeface="Helvetica Neue"/>
                <a:sym typeface="Helvetica Neue"/>
              </a:rPr>
              <a:t>taken</a:t>
            </a:r>
            <a:r>
              <a:rPr lang="es-ES" sz="1300" b="0" i="0" u="none" strike="noStrike" cap="none" dirty="0">
                <a:solidFill>
                  <a:srgbClr val="000000"/>
                </a:solidFill>
                <a:latin typeface="Helvetica Neue"/>
                <a:ea typeface="Helvetica Neue"/>
                <a:cs typeface="Helvetica Neue"/>
                <a:sym typeface="Helvetica Neue"/>
              </a:rPr>
              <a:t> </a:t>
            </a:r>
            <a:r>
              <a:rPr lang="es-ES" sz="1300" b="0" i="0" u="none" strike="noStrike" cap="none" dirty="0" err="1">
                <a:solidFill>
                  <a:srgbClr val="000000"/>
                </a:solidFill>
                <a:latin typeface="Helvetica Neue"/>
                <a:ea typeface="Helvetica Neue"/>
                <a:cs typeface="Helvetica Neue"/>
                <a:sym typeface="Helvetica Neue"/>
              </a:rPr>
              <a:t>into</a:t>
            </a:r>
            <a:r>
              <a:rPr lang="es-ES" sz="1300" b="0" i="0" u="none" strike="noStrike" cap="none" dirty="0">
                <a:solidFill>
                  <a:srgbClr val="000000"/>
                </a:solidFill>
                <a:latin typeface="Helvetica Neue"/>
                <a:ea typeface="Helvetica Neue"/>
                <a:cs typeface="Helvetica Neue"/>
                <a:sym typeface="Helvetica Neue"/>
              </a:rPr>
              <a:t> </a:t>
            </a:r>
            <a:r>
              <a:rPr lang="es-ES" sz="1300" b="0" i="0" u="none" strike="noStrike" cap="none" dirty="0" err="1">
                <a:solidFill>
                  <a:srgbClr val="000000"/>
                </a:solidFill>
                <a:latin typeface="Helvetica Neue"/>
                <a:ea typeface="Helvetica Neue"/>
                <a:cs typeface="Helvetica Neue"/>
                <a:sym typeface="Helvetica Neue"/>
              </a:rPr>
              <a:t>consideration</a:t>
            </a:r>
            <a:r>
              <a:rPr lang="es-ES" sz="1300" b="0" i="0" u="none" strike="noStrike" cap="none" dirty="0">
                <a:solidFill>
                  <a:srgbClr val="000000"/>
                </a:solidFill>
                <a:latin typeface="Helvetica Neue"/>
                <a:ea typeface="Helvetica Neue"/>
                <a:cs typeface="Helvetica Neue"/>
                <a:sym typeface="Helvetica Neue"/>
              </a:rPr>
              <a:t>:</a:t>
            </a:r>
            <a:endParaRPr sz="1300" dirty="0"/>
          </a:p>
          <a:p>
            <a:pPr marL="0" marR="0" lvl="0" indent="0" algn="just" rtl="0">
              <a:lnSpc>
                <a:spcPct val="100000"/>
              </a:lnSpc>
              <a:spcBef>
                <a:spcPts val="0"/>
              </a:spcBef>
              <a:spcAft>
                <a:spcPts val="0"/>
              </a:spcAft>
              <a:buNone/>
            </a:pPr>
            <a:endParaRPr sz="1300" b="0" i="0" u="none" strike="noStrike" cap="none" dirty="0">
              <a:solidFill>
                <a:srgbClr val="000000"/>
              </a:solidFill>
              <a:latin typeface="Helvetica Neue"/>
              <a:ea typeface="Helvetica Neue"/>
              <a:cs typeface="Helvetica Neue"/>
              <a:sym typeface="Helvetica Neue"/>
            </a:endParaRPr>
          </a:p>
          <a:p>
            <a:pPr marR="0" lvl="0" algn="just" rtl="0">
              <a:lnSpc>
                <a:spcPct val="100000"/>
              </a:lnSpc>
              <a:spcBef>
                <a:spcPts val="0"/>
              </a:spcBef>
              <a:spcAft>
                <a:spcPts val="0"/>
              </a:spcAft>
              <a:buClr>
                <a:srgbClr val="000000"/>
              </a:buClr>
              <a:buSzPts val="1200"/>
            </a:pPr>
            <a:endParaRPr sz="1200" b="0" i="0" u="none" strike="noStrike" cap="none" dirty="0">
              <a:solidFill>
                <a:schemeClr val="dk1"/>
              </a:solidFill>
              <a:latin typeface="Helvetica Neue"/>
              <a:ea typeface="Helvetica Neue"/>
              <a:cs typeface="Helvetica Neue"/>
              <a:sym typeface="Helvetica Neue"/>
            </a:endParaRPr>
          </a:p>
        </p:txBody>
      </p:sp>
      <p:sp>
        <p:nvSpPr>
          <p:cNvPr id="201" name="Google Shape;201;p11"/>
          <p:cNvSpPr/>
          <p:nvPr/>
        </p:nvSpPr>
        <p:spPr>
          <a:xfrm>
            <a:off x="0" y="3012971"/>
            <a:ext cx="198900" cy="1642500"/>
          </a:xfrm>
          <a:prstGeom prst="rect">
            <a:avLst/>
          </a:prstGeom>
          <a:solidFill>
            <a:srgbClr val="F8BD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sp>
        <p:nvSpPr>
          <p:cNvPr id="202" name="Google Shape;202;p11"/>
          <p:cNvSpPr/>
          <p:nvPr/>
        </p:nvSpPr>
        <p:spPr>
          <a:xfrm>
            <a:off x="0" y="123489"/>
            <a:ext cx="9144000" cy="579900"/>
          </a:xfrm>
          <a:prstGeom prst="rect">
            <a:avLst/>
          </a:prstGeom>
          <a:solidFill>
            <a:srgbClr val="558BC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sp>
        <p:nvSpPr>
          <p:cNvPr id="203" name="Google Shape;203;p11"/>
          <p:cNvSpPr txBox="1">
            <a:spLocks noGrp="1"/>
          </p:cNvSpPr>
          <p:nvPr>
            <p:ph type="title" idx="4294967295"/>
          </p:nvPr>
        </p:nvSpPr>
        <p:spPr>
          <a:xfrm>
            <a:off x="349976" y="291595"/>
            <a:ext cx="8158200" cy="276900"/>
          </a:xfrm>
          <a:prstGeom prst="rect">
            <a:avLst/>
          </a:prstGeom>
          <a:noFill/>
          <a:ln>
            <a:noFill/>
          </a:ln>
        </p:spPr>
        <p:txBody>
          <a:bodyPr spcFirstLastPara="1" wrap="square" lIns="0" tIns="0" rIns="91425" bIns="0" anchor="t" anchorCtr="0">
            <a:noAutofit/>
          </a:bodyPr>
          <a:lstStyle/>
          <a:p>
            <a:pPr marL="0" lvl="0" indent="0" algn="l" rtl="0">
              <a:lnSpc>
                <a:spcPct val="100000"/>
              </a:lnSpc>
              <a:spcBef>
                <a:spcPts val="0"/>
              </a:spcBef>
              <a:spcAft>
                <a:spcPts val="0"/>
              </a:spcAft>
              <a:buSzPts val="1800"/>
              <a:buNone/>
            </a:pPr>
            <a:r>
              <a:rPr lang="es-ES" b="0">
                <a:solidFill>
                  <a:srgbClr val="F8BD20"/>
                </a:solidFill>
                <a:latin typeface="Arial"/>
                <a:ea typeface="Arial"/>
                <a:cs typeface="Arial"/>
                <a:sym typeface="Arial"/>
              </a:rPr>
              <a:t>▶ </a:t>
            </a:r>
            <a:r>
              <a:rPr lang="es-ES">
                <a:latin typeface="Helvetica Neue"/>
                <a:ea typeface="Helvetica Neue"/>
                <a:cs typeface="Helvetica Neue"/>
                <a:sym typeface="Helvetica Neue"/>
              </a:rPr>
              <a:t>Preparation</a:t>
            </a:r>
            <a:endParaRPr>
              <a:latin typeface="Helvetica Neue"/>
              <a:ea typeface="Helvetica Neue"/>
              <a:cs typeface="Helvetica Neue"/>
              <a:sym typeface="Helvetica Neue"/>
            </a:endParaRPr>
          </a:p>
        </p:txBody>
      </p:sp>
      <p:sp>
        <p:nvSpPr>
          <p:cNvPr id="205" name="Google Shape;205;p11"/>
          <p:cNvSpPr/>
          <p:nvPr/>
        </p:nvSpPr>
        <p:spPr>
          <a:xfrm>
            <a:off x="8945100" y="124419"/>
            <a:ext cx="198900" cy="579900"/>
          </a:xfrm>
          <a:prstGeom prst="rect">
            <a:avLst/>
          </a:prstGeom>
          <a:solidFill>
            <a:srgbClr val="F8BD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sp>
        <p:nvSpPr>
          <p:cNvPr id="10" name="CuadroTexto 9">
            <a:extLst>
              <a:ext uri="{FF2B5EF4-FFF2-40B4-BE49-F238E27FC236}">
                <a16:creationId xmlns:a16="http://schemas.microsoft.com/office/drawing/2014/main" id="{B5156321-25B5-4243-94CD-C49D83C434E3}"/>
              </a:ext>
            </a:extLst>
          </p:cNvPr>
          <p:cNvSpPr txBox="1"/>
          <p:nvPr/>
        </p:nvSpPr>
        <p:spPr>
          <a:xfrm>
            <a:off x="1095153" y="2515877"/>
            <a:ext cx="7413023" cy="1815882"/>
          </a:xfrm>
          <a:prstGeom prst="rect">
            <a:avLst/>
          </a:prstGeom>
          <a:noFill/>
        </p:spPr>
        <p:txBody>
          <a:bodyPr wrap="square" rtlCol="0">
            <a:spAutoFit/>
          </a:bodyPr>
          <a:lstStyle/>
          <a:p>
            <a:pPr lvl="0" algn="just">
              <a:buSzPts val="1200"/>
            </a:pPr>
            <a:r>
              <a:rPr lang="es-ES" b="1" dirty="0" err="1">
                <a:solidFill>
                  <a:schemeClr val="dk1"/>
                </a:solidFill>
                <a:latin typeface="Helvetica Neue"/>
                <a:ea typeface="Helvetica Neue"/>
                <a:cs typeface="Helvetica Neue"/>
                <a:sym typeface="Helvetica Neue"/>
              </a:rPr>
              <a:t>Historical</a:t>
            </a:r>
            <a:r>
              <a:rPr lang="es-ES" b="1" dirty="0">
                <a:solidFill>
                  <a:schemeClr val="dk1"/>
                </a:solidFill>
                <a:latin typeface="Helvetica Neue"/>
                <a:ea typeface="Helvetica Neue"/>
                <a:cs typeface="Helvetica Neue"/>
                <a:sym typeface="Helvetica Neue"/>
              </a:rPr>
              <a:t>: </a:t>
            </a:r>
            <a:r>
              <a:rPr lang="es-ES" dirty="0" err="1">
                <a:solidFill>
                  <a:schemeClr val="dk1"/>
                </a:solidFill>
                <a:latin typeface="Helvetica Neue"/>
                <a:ea typeface="Helvetica Neue"/>
                <a:cs typeface="Helvetica Neue"/>
                <a:sym typeface="Helvetica Neue"/>
              </a:rPr>
              <a:t>historical</a:t>
            </a:r>
            <a:r>
              <a:rPr lang="es-ES" dirty="0">
                <a:solidFill>
                  <a:schemeClr val="dk1"/>
                </a:solidFill>
                <a:latin typeface="Helvetica Neue"/>
                <a:ea typeface="Helvetica Neue"/>
                <a:cs typeface="Helvetica Neue"/>
                <a:sym typeface="Helvetica Neue"/>
              </a:rPr>
              <a:t> </a:t>
            </a:r>
            <a:r>
              <a:rPr lang="es-ES" dirty="0" err="1">
                <a:solidFill>
                  <a:schemeClr val="dk1"/>
                </a:solidFill>
                <a:latin typeface="Helvetica Neue"/>
                <a:ea typeface="Helvetica Neue"/>
                <a:cs typeface="Helvetica Neue"/>
                <a:sym typeface="Helvetica Neue"/>
              </a:rPr>
              <a:t>observations</a:t>
            </a:r>
            <a:r>
              <a:rPr lang="es-ES" dirty="0">
                <a:solidFill>
                  <a:schemeClr val="dk1"/>
                </a:solidFill>
                <a:latin typeface="Helvetica Neue"/>
                <a:ea typeface="Helvetica Neue"/>
                <a:cs typeface="Helvetica Neue"/>
                <a:sym typeface="Helvetica Neue"/>
              </a:rPr>
              <a:t> </a:t>
            </a:r>
            <a:r>
              <a:rPr lang="es-ES" dirty="0" err="1">
                <a:solidFill>
                  <a:schemeClr val="dk1"/>
                </a:solidFill>
                <a:latin typeface="Helvetica Neue"/>
                <a:ea typeface="Helvetica Neue"/>
                <a:cs typeface="Helvetica Neue"/>
                <a:sym typeface="Helvetica Neue"/>
              </a:rPr>
              <a:t>that</a:t>
            </a:r>
            <a:r>
              <a:rPr lang="es-ES" dirty="0">
                <a:solidFill>
                  <a:schemeClr val="dk1"/>
                </a:solidFill>
                <a:latin typeface="Helvetica Neue"/>
                <a:ea typeface="Helvetica Neue"/>
                <a:cs typeface="Helvetica Neue"/>
                <a:sym typeface="Helvetica Neue"/>
              </a:rPr>
              <a:t> can be </a:t>
            </a:r>
            <a:r>
              <a:rPr lang="es-ES" dirty="0" err="1">
                <a:solidFill>
                  <a:schemeClr val="dk1"/>
                </a:solidFill>
                <a:latin typeface="Helvetica Neue"/>
                <a:ea typeface="Helvetica Neue"/>
                <a:cs typeface="Helvetica Neue"/>
                <a:sym typeface="Helvetica Neue"/>
              </a:rPr>
              <a:t>used</a:t>
            </a:r>
            <a:r>
              <a:rPr lang="es-ES" dirty="0">
                <a:solidFill>
                  <a:schemeClr val="dk1"/>
                </a:solidFill>
                <a:latin typeface="Helvetica Neue"/>
                <a:ea typeface="Helvetica Neue"/>
                <a:cs typeface="Helvetica Neue"/>
                <a:sym typeface="Helvetica Neue"/>
              </a:rPr>
              <a:t> to </a:t>
            </a:r>
            <a:r>
              <a:rPr lang="es-ES" dirty="0" err="1">
                <a:solidFill>
                  <a:schemeClr val="dk1"/>
                </a:solidFill>
                <a:latin typeface="Helvetica Neue"/>
                <a:ea typeface="Helvetica Neue"/>
                <a:cs typeface="Helvetica Neue"/>
                <a:sym typeface="Helvetica Neue"/>
              </a:rPr>
              <a:t>assess</a:t>
            </a:r>
            <a:r>
              <a:rPr lang="es-ES" dirty="0">
                <a:solidFill>
                  <a:schemeClr val="dk1"/>
                </a:solidFill>
                <a:latin typeface="Helvetica Neue"/>
                <a:ea typeface="Helvetica Neue"/>
                <a:cs typeface="Helvetica Neue"/>
                <a:sym typeface="Helvetica Neue"/>
              </a:rPr>
              <a:t> </a:t>
            </a:r>
            <a:r>
              <a:rPr lang="es-ES" dirty="0" err="1">
                <a:solidFill>
                  <a:schemeClr val="dk1"/>
                </a:solidFill>
                <a:latin typeface="Helvetica Neue"/>
                <a:ea typeface="Helvetica Neue"/>
                <a:cs typeface="Helvetica Neue"/>
                <a:sym typeface="Helvetica Neue"/>
              </a:rPr>
              <a:t>long-term</a:t>
            </a:r>
            <a:r>
              <a:rPr lang="es-ES" dirty="0">
                <a:solidFill>
                  <a:schemeClr val="dk1"/>
                </a:solidFill>
                <a:latin typeface="Helvetica Neue"/>
                <a:ea typeface="Helvetica Neue"/>
                <a:cs typeface="Helvetica Neue"/>
                <a:sym typeface="Helvetica Neue"/>
              </a:rPr>
              <a:t> </a:t>
            </a:r>
            <a:r>
              <a:rPr lang="es-ES" dirty="0" err="1">
                <a:solidFill>
                  <a:schemeClr val="dk1"/>
                </a:solidFill>
                <a:latin typeface="Helvetica Neue"/>
                <a:ea typeface="Helvetica Neue"/>
                <a:cs typeface="Helvetica Neue"/>
                <a:sym typeface="Helvetica Neue"/>
              </a:rPr>
              <a:t>trends</a:t>
            </a:r>
            <a:r>
              <a:rPr lang="es-ES" dirty="0">
                <a:solidFill>
                  <a:schemeClr val="dk1"/>
                </a:solidFill>
                <a:latin typeface="Helvetica Neue"/>
                <a:ea typeface="Helvetica Neue"/>
                <a:cs typeface="Helvetica Neue"/>
                <a:sym typeface="Helvetica Neue"/>
              </a:rPr>
              <a:t>, </a:t>
            </a:r>
            <a:r>
              <a:rPr lang="es-ES" dirty="0" err="1">
                <a:solidFill>
                  <a:schemeClr val="dk1"/>
                </a:solidFill>
                <a:latin typeface="Helvetica Neue"/>
                <a:ea typeface="Helvetica Neue"/>
                <a:cs typeface="Helvetica Neue"/>
                <a:sym typeface="Helvetica Neue"/>
              </a:rPr>
              <a:t>variability</a:t>
            </a:r>
            <a:r>
              <a:rPr lang="es-ES" dirty="0">
                <a:solidFill>
                  <a:schemeClr val="dk1"/>
                </a:solidFill>
                <a:latin typeface="Helvetica Neue"/>
                <a:ea typeface="Helvetica Neue"/>
                <a:cs typeface="Helvetica Neue"/>
                <a:sym typeface="Helvetica Neue"/>
              </a:rPr>
              <a:t>, and extremes. </a:t>
            </a:r>
          </a:p>
          <a:p>
            <a:pPr lvl="0" algn="just">
              <a:buSzPts val="1200"/>
            </a:pPr>
            <a:endParaRPr lang="es-ES" dirty="0"/>
          </a:p>
          <a:p>
            <a:pPr lvl="0" algn="just">
              <a:buSzPts val="1200"/>
            </a:pPr>
            <a:r>
              <a:rPr lang="es-ES" b="1" dirty="0" err="1">
                <a:solidFill>
                  <a:schemeClr val="dk1"/>
                </a:solidFill>
                <a:latin typeface="Helvetica Neue"/>
                <a:ea typeface="Helvetica Neue"/>
                <a:cs typeface="Helvetica Neue"/>
                <a:sym typeface="Helvetica Neue"/>
              </a:rPr>
              <a:t>Present</a:t>
            </a:r>
            <a:r>
              <a:rPr lang="es-ES" b="1" dirty="0">
                <a:solidFill>
                  <a:schemeClr val="dk1"/>
                </a:solidFill>
                <a:latin typeface="Helvetica Neue"/>
                <a:ea typeface="Helvetica Neue"/>
                <a:cs typeface="Helvetica Neue"/>
                <a:sym typeface="Helvetica Neue"/>
              </a:rPr>
              <a:t>: </a:t>
            </a:r>
            <a:r>
              <a:rPr lang="es-ES" dirty="0" err="1">
                <a:solidFill>
                  <a:schemeClr val="dk1"/>
                </a:solidFill>
                <a:latin typeface="Helvetica Neue"/>
                <a:ea typeface="Helvetica Neue"/>
                <a:cs typeface="Helvetica Neue"/>
                <a:sym typeface="Helvetica Neue"/>
              </a:rPr>
              <a:t>t</a:t>
            </a:r>
            <a:r>
              <a:rPr lang="es-ES" dirty="0" err="1">
                <a:latin typeface="Helvetica Neue"/>
                <a:ea typeface="Helvetica Neue"/>
                <a:cs typeface="Helvetica Neue"/>
                <a:sym typeface="Helvetica Neue"/>
              </a:rPr>
              <a:t>he</a:t>
            </a:r>
            <a:r>
              <a:rPr lang="es-ES" dirty="0">
                <a:latin typeface="Helvetica Neue"/>
                <a:ea typeface="Helvetica Neue"/>
                <a:cs typeface="Helvetica Neue"/>
                <a:sym typeface="Helvetica Neue"/>
              </a:rPr>
              <a:t> </a:t>
            </a:r>
            <a:r>
              <a:rPr lang="es-ES" dirty="0" err="1">
                <a:latin typeface="Helvetica Neue"/>
                <a:ea typeface="Helvetica Neue"/>
                <a:cs typeface="Helvetica Neue"/>
                <a:sym typeface="Helvetica Neue"/>
              </a:rPr>
              <a:t>routine</a:t>
            </a:r>
            <a:r>
              <a:rPr lang="es-ES" dirty="0">
                <a:latin typeface="Helvetica Neue"/>
                <a:ea typeface="Helvetica Neue"/>
                <a:cs typeface="Helvetica Neue"/>
                <a:sym typeface="Helvetica Neue"/>
              </a:rPr>
              <a:t> </a:t>
            </a:r>
            <a:r>
              <a:rPr lang="es-ES" dirty="0" err="1">
                <a:latin typeface="Helvetica Neue"/>
                <a:ea typeface="Helvetica Neue"/>
                <a:cs typeface="Helvetica Neue"/>
                <a:sym typeface="Helvetica Neue"/>
              </a:rPr>
              <a:t>provision</a:t>
            </a:r>
            <a:r>
              <a:rPr lang="es-ES" dirty="0">
                <a:latin typeface="Helvetica Neue"/>
                <a:ea typeface="Helvetica Neue"/>
                <a:cs typeface="Helvetica Neue"/>
                <a:sym typeface="Helvetica Neue"/>
              </a:rPr>
              <a:t> of </a:t>
            </a:r>
            <a:r>
              <a:rPr lang="es-ES" dirty="0" err="1">
                <a:latin typeface="Helvetica Neue"/>
                <a:ea typeface="Helvetica Neue"/>
                <a:cs typeface="Helvetica Neue"/>
                <a:sym typeface="Helvetica Neue"/>
              </a:rPr>
              <a:t>consistent</a:t>
            </a:r>
            <a:r>
              <a:rPr lang="es-ES" dirty="0">
                <a:latin typeface="Helvetica Neue"/>
                <a:ea typeface="Helvetica Neue"/>
                <a:cs typeface="Helvetica Neue"/>
                <a:sym typeface="Helvetica Neue"/>
              </a:rPr>
              <a:t> and comparable </a:t>
            </a:r>
            <a:r>
              <a:rPr lang="es-ES" dirty="0" err="1">
                <a:latin typeface="Helvetica Neue"/>
                <a:ea typeface="Helvetica Neue"/>
                <a:cs typeface="Helvetica Neue"/>
                <a:sym typeface="Helvetica Neue"/>
              </a:rPr>
              <a:t>information</a:t>
            </a:r>
            <a:r>
              <a:rPr lang="es-ES" dirty="0">
                <a:latin typeface="Helvetica Neue"/>
                <a:ea typeface="Helvetica Neue"/>
                <a:cs typeface="Helvetica Neue"/>
                <a:sym typeface="Helvetica Neue"/>
              </a:rPr>
              <a:t> </a:t>
            </a:r>
            <a:r>
              <a:rPr lang="es-ES" dirty="0" err="1">
                <a:latin typeface="Helvetica Neue"/>
                <a:ea typeface="Helvetica Neue"/>
                <a:cs typeface="Helvetica Neue"/>
                <a:sym typeface="Helvetica Neue"/>
              </a:rPr>
              <a:t>on</a:t>
            </a:r>
            <a:r>
              <a:rPr lang="es-ES" dirty="0">
                <a:latin typeface="Helvetica Neue"/>
                <a:ea typeface="Helvetica Neue"/>
                <a:cs typeface="Helvetica Neue"/>
                <a:sym typeface="Helvetica Neue"/>
              </a:rPr>
              <a:t> </a:t>
            </a:r>
            <a:r>
              <a:rPr lang="es-ES" dirty="0" err="1">
                <a:latin typeface="Helvetica Neue"/>
                <a:ea typeface="Helvetica Neue"/>
                <a:cs typeface="Helvetica Neue"/>
                <a:sym typeface="Helvetica Neue"/>
              </a:rPr>
              <a:t>the</a:t>
            </a:r>
            <a:r>
              <a:rPr lang="es-ES" dirty="0">
                <a:latin typeface="Helvetica Neue"/>
                <a:ea typeface="Helvetica Neue"/>
                <a:cs typeface="Helvetica Neue"/>
                <a:sym typeface="Helvetica Neue"/>
              </a:rPr>
              <a:t> </a:t>
            </a:r>
            <a:r>
              <a:rPr lang="es-ES" dirty="0" err="1">
                <a:latin typeface="Helvetica Neue"/>
                <a:ea typeface="Helvetica Neue"/>
                <a:cs typeface="Helvetica Neue"/>
                <a:sym typeface="Helvetica Neue"/>
              </a:rPr>
              <a:t>state</a:t>
            </a:r>
            <a:r>
              <a:rPr lang="es-ES" dirty="0">
                <a:latin typeface="Helvetica Neue"/>
                <a:ea typeface="Helvetica Neue"/>
                <a:cs typeface="Helvetica Neue"/>
                <a:sym typeface="Helvetica Neue"/>
              </a:rPr>
              <a:t> of </a:t>
            </a:r>
            <a:r>
              <a:rPr lang="es-ES" dirty="0" err="1">
                <a:latin typeface="Helvetica Neue"/>
                <a:ea typeface="Helvetica Neue"/>
                <a:cs typeface="Helvetica Neue"/>
                <a:sym typeface="Helvetica Neue"/>
              </a:rPr>
              <a:t>the</a:t>
            </a:r>
            <a:r>
              <a:rPr lang="es-ES" dirty="0">
                <a:latin typeface="Helvetica Neue"/>
                <a:ea typeface="Helvetica Neue"/>
                <a:cs typeface="Helvetica Neue"/>
                <a:sym typeface="Helvetica Neue"/>
              </a:rPr>
              <a:t> </a:t>
            </a:r>
            <a:r>
              <a:rPr lang="es-ES" dirty="0" err="1">
                <a:latin typeface="Helvetica Neue"/>
                <a:ea typeface="Helvetica Neue"/>
                <a:cs typeface="Helvetica Neue"/>
                <a:sym typeface="Helvetica Neue"/>
              </a:rPr>
              <a:t>climate</a:t>
            </a:r>
            <a:r>
              <a:rPr lang="es-ES" dirty="0">
                <a:latin typeface="Helvetica Neue"/>
                <a:ea typeface="Helvetica Neue"/>
                <a:cs typeface="Helvetica Neue"/>
                <a:sym typeface="Helvetica Neue"/>
              </a:rPr>
              <a:t>.</a:t>
            </a:r>
          </a:p>
          <a:p>
            <a:pPr lvl="0" algn="just">
              <a:buSzPts val="1200"/>
            </a:pPr>
            <a:endParaRPr lang="es-ES" dirty="0"/>
          </a:p>
          <a:p>
            <a:pPr lvl="0" algn="just">
              <a:buSzPts val="1200"/>
            </a:pPr>
            <a:r>
              <a:rPr lang="es-ES" b="1" dirty="0" err="1">
                <a:latin typeface="Helvetica Neue"/>
                <a:ea typeface="Helvetica Neue"/>
                <a:cs typeface="Helvetica Neue"/>
                <a:sym typeface="Helvetica Neue"/>
              </a:rPr>
              <a:t>Projected</a:t>
            </a:r>
            <a:r>
              <a:rPr lang="es-ES" b="1" dirty="0">
                <a:latin typeface="Helvetica Neue"/>
                <a:ea typeface="Helvetica Neue"/>
                <a:cs typeface="Helvetica Neue"/>
                <a:sym typeface="Helvetica Neue"/>
              </a:rPr>
              <a:t>: </a:t>
            </a:r>
            <a:r>
              <a:rPr lang="es-ES" dirty="0" err="1">
                <a:latin typeface="Helvetica Neue"/>
                <a:ea typeface="Helvetica Neue"/>
                <a:cs typeface="Helvetica Neue"/>
                <a:sym typeface="Helvetica Neue"/>
              </a:rPr>
              <a:t>projections</a:t>
            </a:r>
            <a:r>
              <a:rPr lang="es-ES" dirty="0">
                <a:latin typeface="Helvetica Neue"/>
                <a:ea typeface="Helvetica Neue"/>
                <a:cs typeface="Helvetica Neue"/>
                <a:sym typeface="Helvetica Neue"/>
              </a:rPr>
              <a:t> </a:t>
            </a:r>
            <a:r>
              <a:rPr lang="es-ES" dirty="0" err="1">
                <a:latin typeface="Helvetica Neue"/>
                <a:ea typeface="Helvetica Neue"/>
                <a:cs typeface="Helvetica Neue"/>
                <a:sym typeface="Helvetica Neue"/>
              </a:rPr>
              <a:t>generated</a:t>
            </a:r>
            <a:r>
              <a:rPr lang="es-ES" dirty="0">
                <a:latin typeface="Helvetica Neue"/>
                <a:ea typeface="Helvetica Neue"/>
                <a:cs typeface="Helvetica Neue"/>
                <a:sym typeface="Helvetica Neue"/>
              </a:rPr>
              <a:t> </a:t>
            </a:r>
            <a:r>
              <a:rPr lang="es-ES" dirty="0" err="1">
                <a:latin typeface="Helvetica Neue"/>
                <a:ea typeface="Helvetica Neue"/>
                <a:cs typeface="Helvetica Neue"/>
                <a:sym typeface="Helvetica Neue"/>
              </a:rPr>
              <a:t>from</a:t>
            </a:r>
            <a:r>
              <a:rPr lang="es-ES" dirty="0">
                <a:latin typeface="Helvetica Neue"/>
                <a:ea typeface="Helvetica Neue"/>
                <a:cs typeface="Helvetica Neue"/>
                <a:sym typeface="Helvetica Neue"/>
              </a:rPr>
              <a:t> </a:t>
            </a:r>
            <a:r>
              <a:rPr lang="es-ES" dirty="0" err="1">
                <a:latin typeface="Helvetica Neue"/>
                <a:ea typeface="Helvetica Neue"/>
                <a:cs typeface="Helvetica Neue"/>
                <a:sym typeface="Helvetica Neue"/>
              </a:rPr>
              <a:t>climate</a:t>
            </a:r>
            <a:r>
              <a:rPr lang="es-ES" dirty="0">
                <a:latin typeface="Helvetica Neue"/>
                <a:ea typeface="Helvetica Neue"/>
                <a:cs typeface="Helvetica Neue"/>
                <a:sym typeface="Helvetica Neue"/>
              </a:rPr>
              <a:t> </a:t>
            </a:r>
            <a:r>
              <a:rPr lang="es-ES" dirty="0" err="1">
                <a:latin typeface="Helvetica Neue"/>
                <a:ea typeface="Helvetica Neue"/>
                <a:cs typeface="Helvetica Neue"/>
                <a:sym typeface="Helvetica Neue"/>
              </a:rPr>
              <a:t>models</a:t>
            </a:r>
            <a:r>
              <a:rPr lang="es-ES" dirty="0">
                <a:latin typeface="Helvetica Neue"/>
                <a:ea typeface="Helvetica Neue"/>
                <a:cs typeface="Helvetica Neue"/>
                <a:sym typeface="Helvetica Neue"/>
              </a:rPr>
              <a:t> </a:t>
            </a:r>
            <a:r>
              <a:rPr lang="es-ES" dirty="0" err="1">
                <a:latin typeface="Helvetica Neue"/>
                <a:ea typeface="Helvetica Neue"/>
                <a:cs typeface="Helvetica Neue"/>
                <a:sym typeface="Helvetica Neue"/>
              </a:rPr>
              <a:t>used</a:t>
            </a:r>
            <a:r>
              <a:rPr lang="es-ES" dirty="0">
                <a:latin typeface="Helvetica Neue"/>
                <a:ea typeface="Helvetica Neue"/>
                <a:cs typeface="Helvetica Neue"/>
                <a:sym typeface="Helvetica Neue"/>
              </a:rPr>
              <a:t> to </a:t>
            </a:r>
            <a:r>
              <a:rPr lang="es-ES" dirty="0" err="1">
                <a:latin typeface="Helvetica Neue"/>
                <a:ea typeface="Helvetica Neue"/>
                <a:cs typeface="Helvetica Neue"/>
                <a:sym typeface="Helvetica Neue"/>
              </a:rPr>
              <a:t>estimate</a:t>
            </a:r>
            <a:r>
              <a:rPr lang="es-ES" dirty="0">
                <a:latin typeface="Helvetica Neue"/>
                <a:ea typeface="Helvetica Neue"/>
                <a:cs typeface="Helvetica Neue"/>
                <a:sym typeface="Helvetica Neue"/>
              </a:rPr>
              <a:t> </a:t>
            </a:r>
            <a:r>
              <a:rPr lang="es-ES" dirty="0" err="1">
                <a:latin typeface="Helvetica Neue"/>
                <a:ea typeface="Helvetica Neue"/>
                <a:cs typeface="Helvetica Neue"/>
                <a:sym typeface="Helvetica Neue"/>
              </a:rPr>
              <a:t>future</a:t>
            </a:r>
            <a:r>
              <a:rPr lang="es-ES" dirty="0">
                <a:latin typeface="Helvetica Neue"/>
                <a:ea typeface="Helvetica Neue"/>
                <a:cs typeface="Helvetica Neue"/>
                <a:sym typeface="Helvetica Neue"/>
              </a:rPr>
              <a:t> </a:t>
            </a:r>
            <a:r>
              <a:rPr lang="es-ES" dirty="0" err="1">
                <a:latin typeface="Helvetica Neue"/>
                <a:ea typeface="Helvetica Neue"/>
                <a:cs typeface="Helvetica Neue"/>
                <a:sym typeface="Helvetica Neue"/>
              </a:rPr>
              <a:t>changes</a:t>
            </a:r>
            <a:r>
              <a:rPr lang="es-ES" dirty="0">
                <a:latin typeface="Helvetica Neue"/>
                <a:ea typeface="Helvetica Neue"/>
                <a:cs typeface="Helvetica Neue"/>
                <a:sym typeface="Helvetica Neue"/>
              </a:rPr>
              <a:t> of </a:t>
            </a:r>
            <a:r>
              <a:rPr lang="es-ES" dirty="0" err="1">
                <a:latin typeface="Helvetica Neue"/>
                <a:ea typeface="Helvetica Neue"/>
                <a:cs typeface="Helvetica Neue"/>
                <a:sym typeface="Helvetica Neue"/>
              </a:rPr>
              <a:t>relevant</a:t>
            </a:r>
            <a:r>
              <a:rPr lang="es-ES" dirty="0">
                <a:latin typeface="Helvetica Neue"/>
                <a:ea typeface="Helvetica Neue"/>
                <a:cs typeface="Helvetica Neue"/>
                <a:sym typeface="Helvetica Neue"/>
              </a:rPr>
              <a:t> </a:t>
            </a:r>
            <a:r>
              <a:rPr lang="es-ES" dirty="0" err="1">
                <a:latin typeface="Helvetica Neue"/>
                <a:ea typeface="Helvetica Neue"/>
                <a:cs typeface="Helvetica Neue"/>
                <a:sym typeface="Helvetica Neue"/>
              </a:rPr>
              <a:t>climatic</a:t>
            </a:r>
            <a:r>
              <a:rPr lang="es-ES" dirty="0">
                <a:latin typeface="Helvetica Neue"/>
                <a:ea typeface="Helvetica Neue"/>
                <a:cs typeface="Helvetica Neue"/>
                <a:sym typeface="Helvetica Neue"/>
              </a:rPr>
              <a:t> </a:t>
            </a:r>
            <a:r>
              <a:rPr lang="es-ES" dirty="0" err="1">
                <a:latin typeface="Helvetica Neue"/>
                <a:ea typeface="Helvetica Neue"/>
                <a:cs typeface="Helvetica Neue"/>
                <a:sym typeface="Helvetica Neue"/>
              </a:rPr>
              <a:t>contributing</a:t>
            </a:r>
            <a:r>
              <a:rPr lang="es-ES" dirty="0">
                <a:latin typeface="Helvetica Neue"/>
                <a:ea typeface="Helvetica Neue"/>
                <a:cs typeface="Helvetica Neue"/>
                <a:sym typeface="Helvetica Neue"/>
              </a:rPr>
              <a:t> </a:t>
            </a:r>
            <a:r>
              <a:rPr lang="es-ES" dirty="0" err="1">
                <a:latin typeface="Helvetica Neue"/>
                <a:ea typeface="Helvetica Neue"/>
                <a:cs typeface="Helvetica Neue"/>
                <a:sym typeface="Helvetica Neue"/>
              </a:rPr>
              <a:t>factors</a:t>
            </a:r>
            <a:r>
              <a:rPr lang="es-ES" dirty="0">
                <a:latin typeface="Helvetica Neue"/>
                <a:ea typeface="Helvetica Neue"/>
                <a:cs typeface="Helvetica Neue"/>
                <a:sym typeface="Helvetica Neue"/>
              </a:rPr>
              <a:t>. </a:t>
            </a:r>
          </a:p>
        </p:txBody>
      </p:sp>
      <p:pic>
        <p:nvPicPr>
          <p:cNvPr id="12" name="Imagen 11" descr="Lupa resalta un rendimiento económico decreciente">
            <a:extLst>
              <a:ext uri="{FF2B5EF4-FFF2-40B4-BE49-F238E27FC236}">
                <a16:creationId xmlns:a16="http://schemas.microsoft.com/office/drawing/2014/main" id="{B3B9F2B3-1FC4-E14C-B3B9-82F50AADC8A7}"/>
              </a:ext>
            </a:extLst>
          </p:cNvPr>
          <p:cNvPicPr>
            <a:picLocks noChangeAspect="1"/>
          </p:cNvPicPr>
          <p:nvPr/>
        </p:nvPicPr>
        <p:blipFill>
          <a:blip r:embed="rId3"/>
          <a:stretch>
            <a:fillRect/>
          </a:stretch>
        </p:blipFill>
        <p:spPr>
          <a:xfrm>
            <a:off x="455910" y="1032768"/>
            <a:ext cx="1813787" cy="1208896"/>
          </a:xfrm>
          <a:prstGeom prst="rect">
            <a:avLst/>
          </a:prstGeom>
          <a:ln>
            <a:noFill/>
          </a:ln>
          <a:effectLst>
            <a:softEdge rad="112500"/>
          </a:effectLst>
        </p:spPr>
      </p:pic>
      <p:pic>
        <p:nvPicPr>
          <p:cNvPr id="21" name="Gráfico 20" descr="Insignia 1 con relleno sólido">
            <a:extLst>
              <a:ext uri="{FF2B5EF4-FFF2-40B4-BE49-F238E27FC236}">
                <a16:creationId xmlns:a16="http://schemas.microsoft.com/office/drawing/2014/main" id="{EF702C28-B8EC-784A-B883-46B1272A72C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9153" y="2578885"/>
            <a:ext cx="322952" cy="322952"/>
          </a:xfrm>
          <a:prstGeom prst="rect">
            <a:avLst/>
          </a:prstGeom>
        </p:spPr>
      </p:pic>
      <p:pic>
        <p:nvPicPr>
          <p:cNvPr id="22" name="Gráfico 21" descr="Insignia con relleno sólido">
            <a:extLst>
              <a:ext uri="{FF2B5EF4-FFF2-40B4-BE49-F238E27FC236}">
                <a16:creationId xmlns:a16="http://schemas.microsoft.com/office/drawing/2014/main" id="{86EC9E78-C92D-D143-B21D-F9BD42CCC6F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32496" y="3177084"/>
            <a:ext cx="329609" cy="329609"/>
          </a:xfrm>
          <a:prstGeom prst="rect">
            <a:avLst/>
          </a:prstGeom>
        </p:spPr>
      </p:pic>
      <p:pic>
        <p:nvPicPr>
          <p:cNvPr id="23" name="Gráfico 22" descr="Insignia 3 con relleno sólido">
            <a:extLst>
              <a:ext uri="{FF2B5EF4-FFF2-40B4-BE49-F238E27FC236}">
                <a16:creationId xmlns:a16="http://schemas.microsoft.com/office/drawing/2014/main" id="{F4A71192-2A4B-F142-A1DE-A3BCF6607C9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6049" y="3834221"/>
            <a:ext cx="319242" cy="319242"/>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13"/>
          <p:cNvSpPr txBox="1">
            <a:spLocks noGrp="1"/>
          </p:cNvSpPr>
          <p:nvPr>
            <p:ph type="sldNum" idx="4294967295"/>
          </p:nvPr>
        </p:nvSpPr>
        <p:spPr>
          <a:xfrm>
            <a:off x="8620834" y="4761816"/>
            <a:ext cx="548700" cy="393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100"/>
              <a:buNone/>
            </a:pPr>
            <a:fld id="{00000000-1234-1234-1234-123412341234}" type="slidenum">
              <a:rPr lang="es-ES"/>
              <a:t>11</a:t>
            </a:fld>
            <a:endParaRPr/>
          </a:p>
        </p:txBody>
      </p:sp>
      <p:sp>
        <p:nvSpPr>
          <p:cNvPr id="224" name="Google Shape;224;p13"/>
          <p:cNvSpPr txBox="1"/>
          <p:nvPr/>
        </p:nvSpPr>
        <p:spPr>
          <a:xfrm>
            <a:off x="935665" y="889756"/>
            <a:ext cx="3082512" cy="751220"/>
          </a:xfrm>
          <a:prstGeom prst="rect">
            <a:avLst/>
          </a:prstGeom>
          <a:noFill/>
          <a:ln>
            <a:noFill/>
          </a:ln>
        </p:spPr>
        <p:txBody>
          <a:bodyPr spcFirstLastPara="1" wrap="square" lIns="18000" tIns="0" rIns="54000" bIns="0" anchor="t" anchorCtr="0">
            <a:noAutofit/>
          </a:bodyPr>
          <a:lstStyle/>
          <a:p>
            <a:pPr marL="0" marR="0" lvl="0" indent="0" algn="just" rtl="0">
              <a:lnSpc>
                <a:spcPct val="100000"/>
              </a:lnSpc>
              <a:spcBef>
                <a:spcPts val="0"/>
              </a:spcBef>
              <a:spcAft>
                <a:spcPts val="0"/>
              </a:spcAft>
              <a:buNone/>
            </a:pPr>
            <a:endParaRPr sz="1200" b="0" i="0" u="none" strike="noStrike" cap="none" dirty="0">
              <a:solidFill>
                <a:srgbClr val="000000"/>
              </a:solidFill>
              <a:latin typeface="Helvetica Neue"/>
              <a:ea typeface="Helvetica Neue"/>
              <a:cs typeface="Helvetica Neue"/>
              <a:sym typeface="Helvetica Neue"/>
            </a:endParaRPr>
          </a:p>
          <a:p>
            <a:pPr marL="0" marR="0" lvl="0" indent="0" algn="just" rtl="0">
              <a:lnSpc>
                <a:spcPct val="100000"/>
              </a:lnSpc>
              <a:spcBef>
                <a:spcPts val="0"/>
              </a:spcBef>
              <a:spcAft>
                <a:spcPts val="0"/>
              </a:spcAft>
              <a:buNone/>
            </a:pPr>
            <a:r>
              <a:rPr lang="es-ES" sz="1300" b="0" i="0" u="none" strike="noStrike" cap="none" dirty="0">
                <a:solidFill>
                  <a:srgbClr val="000000"/>
                </a:solidFill>
                <a:latin typeface="Helvetica Neue"/>
                <a:ea typeface="Helvetica Neue"/>
                <a:cs typeface="Helvetica Neue"/>
                <a:sym typeface="Helvetica Neue"/>
              </a:rPr>
              <a:t>Key </a:t>
            </a:r>
            <a:r>
              <a:rPr lang="es-ES" sz="1300" b="0" i="0" u="none" strike="noStrike" cap="none" dirty="0" err="1">
                <a:solidFill>
                  <a:srgbClr val="000000"/>
                </a:solidFill>
                <a:latin typeface="Helvetica Neue"/>
                <a:ea typeface="Helvetica Neue"/>
                <a:cs typeface="Helvetica Neue"/>
                <a:sym typeface="Helvetica Neue"/>
              </a:rPr>
              <a:t>decision</a:t>
            </a:r>
            <a:r>
              <a:rPr lang="es-ES" sz="1300" b="0" i="0" u="none" strike="noStrike" cap="none" dirty="0">
                <a:solidFill>
                  <a:srgbClr val="000000"/>
                </a:solidFill>
                <a:latin typeface="Helvetica Neue"/>
                <a:ea typeface="Helvetica Neue"/>
                <a:cs typeface="Helvetica Neue"/>
                <a:sym typeface="Helvetica Neue"/>
              </a:rPr>
              <a:t> </a:t>
            </a:r>
            <a:r>
              <a:rPr lang="es-ES" sz="1300" b="0" i="0" u="none" strike="noStrike" cap="none" dirty="0" err="1">
                <a:solidFill>
                  <a:srgbClr val="000000"/>
                </a:solidFill>
                <a:latin typeface="Helvetica Neue"/>
                <a:ea typeface="Helvetica Neue"/>
                <a:cs typeface="Helvetica Neue"/>
                <a:sym typeface="Helvetica Neue"/>
              </a:rPr>
              <a:t>support</a:t>
            </a:r>
            <a:r>
              <a:rPr lang="es-ES" sz="1300" b="0" i="0" u="none" strike="noStrike" cap="none" dirty="0">
                <a:solidFill>
                  <a:srgbClr val="000000"/>
                </a:solidFill>
                <a:latin typeface="Helvetica Neue"/>
                <a:ea typeface="Helvetica Neue"/>
                <a:cs typeface="Helvetica Neue"/>
                <a:sym typeface="Helvetica Neue"/>
              </a:rPr>
              <a:t> </a:t>
            </a:r>
            <a:r>
              <a:rPr lang="es-ES" sz="1300" b="0" i="0" u="none" strike="noStrike" cap="none" dirty="0" err="1">
                <a:solidFill>
                  <a:srgbClr val="000000"/>
                </a:solidFill>
                <a:latin typeface="Helvetica Neue"/>
                <a:ea typeface="Helvetica Neue"/>
                <a:cs typeface="Helvetica Neue"/>
                <a:sym typeface="Helvetica Neue"/>
              </a:rPr>
              <a:t>tools</a:t>
            </a:r>
            <a:r>
              <a:rPr lang="es-ES" sz="1300" b="0" i="0" u="none" strike="noStrike" cap="none" dirty="0">
                <a:solidFill>
                  <a:srgbClr val="000000"/>
                </a:solidFill>
                <a:latin typeface="Helvetica Neue"/>
                <a:ea typeface="Helvetica Neue"/>
                <a:cs typeface="Helvetica Neue"/>
                <a:sym typeface="Helvetica Neue"/>
              </a:rPr>
              <a:t> </a:t>
            </a:r>
            <a:r>
              <a:rPr lang="es-ES" sz="1300" b="0" i="0" u="none" strike="noStrike" cap="none" dirty="0" err="1">
                <a:solidFill>
                  <a:srgbClr val="000000"/>
                </a:solidFill>
                <a:latin typeface="Helvetica Neue"/>
                <a:ea typeface="Helvetica Neue"/>
                <a:cs typeface="Helvetica Neue"/>
                <a:sym typeface="Helvetica Neue"/>
              </a:rPr>
              <a:t>used</a:t>
            </a:r>
            <a:r>
              <a:rPr lang="es-ES" sz="1300" b="0" i="0" u="none" strike="noStrike" cap="none" dirty="0">
                <a:solidFill>
                  <a:srgbClr val="000000"/>
                </a:solidFill>
                <a:latin typeface="Helvetica Neue"/>
                <a:ea typeface="Helvetica Neue"/>
                <a:cs typeface="Helvetica Neue"/>
                <a:sym typeface="Helvetica Neue"/>
              </a:rPr>
              <a:t> </a:t>
            </a:r>
            <a:r>
              <a:rPr lang="es-ES" sz="1300" b="0" i="0" u="none" strike="noStrike" cap="none" dirty="0" err="1">
                <a:solidFill>
                  <a:srgbClr val="000000"/>
                </a:solidFill>
                <a:latin typeface="Helvetica Neue"/>
                <a:ea typeface="Helvetica Neue"/>
                <a:cs typeface="Helvetica Neue"/>
                <a:sym typeface="Helvetica Neue"/>
              </a:rPr>
              <a:t>today</a:t>
            </a:r>
            <a:r>
              <a:rPr lang="es-ES" sz="1300" b="0" i="0" u="none" strike="noStrike" cap="none" dirty="0">
                <a:solidFill>
                  <a:srgbClr val="000000"/>
                </a:solidFill>
                <a:latin typeface="Helvetica Neue"/>
                <a:ea typeface="Helvetica Neue"/>
                <a:cs typeface="Helvetica Neue"/>
                <a:sym typeface="Helvetica Neue"/>
              </a:rPr>
              <a:t> in </a:t>
            </a:r>
            <a:r>
              <a:rPr lang="es-ES" sz="1300" b="0" i="0" u="none" strike="noStrike" cap="none" dirty="0" err="1">
                <a:solidFill>
                  <a:srgbClr val="000000"/>
                </a:solidFill>
                <a:latin typeface="Helvetica Neue"/>
                <a:ea typeface="Helvetica Neue"/>
                <a:cs typeface="Helvetica Neue"/>
                <a:sym typeface="Helvetica Neue"/>
              </a:rPr>
              <a:t>climate</a:t>
            </a:r>
            <a:r>
              <a:rPr lang="es-ES" sz="1300" b="0" i="0" u="none" strike="noStrike" cap="none" dirty="0">
                <a:solidFill>
                  <a:srgbClr val="000000"/>
                </a:solidFill>
                <a:latin typeface="Helvetica Neue"/>
                <a:ea typeface="Helvetica Neue"/>
                <a:cs typeface="Helvetica Neue"/>
                <a:sym typeface="Helvetica Neue"/>
              </a:rPr>
              <a:t> </a:t>
            </a:r>
            <a:r>
              <a:rPr lang="es-ES" sz="1300" b="0" i="0" u="none" strike="noStrike" cap="none" dirty="0" err="1">
                <a:solidFill>
                  <a:srgbClr val="000000"/>
                </a:solidFill>
                <a:latin typeface="Helvetica Neue"/>
                <a:ea typeface="Helvetica Neue"/>
                <a:cs typeface="Helvetica Neue"/>
                <a:sym typeface="Helvetica Neue"/>
              </a:rPr>
              <a:t>adaptation</a:t>
            </a:r>
            <a:r>
              <a:rPr lang="es-ES" sz="1300" dirty="0">
                <a:latin typeface="Helvetica Neue"/>
                <a:ea typeface="Helvetica Neue"/>
                <a:cs typeface="Helvetica Neue"/>
                <a:sym typeface="Helvetica Neue"/>
              </a:rPr>
              <a:t>. </a:t>
            </a:r>
          </a:p>
          <a:p>
            <a:pPr marL="0" marR="0" lvl="0" indent="0" algn="just" rtl="0">
              <a:lnSpc>
                <a:spcPct val="100000"/>
              </a:lnSpc>
              <a:spcBef>
                <a:spcPts val="0"/>
              </a:spcBef>
              <a:spcAft>
                <a:spcPts val="0"/>
              </a:spcAft>
              <a:buNone/>
            </a:pPr>
            <a:endParaRPr lang="es-ES" sz="1200" b="0" i="0" u="none" strike="noStrike" cap="none" dirty="0">
              <a:solidFill>
                <a:srgbClr val="000000"/>
              </a:solidFill>
              <a:latin typeface="Helvetica Neue"/>
              <a:ea typeface="Helvetica Neue"/>
              <a:cs typeface="Helvetica Neue"/>
              <a:sym typeface="Helvetica Neue"/>
            </a:endParaRPr>
          </a:p>
          <a:p>
            <a:pPr marL="0" marR="0" lvl="0" indent="0" algn="just" rtl="0">
              <a:lnSpc>
                <a:spcPct val="100000"/>
              </a:lnSpc>
              <a:spcBef>
                <a:spcPts val="0"/>
              </a:spcBef>
              <a:spcAft>
                <a:spcPts val="0"/>
              </a:spcAft>
              <a:buNone/>
            </a:pPr>
            <a:r>
              <a:rPr lang="es-ES" sz="1200" b="0" i="0" u="none" strike="noStrike" cap="none" dirty="0">
                <a:solidFill>
                  <a:srgbClr val="000000"/>
                </a:solidFill>
                <a:latin typeface="Helvetica Neue"/>
                <a:ea typeface="Helvetica Neue"/>
                <a:cs typeface="Helvetica Neue"/>
                <a:sym typeface="Helvetica Neue"/>
              </a:rPr>
              <a:t> </a:t>
            </a:r>
            <a:endParaRPr dirty="0"/>
          </a:p>
        </p:txBody>
      </p:sp>
      <p:sp>
        <p:nvSpPr>
          <p:cNvPr id="225" name="Google Shape;225;p13"/>
          <p:cNvSpPr/>
          <p:nvPr/>
        </p:nvSpPr>
        <p:spPr>
          <a:xfrm>
            <a:off x="0" y="3630250"/>
            <a:ext cx="198900" cy="1223100"/>
          </a:xfrm>
          <a:prstGeom prst="rect">
            <a:avLst/>
          </a:prstGeom>
          <a:solidFill>
            <a:srgbClr val="F8BD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sp>
        <p:nvSpPr>
          <p:cNvPr id="226" name="Google Shape;226;p13"/>
          <p:cNvSpPr/>
          <p:nvPr/>
        </p:nvSpPr>
        <p:spPr>
          <a:xfrm>
            <a:off x="0" y="123489"/>
            <a:ext cx="9144000" cy="579900"/>
          </a:xfrm>
          <a:prstGeom prst="rect">
            <a:avLst/>
          </a:prstGeom>
          <a:solidFill>
            <a:srgbClr val="558BC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sp>
        <p:nvSpPr>
          <p:cNvPr id="227" name="Google Shape;227;p13"/>
          <p:cNvSpPr txBox="1">
            <a:spLocks noGrp="1"/>
          </p:cNvSpPr>
          <p:nvPr>
            <p:ph type="title" idx="4294967295"/>
          </p:nvPr>
        </p:nvSpPr>
        <p:spPr>
          <a:xfrm>
            <a:off x="213257" y="291595"/>
            <a:ext cx="8158200" cy="276900"/>
          </a:xfrm>
          <a:prstGeom prst="rect">
            <a:avLst/>
          </a:prstGeom>
          <a:noFill/>
          <a:ln>
            <a:noFill/>
          </a:ln>
        </p:spPr>
        <p:txBody>
          <a:bodyPr spcFirstLastPara="1" wrap="square" lIns="0" tIns="0" rIns="91425" bIns="0" anchor="t" anchorCtr="0">
            <a:noAutofit/>
          </a:bodyPr>
          <a:lstStyle/>
          <a:p>
            <a:pPr marL="0" lvl="0" indent="0" algn="l" rtl="0">
              <a:lnSpc>
                <a:spcPct val="100000"/>
              </a:lnSpc>
              <a:spcBef>
                <a:spcPts val="0"/>
              </a:spcBef>
              <a:spcAft>
                <a:spcPts val="0"/>
              </a:spcAft>
              <a:buClr>
                <a:schemeClr val="lt1"/>
              </a:buClr>
              <a:buSzPts val="1800"/>
              <a:buFont typeface="Montserrat"/>
              <a:buNone/>
            </a:pPr>
            <a:r>
              <a:rPr lang="es-ES" b="0">
                <a:solidFill>
                  <a:srgbClr val="F8BD20"/>
                </a:solidFill>
                <a:latin typeface="Arial"/>
                <a:ea typeface="Arial"/>
                <a:cs typeface="Arial"/>
                <a:sym typeface="Arial"/>
              </a:rPr>
              <a:t>▶ </a:t>
            </a:r>
            <a:r>
              <a:rPr lang="es-ES">
                <a:latin typeface="Helvetica Neue"/>
                <a:ea typeface="Helvetica Neue"/>
                <a:cs typeface="Helvetica Neue"/>
                <a:sym typeface="Helvetica Neue"/>
              </a:rPr>
              <a:t>Learning to decide: criteria, methods, and tools   </a:t>
            </a:r>
            <a:endParaRPr/>
          </a:p>
        </p:txBody>
      </p:sp>
      <p:sp>
        <p:nvSpPr>
          <p:cNvPr id="228" name="Google Shape;228;p13"/>
          <p:cNvSpPr/>
          <p:nvPr/>
        </p:nvSpPr>
        <p:spPr>
          <a:xfrm>
            <a:off x="4373100" y="4291838"/>
            <a:ext cx="4572000" cy="246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ES" sz="800" b="1" i="0" u="none" strike="noStrike" cap="none">
                <a:solidFill>
                  <a:schemeClr val="dk1"/>
                </a:solidFill>
                <a:latin typeface="Helvetica Neue"/>
                <a:ea typeface="Helvetica Neue"/>
                <a:cs typeface="Helvetica Neue"/>
                <a:sym typeface="Helvetica Neue"/>
              </a:rPr>
              <a:t>Figure 5: Key decision support tools in climate adaptation planning</a:t>
            </a:r>
            <a:endParaRPr sz="800" b="0" i="0" u="none" strike="noStrike" cap="none">
              <a:solidFill>
                <a:schemeClr val="dk1"/>
              </a:solidFill>
              <a:latin typeface="Helvetica Neue"/>
              <a:ea typeface="Helvetica Neue"/>
              <a:cs typeface="Helvetica Neue"/>
              <a:sym typeface="Helvetica Neue"/>
            </a:endParaRPr>
          </a:p>
        </p:txBody>
      </p:sp>
      <p:pic>
        <p:nvPicPr>
          <p:cNvPr id="229" name="Google Shape;229;p13" descr="Interfaz de usuario gráfica&#10;&#10;Descripción generada automáticamente"/>
          <p:cNvPicPr preferRelativeResize="0"/>
          <p:nvPr/>
        </p:nvPicPr>
        <p:blipFill rotWithShape="1">
          <a:blip r:embed="rId3">
            <a:alphaModFix/>
          </a:blip>
          <a:srcRect/>
          <a:stretch/>
        </p:blipFill>
        <p:spPr>
          <a:xfrm>
            <a:off x="4186794" y="914628"/>
            <a:ext cx="4677925" cy="3241386"/>
          </a:xfrm>
          <a:prstGeom prst="rect">
            <a:avLst/>
          </a:prstGeom>
          <a:noFill/>
          <a:ln>
            <a:noFill/>
          </a:ln>
        </p:spPr>
      </p:pic>
      <p:sp>
        <p:nvSpPr>
          <p:cNvPr id="230" name="Google Shape;230;p13"/>
          <p:cNvSpPr/>
          <p:nvPr/>
        </p:nvSpPr>
        <p:spPr>
          <a:xfrm>
            <a:off x="8945100" y="124419"/>
            <a:ext cx="198900" cy="579900"/>
          </a:xfrm>
          <a:prstGeom prst="rect">
            <a:avLst/>
          </a:prstGeom>
          <a:solidFill>
            <a:srgbClr val="F8BD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pic>
        <p:nvPicPr>
          <p:cNvPr id="3" name="Gráfico 2" descr="Herramientas con relleno sólido">
            <a:extLst>
              <a:ext uri="{FF2B5EF4-FFF2-40B4-BE49-F238E27FC236}">
                <a16:creationId xmlns:a16="http://schemas.microsoft.com/office/drawing/2014/main" id="{ABA8F918-31DE-1644-8620-575E2354C5B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6369" y="1021482"/>
            <a:ext cx="487768" cy="487768"/>
          </a:xfrm>
          <a:prstGeom prst="rect">
            <a:avLst/>
          </a:prstGeom>
        </p:spPr>
      </p:pic>
      <p:sp>
        <p:nvSpPr>
          <p:cNvPr id="4" name="CuadroTexto 3">
            <a:extLst>
              <a:ext uri="{FF2B5EF4-FFF2-40B4-BE49-F238E27FC236}">
                <a16:creationId xmlns:a16="http://schemas.microsoft.com/office/drawing/2014/main" id="{66074C24-5EC9-ED41-BAD0-87A48AA7DDBA}"/>
              </a:ext>
            </a:extLst>
          </p:cNvPr>
          <p:cNvSpPr txBox="1"/>
          <p:nvPr/>
        </p:nvSpPr>
        <p:spPr>
          <a:xfrm>
            <a:off x="906615" y="1965193"/>
            <a:ext cx="3111562" cy="1292662"/>
          </a:xfrm>
          <a:prstGeom prst="rect">
            <a:avLst/>
          </a:prstGeom>
          <a:noFill/>
        </p:spPr>
        <p:txBody>
          <a:bodyPr wrap="square" rtlCol="0">
            <a:spAutoFit/>
          </a:bodyPr>
          <a:lstStyle/>
          <a:p>
            <a:pPr algn="just"/>
            <a:r>
              <a:rPr lang="es-ES" sz="1300" b="1" dirty="0" err="1">
                <a:latin typeface="Helvetica Neue"/>
                <a:ea typeface="Helvetica Neue"/>
                <a:cs typeface="Helvetica Neue"/>
                <a:sym typeface="Helvetica Neue"/>
              </a:rPr>
              <a:t>Different</a:t>
            </a:r>
            <a:r>
              <a:rPr lang="es-ES" sz="1300" b="1" dirty="0">
                <a:latin typeface="Helvetica Neue"/>
                <a:ea typeface="Helvetica Neue"/>
                <a:cs typeface="Helvetica Neue"/>
                <a:sym typeface="Helvetica Neue"/>
              </a:rPr>
              <a:t> </a:t>
            </a:r>
            <a:r>
              <a:rPr lang="es-ES" sz="1300" b="1" dirty="0" err="1">
                <a:latin typeface="Helvetica Neue"/>
                <a:ea typeface="Helvetica Neue"/>
                <a:cs typeface="Helvetica Neue"/>
                <a:sym typeface="Helvetica Neue"/>
              </a:rPr>
              <a:t>approaches</a:t>
            </a:r>
            <a:r>
              <a:rPr lang="es-ES" sz="1300" b="1" dirty="0">
                <a:latin typeface="Helvetica Neue"/>
                <a:ea typeface="Helvetica Neue"/>
                <a:cs typeface="Helvetica Neue"/>
                <a:sym typeface="Helvetica Neue"/>
              </a:rPr>
              <a:t> </a:t>
            </a:r>
            <a:r>
              <a:rPr lang="es-ES" sz="1300" b="1" dirty="0" err="1">
                <a:latin typeface="Helvetica Neue"/>
                <a:ea typeface="Helvetica Neue"/>
                <a:cs typeface="Helvetica Neue"/>
                <a:sym typeface="Helvetica Neue"/>
              </a:rPr>
              <a:t>will</a:t>
            </a:r>
            <a:r>
              <a:rPr lang="es-ES" sz="1300" b="1" dirty="0">
                <a:latin typeface="Helvetica Neue"/>
                <a:ea typeface="Helvetica Neue"/>
                <a:cs typeface="Helvetica Neue"/>
                <a:sym typeface="Helvetica Neue"/>
              </a:rPr>
              <a:t> </a:t>
            </a:r>
            <a:r>
              <a:rPr lang="es-ES" sz="1300" b="1" dirty="0" err="1">
                <a:latin typeface="Helvetica Neue"/>
                <a:ea typeface="Helvetica Neue"/>
                <a:cs typeface="Helvetica Neue"/>
                <a:sym typeface="Helvetica Neue"/>
              </a:rPr>
              <a:t>work</a:t>
            </a:r>
            <a:r>
              <a:rPr lang="es-ES" sz="1300" b="1" dirty="0">
                <a:latin typeface="Helvetica Neue"/>
                <a:ea typeface="Helvetica Neue"/>
                <a:cs typeface="Helvetica Neue"/>
                <a:sym typeface="Helvetica Neue"/>
              </a:rPr>
              <a:t> </a:t>
            </a:r>
            <a:r>
              <a:rPr lang="es-ES" sz="1300" b="1" dirty="0" err="1">
                <a:latin typeface="Helvetica Neue"/>
                <a:ea typeface="Helvetica Neue"/>
                <a:cs typeface="Helvetica Neue"/>
                <a:sym typeface="Helvetica Neue"/>
              </a:rPr>
              <a:t>well</a:t>
            </a:r>
            <a:r>
              <a:rPr lang="es-ES" sz="1300" b="1" dirty="0">
                <a:latin typeface="Helvetica Neue"/>
                <a:ea typeface="Helvetica Neue"/>
                <a:cs typeface="Helvetica Neue"/>
                <a:sym typeface="Helvetica Neue"/>
              </a:rPr>
              <a:t> in </a:t>
            </a:r>
            <a:r>
              <a:rPr lang="es-ES" sz="1300" b="1" dirty="0" err="1">
                <a:latin typeface="Helvetica Neue"/>
                <a:ea typeface="Helvetica Neue"/>
                <a:cs typeface="Helvetica Neue"/>
                <a:sym typeface="Helvetica Neue"/>
              </a:rPr>
              <a:t>different</a:t>
            </a:r>
            <a:r>
              <a:rPr lang="es-ES" sz="1300" b="1" dirty="0">
                <a:latin typeface="Helvetica Neue"/>
                <a:ea typeface="Helvetica Neue"/>
                <a:cs typeface="Helvetica Neue"/>
                <a:sym typeface="Helvetica Neue"/>
              </a:rPr>
              <a:t> </a:t>
            </a:r>
            <a:r>
              <a:rPr lang="es-ES" sz="1300" b="1" dirty="0" err="1">
                <a:latin typeface="Helvetica Neue"/>
                <a:ea typeface="Helvetica Neue"/>
                <a:cs typeface="Helvetica Neue"/>
                <a:sym typeface="Helvetica Neue"/>
              </a:rPr>
              <a:t>circumstances</a:t>
            </a:r>
            <a:r>
              <a:rPr lang="es-ES" sz="1300" dirty="0">
                <a:latin typeface="Helvetica Neue"/>
                <a:ea typeface="Helvetica Neue"/>
                <a:cs typeface="Helvetica Neue"/>
                <a:sym typeface="Helvetica Neue"/>
              </a:rPr>
              <a:t>, </a:t>
            </a:r>
            <a:r>
              <a:rPr lang="es-ES" sz="1300" dirty="0" err="1">
                <a:latin typeface="Helvetica Neue"/>
                <a:ea typeface="Helvetica Neue"/>
                <a:cs typeface="Helvetica Neue"/>
                <a:sym typeface="Helvetica Neue"/>
              </a:rPr>
              <a:t>depending</a:t>
            </a:r>
            <a:r>
              <a:rPr lang="es-ES" sz="1300" dirty="0">
                <a:latin typeface="Helvetica Neue"/>
                <a:ea typeface="Helvetica Neue"/>
                <a:cs typeface="Helvetica Neue"/>
                <a:sym typeface="Helvetica Neue"/>
              </a:rPr>
              <a:t> </a:t>
            </a:r>
            <a:r>
              <a:rPr lang="es-ES" sz="1300" dirty="0" err="1">
                <a:latin typeface="Helvetica Neue"/>
                <a:ea typeface="Helvetica Neue"/>
                <a:cs typeface="Helvetica Neue"/>
                <a:sym typeface="Helvetica Neue"/>
              </a:rPr>
              <a:t>on</a:t>
            </a:r>
            <a:r>
              <a:rPr lang="es-ES" sz="1300" dirty="0">
                <a:latin typeface="Helvetica Neue"/>
                <a:ea typeface="Helvetica Neue"/>
                <a:cs typeface="Helvetica Neue"/>
                <a:sym typeface="Helvetica Neue"/>
              </a:rPr>
              <a:t> </a:t>
            </a:r>
            <a:r>
              <a:rPr lang="es-ES" sz="1300" dirty="0" err="1">
                <a:latin typeface="Helvetica Neue"/>
                <a:ea typeface="Helvetica Neue"/>
                <a:cs typeface="Helvetica Neue"/>
                <a:sym typeface="Helvetica Neue"/>
              </a:rPr>
              <a:t>the</a:t>
            </a:r>
            <a:r>
              <a:rPr lang="es-ES" sz="1300" dirty="0">
                <a:latin typeface="Helvetica Neue"/>
                <a:ea typeface="Helvetica Neue"/>
                <a:cs typeface="Helvetica Neue"/>
                <a:sym typeface="Helvetica Neue"/>
              </a:rPr>
              <a:t> </a:t>
            </a:r>
            <a:r>
              <a:rPr lang="es-ES" sz="1300" dirty="0" err="1">
                <a:latin typeface="Helvetica Neue"/>
                <a:ea typeface="Helvetica Neue"/>
                <a:cs typeface="Helvetica Neue"/>
                <a:sym typeface="Helvetica Neue"/>
              </a:rPr>
              <a:t>characteristics</a:t>
            </a:r>
            <a:r>
              <a:rPr lang="es-ES" sz="1300" dirty="0">
                <a:latin typeface="Helvetica Neue"/>
                <a:ea typeface="Helvetica Neue"/>
                <a:cs typeface="Helvetica Neue"/>
                <a:sym typeface="Helvetica Neue"/>
              </a:rPr>
              <a:t> of </a:t>
            </a:r>
            <a:r>
              <a:rPr lang="es-ES" sz="1300" dirty="0" err="1">
                <a:latin typeface="Helvetica Neue"/>
                <a:ea typeface="Helvetica Neue"/>
                <a:cs typeface="Helvetica Neue"/>
                <a:sym typeface="Helvetica Neue"/>
              </a:rPr>
              <a:t>the</a:t>
            </a:r>
            <a:r>
              <a:rPr lang="es-ES" sz="1300" dirty="0">
                <a:latin typeface="Helvetica Neue"/>
                <a:ea typeface="Helvetica Neue"/>
                <a:cs typeface="Helvetica Neue"/>
                <a:sym typeface="Helvetica Neue"/>
              </a:rPr>
              <a:t> </a:t>
            </a:r>
            <a:r>
              <a:rPr lang="es-ES" sz="1300" dirty="0" err="1">
                <a:latin typeface="Helvetica Neue"/>
                <a:ea typeface="Helvetica Neue"/>
                <a:cs typeface="Helvetica Neue"/>
                <a:sym typeface="Helvetica Neue"/>
              </a:rPr>
              <a:t>adaptation</a:t>
            </a:r>
            <a:r>
              <a:rPr lang="es-ES" sz="1300" dirty="0">
                <a:latin typeface="Helvetica Neue"/>
                <a:ea typeface="Helvetica Neue"/>
                <a:cs typeface="Helvetica Neue"/>
                <a:sym typeface="Helvetica Neue"/>
              </a:rPr>
              <a:t> </a:t>
            </a:r>
            <a:r>
              <a:rPr lang="es-ES" sz="1300" dirty="0" err="1">
                <a:latin typeface="Helvetica Neue"/>
                <a:ea typeface="Helvetica Neue"/>
                <a:cs typeface="Helvetica Neue"/>
                <a:sym typeface="Helvetica Neue"/>
              </a:rPr>
              <a:t>options</a:t>
            </a:r>
            <a:r>
              <a:rPr lang="es-ES" sz="1300" dirty="0">
                <a:latin typeface="Helvetica Neue"/>
                <a:ea typeface="Helvetica Neue"/>
                <a:cs typeface="Helvetica Neue"/>
                <a:sym typeface="Helvetica Neue"/>
              </a:rPr>
              <a:t> </a:t>
            </a:r>
            <a:r>
              <a:rPr lang="es-ES" sz="1300" dirty="0" err="1">
                <a:latin typeface="Helvetica Neue"/>
                <a:ea typeface="Helvetica Neue"/>
                <a:cs typeface="Helvetica Neue"/>
                <a:sym typeface="Helvetica Neue"/>
              </a:rPr>
              <a:t>being</a:t>
            </a:r>
            <a:r>
              <a:rPr lang="es-ES" sz="1300" dirty="0">
                <a:latin typeface="Helvetica Neue"/>
                <a:ea typeface="Helvetica Neue"/>
                <a:cs typeface="Helvetica Neue"/>
                <a:sym typeface="Helvetica Neue"/>
              </a:rPr>
              <a:t> </a:t>
            </a:r>
            <a:r>
              <a:rPr lang="es-ES" sz="1300" dirty="0" err="1">
                <a:latin typeface="Helvetica Neue"/>
                <a:ea typeface="Helvetica Neue"/>
                <a:cs typeface="Helvetica Neue"/>
                <a:sym typeface="Helvetica Neue"/>
              </a:rPr>
              <a:t>considered</a:t>
            </a:r>
            <a:r>
              <a:rPr lang="es-ES" sz="1300" dirty="0">
                <a:latin typeface="Helvetica Neue"/>
                <a:ea typeface="Helvetica Neue"/>
                <a:cs typeface="Helvetica Neue"/>
                <a:sym typeface="Helvetica Neue"/>
              </a:rPr>
              <a:t>, data </a:t>
            </a:r>
            <a:r>
              <a:rPr lang="es-ES" sz="1300" dirty="0" err="1">
                <a:latin typeface="Helvetica Neue"/>
                <a:ea typeface="Helvetica Neue"/>
                <a:cs typeface="Helvetica Neue"/>
                <a:sym typeface="Helvetica Neue"/>
              </a:rPr>
              <a:t>availability</a:t>
            </a:r>
            <a:r>
              <a:rPr lang="es-ES" sz="1300" dirty="0">
                <a:latin typeface="Helvetica Neue"/>
                <a:ea typeface="Helvetica Neue"/>
                <a:cs typeface="Helvetica Neue"/>
                <a:sym typeface="Helvetica Neue"/>
              </a:rPr>
              <a:t>, and </a:t>
            </a:r>
            <a:r>
              <a:rPr lang="es-ES" sz="1300" dirty="0" err="1">
                <a:latin typeface="Helvetica Neue"/>
                <a:ea typeface="Helvetica Neue"/>
                <a:cs typeface="Helvetica Neue"/>
                <a:sym typeface="Helvetica Neue"/>
              </a:rPr>
              <a:t>the</a:t>
            </a:r>
            <a:r>
              <a:rPr lang="es-ES" sz="1300" dirty="0">
                <a:latin typeface="Helvetica Neue"/>
                <a:ea typeface="Helvetica Neue"/>
                <a:cs typeface="Helvetica Neue"/>
                <a:sym typeface="Helvetica Neue"/>
              </a:rPr>
              <a:t> time and </a:t>
            </a:r>
            <a:r>
              <a:rPr lang="es-ES" sz="1300" dirty="0" err="1">
                <a:latin typeface="Helvetica Neue"/>
                <a:ea typeface="Helvetica Neue"/>
                <a:cs typeface="Helvetica Neue"/>
                <a:sym typeface="Helvetica Neue"/>
              </a:rPr>
              <a:t>skills</a:t>
            </a:r>
            <a:r>
              <a:rPr lang="es-ES" sz="1300" dirty="0">
                <a:latin typeface="Helvetica Neue"/>
                <a:ea typeface="Helvetica Neue"/>
                <a:cs typeface="Helvetica Neue"/>
                <a:sym typeface="Helvetica Neue"/>
              </a:rPr>
              <a:t> </a:t>
            </a:r>
            <a:r>
              <a:rPr lang="es-ES" sz="1300" dirty="0" err="1">
                <a:latin typeface="Helvetica Neue"/>
                <a:ea typeface="Helvetica Neue"/>
                <a:cs typeface="Helvetica Neue"/>
                <a:sym typeface="Helvetica Neue"/>
              </a:rPr>
              <a:t>available</a:t>
            </a:r>
            <a:r>
              <a:rPr lang="es-ES" sz="1300" dirty="0">
                <a:latin typeface="Helvetica Neue"/>
                <a:ea typeface="Helvetica Neue"/>
                <a:cs typeface="Helvetica Neue"/>
                <a:sym typeface="Helvetica Neue"/>
              </a:rPr>
              <a:t> to </a:t>
            </a:r>
            <a:r>
              <a:rPr lang="es-ES" sz="1300" dirty="0" err="1">
                <a:latin typeface="Helvetica Neue"/>
                <a:ea typeface="Helvetica Neue"/>
                <a:cs typeface="Helvetica Neue"/>
                <a:sym typeface="Helvetica Neue"/>
              </a:rPr>
              <a:t>the</a:t>
            </a:r>
            <a:r>
              <a:rPr lang="es-ES" sz="1300" dirty="0">
                <a:latin typeface="Helvetica Neue"/>
                <a:ea typeface="Helvetica Neue"/>
                <a:cs typeface="Helvetica Neue"/>
                <a:sym typeface="Helvetica Neue"/>
              </a:rPr>
              <a:t> </a:t>
            </a:r>
            <a:r>
              <a:rPr lang="es-ES" sz="1300" dirty="0" err="1">
                <a:latin typeface="Helvetica Neue"/>
                <a:ea typeface="Helvetica Neue"/>
                <a:cs typeface="Helvetica Neue"/>
                <a:sym typeface="Helvetica Neue"/>
              </a:rPr>
              <a:t>decision-maker</a:t>
            </a:r>
            <a:r>
              <a:rPr lang="es-ES" sz="1300" dirty="0">
                <a:latin typeface="Helvetica Neue"/>
                <a:ea typeface="Helvetica Neue"/>
                <a:cs typeface="Helvetica Neue"/>
                <a:sym typeface="Helvetica Neue"/>
              </a:rPr>
              <a:t>. </a:t>
            </a:r>
          </a:p>
        </p:txBody>
      </p:sp>
      <p:pic>
        <p:nvPicPr>
          <p:cNvPr id="6" name="Gráfico 5" descr="Signo de exclamación con relleno sólido">
            <a:extLst>
              <a:ext uri="{FF2B5EF4-FFF2-40B4-BE49-F238E27FC236}">
                <a16:creationId xmlns:a16="http://schemas.microsoft.com/office/drawing/2014/main" id="{9544FD0C-741D-7344-9B5F-3AA38B80493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13257" y="1989441"/>
            <a:ext cx="700054" cy="700054"/>
          </a:xfrm>
          <a:prstGeom prst="rect">
            <a:avLst/>
          </a:prstGeom>
        </p:spPr>
      </p:pic>
      <p:sp>
        <p:nvSpPr>
          <p:cNvPr id="7" name="CuadroTexto 6">
            <a:extLst>
              <a:ext uri="{FF2B5EF4-FFF2-40B4-BE49-F238E27FC236}">
                <a16:creationId xmlns:a16="http://schemas.microsoft.com/office/drawing/2014/main" id="{175C6972-A6D3-A541-99A4-FA8386B95959}"/>
              </a:ext>
            </a:extLst>
          </p:cNvPr>
          <p:cNvSpPr txBox="1"/>
          <p:nvPr/>
        </p:nvSpPr>
        <p:spPr>
          <a:xfrm>
            <a:off x="906615" y="3668860"/>
            <a:ext cx="3101046" cy="1107996"/>
          </a:xfrm>
          <a:prstGeom prst="rect">
            <a:avLst/>
          </a:prstGeom>
          <a:noFill/>
        </p:spPr>
        <p:txBody>
          <a:bodyPr wrap="square" rtlCol="0">
            <a:spAutoFit/>
          </a:bodyPr>
          <a:lstStyle/>
          <a:p>
            <a:pPr algn="just"/>
            <a:r>
              <a:rPr lang="es-ES" sz="1300" b="1" dirty="0" err="1">
                <a:latin typeface="Helvetica Neue"/>
                <a:ea typeface="Helvetica Neue"/>
                <a:cs typeface="Helvetica Neue"/>
                <a:sym typeface="Helvetica Neue"/>
              </a:rPr>
              <a:t>Some</a:t>
            </a:r>
            <a:r>
              <a:rPr lang="es-ES" sz="1300" b="1" dirty="0">
                <a:latin typeface="Helvetica Neue"/>
                <a:ea typeface="Helvetica Neue"/>
                <a:cs typeface="Helvetica Neue"/>
                <a:sym typeface="Helvetica Neue"/>
              </a:rPr>
              <a:t> </a:t>
            </a:r>
            <a:r>
              <a:rPr lang="es-ES" sz="1300" b="1" dirty="0" err="1">
                <a:latin typeface="Helvetica Neue"/>
                <a:ea typeface="Helvetica Neue"/>
                <a:cs typeface="Helvetica Neue"/>
                <a:sym typeface="Helvetica Neue"/>
              </a:rPr>
              <a:t>adaptation</a:t>
            </a:r>
            <a:r>
              <a:rPr lang="es-ES" sz="1300" b="1" dirty="0">
                <a:latin typeface="Helvetica Neue"/>
                <a:ea typeface="Helvetica Neue"/>
                <a:cs typeface="Helvetica Neue"/>
                <a:sym typeface="Helvetica Neue"/>
              </a:rPr>
              <a:t> </a:t>
            </a:r>
            <a:r>
              <a:rPr lang="es-ES" sz="1300" b="1" dirty="0" err="1">
                <a:latin typeface="Helvetica Neue"/>
                <a:ea typeface="Helvetica Neue"/>
                <a:cs typeface="Helvetica Neue"/>
                <a:sym typeface="Helvetica Neue"/>
              </a:rPr>
              <a:t>context</a:t>
            </a:r>
            <a:r>
              <a:rPr lang="es-ES" sz="1300" b="1" dirty="0">
                <a:latin typeface="Helvetica Neue"/>
                <a:ea typeface="Helvetica Neue"/>
                <a:cs typeface="Helvetica Neue"/>
                <a:sym typeface="Helvetica Neue"/>
              </a:rPr>
              <a:t> </a:t>
            </a:r>
            <a:r>
              <a:rPr lang="es-ES" sz="1300" b="1" dirty="0" err="1">
                <a:latin typeface="Helvetica Neue"/>
                <a:ea typeface="Helvetica Neue"/>
                <a:cs typeface="Helvetica Neue"/>
                <a:sym typeface="Helvetica Neue"/>
              </a:rPr>
              <a:t>may</a:t>
            </a:r>
            <a:r>
              <a:rPr lang="es-ES" sz="1300" b="1" dirty="0">
                <a:latin typeface="Helvetica Neue"/>
                <a:ea typeface="Helvetica Neue"/>
                <a:cs typeface="Helvetica Neue"/>
                <a:sym typeface="Helvetica Neue"/>
              </a:rPr>
              <a:t> </a:t>
            </a:r>
            <a:r>
              <a:rPr lang="es-ES" sz="1300" b="1" dirty="0" err="1">
                <a:latin typeface="Helvetica Neue"/>
                <a:ea typeface="Helvetica Neue"/>
                <a:cs typeface="Helvetica Neue"/>
                <a:sym typeface="Helvetica Neue"/>
              </a:rPr>
              <a:t>benefit</a:t>
            </a:r>
            <a:r>
              <a:rPr lang="es-ES" sz="1300" b="1" dirty="0">
                <a:latin typeface="Helvetica Neue"/>
                <a:ea typeface="Helvetica Neue"/>
                <a:cs typeface="Helvetica Neue"/>
                <a:sym typeface="Helvetica Neue"/>
              </a:rPr>
              <a:t> </a:t>
            </a:r>
            <a:r>
              <a:rPr lang="es-ES" sz="1300" b="1" dirty="0" err="1">
                <a:latin typeface="Helvetica Neue"/>
                <a:ea typeface="Helvetica Neue"/>
                <a:cs typeface="Helvetica Neue"/>
                <a:sym typeface="Helvetica Neue"/>
              </a:rPr>
              <a:t>from</a:t>
            </a:r>
            <a:r>
              <a:rPr lang="es-ES" sz="1300" b="1" dirty="0">
                <a:latin typeface="Helvetica Neue"/>
                <a:ea typeface="Helvetica Neue"/>
                <a:cs typeface="Helvetica Neue"/>
                <a:sym typeface="Helvetica Neue"/>
              </a:rPr>
              <a:t> </a:t>
            </a:r>
            <a:r>
              <a:rPr lang="es-ES" sz="1300" b="1" dirty="0" err="1">
                <a:latin typeface="Helvetica Neue"/>
                <a:ea typeface="Helvetica Neue"/>
                <a:cs typeface="Helvetica Neue"/>
                <a:sym typeface="Helvetica Neue"/>
              </a:rPr>
              <a:t>or</a:t>
            </a:r>
            <a:r>
              <a:rPr lang="es-ES" sz="1300" b="1" dirty="0">
                <a:latin typeface="Helvetica Neue"/>
                <a:ea typeface="Helvetica Neue"/>
                <a:cs typeface="Helvetica Neue"/>
                <a:sym typeface="Helvetica Neue"/>
              </a:rPr>
              <a:t> </a:t>
            </a:r>
            <a:r>
              <a:rPr lang="es-ES" sz="1300" b="1" dirty="0" err="1">
                <a:latin typeface="Helvetica Neue"/>
                <a:ea typeface="Helvetica Neue"/>
                <a:cs typeface="Helvetica Neue"/>
                <a:sym typeface="Helvetica Neue"/>
              </a:rPr>
              <a:t>require</a:t>
            </a:r>
            <a:r>
              <a:rPr lang="es-ES" sz="1300" b="1" dirty="0">
                <a:latin typeface="Helvetica Neue"/>
                <a:ea typeface="Helvetica Neue"/>
                <a:cs typeface="Helvetica Neue"/>
                <a:sym typeface="Helvetica Neue"/>
              </a:rPr>
              <a:t> </a:t>
            </a:r>
            <a:r>
              <a:rPr lang="es-ES" sz="1300" b="1" dirty="0" err="1">
                <a:latin typeface="Helvetica Neue"/>
                <a:ea typeface="Helvetica Neue"/>
                <a:cs typeface="Helvetica Neue"/>
                <a:sym typeface="Helvetica Neue"/>
              </a:rPr>
              <a:t>using</a:t>
            </a:r>
            <a:r>
              <a:rPr lang="es-ES" sz="1300" b="1" dirty="0">
                <a:latin typeface="Helvetica Neue"/>
                <a:ea typeface="Helvetica Neue"/>
                <a:cs typeface="Helvetica Neue"/>
                <a:sym typeface="Helvetica Neue"/>
              </a:rPr>
              <a:t> to </a:t>
            </a:r>
            <a:r>
              <a:rPr lang="es-ES" sz="1300" b="1" dirty="0" err="1">
                <a:latin typeface="Helvetica Neue"/>
                <a:ea typeface="Helvetica Neue"/>
                <a:cs typeface="Helvetica Neue"/>
                <a:sym typeface="Helvetica Neue"/>
              </a:rPr>
              <a:t>two</a:t>
            </a:r>
            <a:r>
              <a:rPr lang="es-ES" sz="1300" b="1" dirty="0">
                <a:latin typeface="Helvetica Neue"/>
                <a:ea typeface="Helvetica Neue"/>
                <a:cs typeface="Helvetica Neue"/>
                <a:sym typeface="Helvetica Neue"/>
              </a:rPr>
              <a:t> </a:t>
            </a:r>
            <a:r>
              <a:rPr lang="es-ES" sz="1300" b="1" dirty="0" err="1">
                <a:latin typeface="Helvetica Neue"/>
                <a:ea typeface="Helvetica Neue"/>
                <a:cs typeface="Helvetica Neue"/>
                <a:sym typeface="Helvetica Neue"/>
              </a:rPr>
              <a:t>or</a:t>
            </a:r>
            <a:r>
              <a:rPr lang="es-ES" sz="1300" b="1" dirty="0">
                <a:latin typeface="Helvetica Neue"/>
                <a:ea typeface="Helvetica Neue"/>
                <a:cs typeface="Helvetica Neue"/>
                <a:sym typeface="Helvetica Neue"/>
              </a:rPr>
              <a:t> </a:t>
            </a:r>
            <a:r>
              <a:rPr lang="es-ES" sz="1300" b="1" dirty="0" err="1">
                <a:latin typeface="Helvetica Neue"/>
                <a:ea typeface="Helvetica Neue"/>
                <a:cs typeface="Helvetica Neue"/>
                <a:sym typeface="Helvetica Neue"/>
              </a:rPr>
              <a:t>three</a:t>
            </a:r>
            <a:r>
              <a:rPr lang="es-ES" sz="1300" b="1" dirty="0">
                <a:latin typeface="Helvetica Neue"/>
                <a:ea typeface="Helvetica Neue"/>
                <a:cs typeface="Helvetica Neue"/>
                <a:sym typeface="Helvetica Neue"/>
              </a:rPr>
              <a:t> </a:t>
            </a:r>
            <a:r>
              <a:rPr lang="es-ES" sz="1300" b="1" dirty="0" err="1">
                <a:latin typeface="Helvetica Neue"/>
                <a:ea typeface="Helvetica Neue"/>
                <a:cs typeface="Helvetica Neue"/>
                <a:sym typeface="Helvetica Neue"/>
              </a:rPr>
              <a:t>methods</a:t>
            </a:r>
            <a:r>
              <a:rPr lang="es-ES" sz="1300" b="1" dirty="0">
                <a:latin typeface="Helvetica Neue"/>
                <a:ea typeface="Helvetica Neue"/>
                <a:cs typeface="Helvetica Neue"/>
                <a:sym typeface="Helvetica Neue"/>
              </a:rPr>
              <a:t> </a:t>
            </a:r>
            <a:r>
              <a:rPr lang="es-ES" sz="1300" dirty="0">
                <a:latin typeface="Helvetica Neue"/>
                <a:ea typeface="Helvetica Neue"/>
                <a:cs typeface="Helvetica Neue"/>
                <a:sym typeface="Helvetica Neue"/>
              </a:rPr>
              <a:t>to </a:t>
            </a:r>
            <a:r>
              <a:rPr lang="es-ES" sz="1300" dirty="0" err="1">
                <a:latin typeface="Helvetica Neue"/>
                <a:ea typeface="Helvetica Neue"/>
                <a:cs typeface="Helvetica Neue"/>
                <a:sym typeface="Helvetica Neue"/>
              </a:rPr>
              <a:t>gain</a:t>
            </a:r>
            <a:r>
              <a:rPr lang="es-ES" sz="1300" dirty="0">
                <a:latin typeface="Helvetica Neue"/>
                <a:ea typeface="Helvetica Neue"/>
                <a:cs typeface="Helvetica Neue"/>
                <a:sym typeface="Helvetica Neue"/>
              </a:rPr>
              <a:t> extra </a:t>
            </a:r>
            <a:r>
              <a:rPr lang="es-ES" sz="1300" dirty="0" err="1">
                <a:latin typeface="Helvetica Neue"/>
                <a:ea typeface="Helvetica Neue"/>
                <a:cs typeface="Helvetica Neue"/>
                <a:sym typeface="Helvetica Neue"/>
              </a:rPr>
              <a:t>perspective</a:t>
            </a:r>
            <a:r>
              <a:rPr lang="es-ES" sz="1300" dirty="0">
                <a:latin typeface="Helvetica Neue"/>
                <a:ea typeface="Helvetica Neue"/>
                <a:cs typeface="Helvetica Neue"/>
                <a:sym typeface="Helvetica Neue"/>
              </a:rPr>
              <a:t>.</a:t>
            </a:r>
            <a:endParaRPr lang="es-ES" sz="1300" u="sng" dirty="0">
              <a:latin typeface="Helvetica Neue"/>
              <a:ea typeface="Helvetica Neue"/>
              <a:cs typeface="Helvetica Neue"/>
              <a:sym typeface="Helvetica Neue"/>
            </a:endParaRPr>
          </a:p>
          <a:p>
            <a:endParaRPr lang="en-US" dirty="0"/>
          </a:p>
        </p:txBody>
      </p:sp>
      <p:pic>
        <p:nvPicPr>
          <p:cNvPr id="9" name="Gráfico 8" descr="Círculos con flechas con relleno sólido">
            <a:extLst>
              <a:ext uri="{FF2B5EF4-FFF2-40B4-BE49-F238E27FC236}">
                <a16:creationId xmlns:a16="http://schemas.microsoft.com/office/drawing/2014/main" id="{09D3521B-9105-3E4F-A0DF-A8226B97D14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30226" y="3630250"/>
            <a:ext cx="700055" cy="70005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14"/>
          <p:cNvSpPr/>
          <p:nvPr/>
        </p:nvSpPr>
        <p:spPr>
          <a:xfrm rot="10800000" flipH="1">
            <a:off x="0" y="4761825"/>
            <a:ext cx="9259800" cy="462600"/>
          </a:xfrm>
          <a:prstGeom prst="rect">
            <a:avLst/>
          </a:prstGeom>
          <a:solidFill>
            <a:srgbClr val="F8BD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sp>
        <p:nvSpPr>
          <p:cNvPr id="236" name="Google Shape;236;p14"/>
          <p:cNvSpPr txBox="1">
            <a:spLocks noGrp="1"/>
          </p:cNvSpPr>
          <p:nvPr>
            <p:ph type="sldNum" idx="4294967295"/>
          </p:nvPr>
        </p:nvSpPr>
        <p:spPr>
          <a:xfrm>
            <a:off x="8620834" y="4761816"/>
            <a:ext cx="548700" cy="393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100"/>
              <a:buNone/>
            </a:pPr>
            <a:fld id="{00000000-1234-1234-1234-123412341234}" type="slidenum">
              <a:rPr lang="es-ES"/>
              <a:t>12</a:t>
            </a:fld>
            <a:endParaRPr/>
          </a:p>
        </p:txBody>
      </p:sp>
      <p:sp>
        <p:nvSpPr>
          <p:cNvPr id="237" name="Google Shape;237;p14"/>
          <p:cNvSpPr txBox="1"/>
          <p:nvPr/>
        </p:nvSpPr>
        <p:spPr>
          <a:xfrm>
            <a:off x="1326106" y="1369379"/>
            <a:ext cx="6874624" cy="2739900"/>
          </a:xfrm>
          <a:prstGeom prst="rect">
            <a:avLst/>
          </a:prstGeom>
          <a:noFill/>
          <a:ln>
            <a:noFill/>
          </a:ln>
        </p:spPr>
        <p:txBody>
          <a:bodyPr spcFirstLastPara="1" wrap="square" lIns="18000" tIns="0" rIns="54000" bIns="0" anchor="t" anchorCtr="0">
            <a:noAutofit/>
          </a:bodyPr>
          <a:lstStyle/>
          <a:p>
            <a:pPr marL="0" marR="0" lvl="0" indent="0" algn="just" rtl="0">
              <a:lnSpc>
                <a:spcPct val="100000"/>
              </a:lnSpc>
              <a:spcBef>
                <a:spcPts val="0"/>
              </a:spcBef>
              <a:spcAft>
                <a:spcPts val="0"/>
              </a:spcAft>
              <a:buNone/>
            </a:pPr>
            <a:r>
              <a:rPr lang="es-ES" sz="1400" b="1" i="0" u="none" strike="noStrike" cap="none" dirty="0" err="1">
                <a:solidFill>
                  <a:srgbClr val="000000"/>
                </a:solidFill>
                <a:latin typeface="Arial"/>
                <a:ea typeface="Arial"/>
                <a:cs typeface="Arial"/>
                <a:sym typeface="Arial"/>
              </a:rPr>
              <a:t>Integrating</a:t>
            </a:r>
            <a:r>
              <a:rPr lang="es-ES" sz="1400" b="1" i="0" u="none" strike="noStrike" cap="none" dirty="0">
                <a:solidFill>
                  <a:srgbClr val="000000"/>
                </a:solidFill>
                <a:latin typeface="Arial"/>
                <a:ea typeface="Arial"/>
                <a:cs typeface="Arial"/>
                <a:sym typeface="Arial"/>
              </a:rPr>
              <a:t> </a:t>
            </a:r>
            <a:r>
              <a:rPr lang="es-ES" sz="1400" b="1" i="0" u="none" strike="noStrike" cap="none" dirty="0" err="1">
                <a:solidFill>
                  <a:srgbClr val="000000"/>
                </a:solidFill>
                <a:latin typeface="Arial"/>
                <a:ea typeface="Arial"/>
                <a:cs typeface="Arial"/>
                <a:sym typeface="Arial"/>
              </a:rPr>
              <a:t>climate</a:t>
            </a:r>
            <a:r>
              <a:rPr lang="es-ES" sz="1400" b="1" i="0" u="none" strike="noStrike" cap="none" dirty="0">
                <a:solidFill>
                  <a:srgbClr val="000000"/>
                </a:solidFill>
                <a:latin typeface="Arial"/>
                <a:ea typeface="Arial"/>
                <a:cs typeface="Arial"/>
                <a:sym typeface="Arial"/>
              </a:rPr>
              <a:t> </a:t>
            </a:r>
            <a:r>
              <a:rPr lang="es-ES" sz="1400" b="1" i="0" u="none" strike="noStrike" cap="none" dirty="0" err="1">
                <a:solidFill>
                  <a:srgbClr val="000000"/>
                </a:solidFill>
                <a:latin typeface="Arial"/>
                <a:ea typeface="Arial"/>
                <a:cs typeface="Arial"/>
                <a:sym typeface="Arial"/>
              </a:rPr>
              <a:t>change</a:t>
            </a:r>
            <a:r>
              <a:rPr lang="es-ES" sz="1400" b="1" i="0" u="none" strike="noStrike" cap="none" dirty="0">
                <a:solidFill>
                  <a:srgbClr val="000000"/>
                </a:solidFill>
                <a:latin typeface="Arial"/>
                <a:ea typeface="Arial"/>
                <a:cs typeface="Arial"/>
                <a:sym typeface="Arial"/>
              </a:rPr>
              <a:t> </a:t>
            </a:r>
            <a:r>
              <a:rPr lang="es-ES" sz="1400" b="1" i="0" u="none" strike="noStrike" cap="none" dirty="0" err="1">
                <a:solidFill>
                  <a:srgbClr val="000000"/>
                </a:solidFill>
                <a:latin typeface="Arial"/>
                <a:ea typeface="Arial"/>
                <a:cs typeface="Arial"/>
                <a:sym typeface="Arial"/>
              </a:rPr>
              <a:t>adaptation</a:t>
            </a:r>
            <a:r>
              <a:rPr lang="es-ES" sz="1400" b="1" i="0" u="none" strike="noStrike" cap="none" dirty="0">
                <a:solidFill>
                  <a:srgbClr val="000000"/>
                </a:solidFill>
                <a:latin typeface="Arial"/>
                <a:ea typeface="Arial"/>
                <a:cs typeface="Arial"/>
                <a:sym typeface="Arial"/>
              </a:rPr>
              <a:t> </a:t>
            </a:r>
            <a:r>
              <a:rPr lang="es-ES" sz="1400" b="1" i="0" u="none" strike="noStrike" cap="none" dirty="0" err="1">
                <a:solidFill>
                  <a:srgbClr val="000000"/>
                </a:solidFill>
                <a:latin typeface="Arial"/>
                <a:ea typeface="Arial"/>
                <a:cs typeface="Arial"/>
                <a:sym typeface="Arial"/>
              </a:rPr>
              <a:t>across</a:t>
            </a:r>
            <a:r>
              <a:rPr lang="es-ES" sz="1400" b="1" i="0" u="none" strike="noStrike" cap="none" dirty="0">
                <a:solidFill>
                  <a:srgbClr val="000000"/>
                </a:solidFill>
                <a:latin typeface="Arial"/>
                <a:ea typeface="Arial"/>
                <a:cs typeface="Arial"/>
                <a:sym typeface="Arial"/>
              </a:rPr>
              <a:t> </a:t>
            </a:r>
            <a:r>
              <a:rPr lang="es-ES" sz="1400" b="1" i="0" u="none" strike="noStrike" cap="none" dirty="0" err="1">
                <a:solidFill>
                  <a:srgbClr val="000000"/>
                </a:solidFill>
                <a:latin typeface="Arial"/>
                <a:ea typeface="Arial"/>
                <a:cs typeface="Arial"/>
                <a:sym typeface="Arial"/>
              </a:rPr>
              <a:t>different</a:t>
            </a:r>
            <a:r>
              <a:rPr lang="es-ES" sz="1400" b="1" i="0" u="none" strike="noStrike" cap="none" dirty="0">
                <a:solidFill>
                  <a:srgbClr val="000000"/>
                </a:solidFill>
                <a:latin typeface="Arial"/>
                <a:ea typeface="Arial"/>
                <a:cs typeface="Arial"/>
                <a:sym typeface="Arial"/>
              </a:rPr>
              <a:t> </a:t>
            </a:r>
            <a:r>
              <a:rPr lang="es-ES" sz="1400" b="1" i="0" u="none" strike="noStrike" cap="none" dirty="0" err="1">
                <a:solidFill>
                  <a:srgbClr val="000000"/>
                </a:solidFill>
                <a:latin typeface="Arial"/>
                <a:ea typeface="Arial"/>
                <a:cs typeface="Arial"/>
                <a:sym typeface="Arial"/>
              </a:rPr>
              <a:t>levels</a:t>
            </a:r>
            <a:r>
              <a:rPr lang="es-ES" sz="1400" b="1" i="0" u="none" strike="noStrike" cap="none" dirty="0">
                <a:solidFill>
                  <a:srgbClr val="000000"/>
                </a:solidFill>
                <a:latin typeface="Arial"/>
                <a:ea typeface="Arial"/>
                <a:cs typeface="Arial"/>
                <a:sym typeface="Arial"/>
              </a:rPr>
              <a:t> of </a:t>
            </a:r>
            <a:r>
              <a:rPr lang="es-ES" sz="1400" b="1" i="0" u="none" strike="noStrike" cap="none" dirty="0" err="1">
                <a:solidFill>
                  <a:srgbClr val="000000"/>
                </a:solidFill>
                <a:latin typeface="Arial"/>
                <a:ea typeface="Arial"/>
                <a:cs typeface="Arial"/>
                <a:sym typeface="Arial"/>
              </a:rPr>
              <a:t>government</a:t>
            </a:r>
            <a:r>
              <a:rPr lang="es-ES" sz="1400" b="1" i="0" u="none" strike="noStrike" cap="none" dirty="0">
                <a:solidFill>
                  <a:srgbClr val="000000"/>
                </a:solidFill>
                <a:latin typeface="Arial"/>
                <a:ea typeface="Arial"/>
                <a:cs typeface="Arial"/>
                <a:sym typeface="Arial"/>
              </a:rPr>
              <a:t> </a:t>
            </a:r>
            <a:r>
              <a:rPr lang="es-ES" sz="1400" b="1" i="0" u="none" strike="noStrike" cap="none" dirty="0" err="1">
                <a:solidFill>
                  <a:srgbClr val="000000"/>
                </a:solidFill>
                <a:latin typeface="Arial"/>
                <a:ea typeface="Arial"/>
                <a:cs typeface="Arial"/>
                <a:sym typeface="Arial"/>
              </a:rPr>
              <a:t>is</a:t>
            </a:r>
            <a:r>
              <a:rPr lang="es-ES" sz="1400" b="1" i="0" u="none" strike="noStrike" cap="none" dirty="0">
                <a:solidFill>
                  <a:srgbClr val="000000"/>
                </a:solidFill>
                <a:latin typeface="Arial"/>
                <a:ea typeface="Arial"/>
                <a:cs typeface="Arial"/>
                <a:sym typeface="Arial"/>
              </a:rPr>
              <a:t> </a:t>
            </a:r>
            <a:r>
              <a:rPr lang="es-ES" sz="1400" b="1" i="0" u="none" strike="noStrike" cap="none" dirty="0" err="1">
                <a:solidFill>
                  <a:srgbClr val="000000"/>
                </a:solidFill>
                <a:latin typeface="Arial"/>
                <a:ea typeface="Arial"/>
                <a:cs typeface="Arial"/>
                <a:sym typeface="Arial"/>
              </a:rPr>
              <a:t>one</a:t>
            </a:r>
            <a:r>
              <a:rPr lang="es-ES" sz="1400" b="1" i="0" u="none" strike="noStrike" cap="none" dirty="0">
                <a:solidFill>
                  <a:srgbClr val="000000"/>
                </a:solidFill>
                <a:latin typeface="Arial"/>
                <a:ea typeface="Arial"/>
                <a:cs typeface="Arial"/>
                <a:sym typeface="Arial"/>
              </a:rPr>
              <a:t> of </a:t>
            </a:r>
            <a:r>
              <a:rPr lang="es-ES" sz="1400" b="1" i="0" u="none" strike="noStrike" cap="none" dirty="0" err="1">
                <a:solidFill>
                  <a:srgbClr val="000000"/>
                </a:solidFill>
                <a:latin typeface="Arial"/>
                <a:ea typeface="Arial"/>
                <a:cs typeface="Arial"/>
                <a:sym typeface="Arial"/>
              </a:rPr>
              <a:t>the</a:t>
            </a:r>
            <a:r>
              <a:rPr lang="es-ES" sz="1400" b="1" i="0" u="none" strike="noStrike" cap="none" dirty="0">
                <a:solidFill>
                  <a:srgbClr val="000000"/>
                </a:solidFill>
                <a:latin typeface="Arial"/>
                <a:ea typeface="Arial"/>
                <a:cs typeface="Arial"/>
                <a:sym typeface="Arial"/>
              </a:rPr>
              <a:t> </a:t>
            </a:r>
            <a:r>
              <a:rPr lang="es-ES" sz="1400" b="1" i="0" u="none" strike="noStrike" cap="none" dirty="0" err="1">
                <a:solidFill>
                  <a:srgbClr val="000000"/>
                </a:solidFill>
                <a:latin typeface="Arial"/>
                <a:ea typeface="Arial"/>
                <a:cs typeface="Arial"/>
                <a:sym typeface="Arial"/>
              </a:rPr>
              <a:t>main</a:t>
            </a:r>
            <a:r>
              <a:rPr lang="es-ES" sz="1400" b="1" i="0" u="none" strike="noStrike" cap="none" dirty="0">
                <a:solidFill>
                  <a:srgbClr val="000000"/>
                </a:solidFill>
                <a:latin typeface="Arial"/>
                <a:ea typeface="Arial"/>
                <a:cs typeface="Arial"/>
                <a:sym typeface="Arial"/>
              </a:rPr>
              <a:t> </a:t>
            </a:r>
            <a:r>
              <a:rPr lang="es-ES" sz="1400" b="1" i="0" u="none" strike="noStrike" cap="none" dirty="0" err="1">
                <a:solidFill>
                  <a:srgbClr val="000000"/>
                </a:solidFill>
                <a:latin typeface="Arial"/>
                <a:ea typeface="Arial"/>
                <a:cs typeface="Arial"/>
                <a:sym typeface="Arial"/>
              </a:rPr>
              <a:t>objectives</a:t>
            </a:r>
            <a:r>
              <a:rPr lang="es-ES" sz="1400" b="1" i="0" u="none" strike="noStrike" cap="none" dirty="0">
                <a:solidFill>
                  <a:srgbClr val="000000"/>
                </a:solidFill>
                <a:latin typeface="Arial"/>
                <a:ea typeface="Arial"/>
                <a:cs typeface="Arial"/>
                <a:sym typeface="Arial"/>
              </a:rPr>
              <a:t> of </a:t>
            </a:r>
            <a:r>
              <a:rPr lang="es-ES" sz="1400" b="1" i="0" u="none" strike="noStrike" cap="none" dirty="0" err="1">
                <a:solidFill>
                  <a:srgbClr val="000000"/>
                </a:solidFill>
                <a:latin typeface="Arial"/>
                <a:ea typeface="Arial"/>
                <a:cs typeface="Arial"/>
                <a:sym typeface="Arial"/>
              </a:rPr>
              <a:t>the</a:t>
            </a:r>
            <a:r>
              <a:rPr lang="es-ES" sz="1400" b="1" i="0" u="none" strike="noStrike" cap="none" dirty="0">
                <a:solidFill>
                  <a:srgbClr val="000000"/>
                </a:solidFill>
                <a:latin typeface="Arial"/>
                <a:ea typeface="Arial"/>
                <a:cs typeface="Arial"/>
                <a:sym typeface="Arial"/>
              </a:rPr>
              <a:t> NAP </a:t>
            </a:r>
            <a:r>
              <a:rPr lang="es-ES" sz="1400" b="1" i="0" u="none" strike="noStrike" cap="none" dirty="0" err="1">
                <a:solidFill>
                  <a:srgbClr val="000000"/>
                </a:solidFill>
                <a:latin typeface="Arial"/>
                <a:ea typeface="Arial"/>
                <a:cs typeface="Arial"/>
                <a:sym typeface="Arial"/>
              </a:rPr>
              <a:t>process</a:t>
            </a:r>
            <a:r>
              <a:rPr lang="es-ES" sz="1400" b="1" i="0" u="none" strike="noStrike" cap="none" dirty="0">
                <a:solidFill>
                  <a:srgbClr val="000000"/>
                </a:solidFill>
                <a:latin typeface="Arial"/>
                <a:ea typeface="Arial"/>
                <a:cs typeface="Arial"/>
                <a:sym typeface="Arial"/>
              </a:rPr>
              <a:t>. </a:t>
            </a:r>
          </a:p>
          <a:p>
            <a:pPr marL="0" marR="0" lvl="0" indent="0" algn="just" rtl="0">
              <a:lnSpc>
                <a:spcPct val="100000"/>
              </a:lnSpc>
              <a:spcBef>
                <a:spcPts val="0"/>
              </a:spcBef>
              <a:spcAft>
                <a:spcPts val="0"/>
              </a:spcAft>
              <a:buNone/>
            </a:pPr>
            <a:endParaRPr lang="es-ES" sz="1400" b="1"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endParaRPr sz="12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r>
              <a:rPr lang="es-ES" sz="1400" b="0" i="0" u="none" strike="noStrike" cap="none" dirty="0">
                <a:solidFill>
                  <a:srgbClr val="000000"/>
                </a:solidFill>
                <a:latin typeface="Arial"/>
                <a:ea typeface="Arial"/>
                <a:cs typeface="Arial"/>
                <a:sym typeface="Arial"/>
              </a:rPr>
              <a:t>In </a:t>
            </a:r>
            <a:r>
              <a:rPr lang="es-ES" sz="1400" b="0" i="0" u="none" strike="noStrike" cap="none" dirty="0" err="1">
                <a:solidFill>
                  <a:srgbClr val="000000"/>
                </a:solidFill>
                <a:latin typeface="Arial"/>
                <a:ea typeface="Arial"/>
                <a:cs typeface="Arial"/>
                <a:sym typeface="Arial"/>
              </a:rPr>
              <a:t>national</a:t>
            </a:r>
            <a:r>
              <a:rPr lang="es-ES" sz="1400" b="0" i="0" u="none" strike="noStrike" cap="none" dirty="0">
                <a:solidFill>
                  <a:srgbClr val="000000"/>
                </a:solidFill>
                <a:latin typeface="Arial"/>
                <a:ea typeface="Arial"/>
                <a:cs typeface="Arial"/>
                <a:sym typeface="Arial"/>
              </a:rPr>
              <a:t> </a:t>
            </a:r>
            <a:r>
              <a:rPr lang="es-ES" sz="1400" b="0" i="0" u="none" strike="noStrike" cap="none" dirty="0" err="1">
                <a:solidFill>
                  <a:srgbClr val="000000"/>
                </a:solidFill>
                <a:latin typeface="Arial"/>
                <a:ea typeface="Arial"/>
                <a:cs typeface="Arial"/>
                <a:sym typeface="Arial"/>
              </a:rPr>
              <a:t>adaptation</a:t>
            </a:r>
            <a:r>
              <a:rPr lang="es-ES" sz="1400" b="0" i="0" u="none" strike="noStrike" cap="none" dirty="0">
                <a:solidFill>
                  <a:srgbClr val="000000"/>
                </a:solidFill>
                <a:latin typeface="Arial"/>
                <a:ea typeface="Arial"/>
                <a:cs typeface="Arial"/>
                <a:sym typeface="Arial"/>
              </a:rPr>
              <a:t> </a:t>
            </a:r>
            <a:r>
              <a:rPr lang="es-ES" sz="1400" b="0" i="0" u="none" strike="noStrike" cap="none" dirty="0" err="1">
                <a:solidFill>
                  <a:srgbClr val="000000"/>
                </a:solidFill>
                <a:latin typeface="Arial"/>
                <a:ea typeface="Arial"/>
                <a:cs typeface="Arial"/>
                <a:sym typeface="Arial"/>
              </a:rPr>
              <a:t>planning</a:t>
            </a:r>
            <a:r>
              <a:rPr lang="es-ES" sz="1400" b="0" i="0" u="none" strike="noStrike" cap="none" dirty="0">
                <a:solidFill>
                  <a:srgbClr val="000000"/>
                </a:solidFill>
                <a:latin typeface="Arial"/>
                <a:ea typeface="Arial"/>
                <a:cs typeface="Arial"/>
                <a:sym typeface="Arial"/>
              </a:rPr>
              <a:t>, vertical </a:t>
            </a:r>
            <a:r>
              <a:rPr lang="es-ES" sz="1400" b="0" i="0" u="none" strike="noStrike" cap="none" dirty="0" err="1">
                <a:solidFill>
                  <a:srgbClr val="000000"/>
                </a:solidFill>
                <a:latin typeface="Arial"/>
                <a:ea typeface="Arial"/>
                <a:cs typeface="Arial"/>
                <a:sym typeface="Arial"/>
              </a:rPr>
              <a:t>integration</a:t>
            </a:r>
            <a:r>
              <a:rPr lang="es-ES" sz="1400" b="0" i="0" u="none" strike="noStrike" cap="none" dirty="0">
                <a:solidFill>
                  <a:srgbClr val="000000"/>
                </a:solidFill>
                <a:latin typeface="Arial"/>
                <a:ea typeface="Arial"/>
                <a:cs typeface="Arial"/>
                <a:sym typeface="Arial"/>
              </a:rPr>
              <a:t> </a:t>
            </a:r>
            <a:r>
              <a:rPr lang="es-ES" sz="1400" b="0" i="0" u="none" strike="noStrike" cap="none" dirty="0" err="1">
                <a:solidFill>
                  <a:srgbClr val="000000"/>
                </a:solidFill>
                <a:latin typeface="Arial"/>
                <a:ea typeface="Arial"/>
                <a:cs typeface="Arial"/>
                <a:sym typeface="Arial"/>
              </a:rPr>
              <a:t>represents</a:t>
            </a:r>
            <a:r>
              <a:rPr lang="es-ES" sz="14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None/>
            </a:pPr>
            <a:endParaRPr lang="es-ES" dirty="0"/>
          </a:p>
          <a:p>
            <a:pPr marL="0" marR="0" lvl="0" indent="0" algn="just" rtl="0">
              <a:spcBef>
                <a:spcPts val="0"/>
              </a:spcBef>
              <a:spcAft>
                <a:spcPts val="0"/>
              </a:spcAft>
              <a:buNone/>
            </a:pPr>
            <a:r>
              <a:rPr lang="es-ES" sz="1400" i="1" u="none" strike="noStrike" cap="none" dirty="0" err="1">
                <a:solidFill>
                  <a:srgbClr val="000000"/>
                </a:solidFill>
                <a:latin typeface="Arial"/>
                <a:ea typeface="Arial"/>
                <a:cs typeface="Arial"/>
                <a:sym typeface="Arial"/>
              </a:rPr>
              <a:t>the</a:t>
            </a:r>
            <a:r>
              <a:rPr lang="es-ES" sz="1400" i="1" u="none" strike="noStrike" cap="none" dirty="0">
                <a:solidFill>
                  <a:srgbClr val="000000"/>
                </a:solidFill>
                <a:latin typeface="Arial"/>
                <a:ea typeface="Arial"/>
                <a:cs typeface="Arial"/>
                <a:sym typeface="Arial"/>
              </a:rPr>
              <a:t> </a:t>
            </a:r>
            <a:r>
              <a:rPr lang="es-ES" sz="1400" i="1" u="none" strike="noStrike" cap="none" dirty="0" err="1">
                <a:solidFill>
                  <a:srgbClr val="000000"/>
                </a:solidFill>
                <a:latin typeface="Arial"/>
                <a:ea typeface="Arial"/>
                <a:cs typeface="Arial"/>
                <a:sym typeface="Arial"/>
              </a:rPr>
              <a:t>process</a:t>
            </a:r>
            <a:r>
              <a:rPr lang="es-ES" sz="1400" i="1" u="none" strike="noStrike" cap="none" dirty="0">
                <a:solidFill>
                  <a:srgbClr val="000000"/>
                </a:solidFill>
                <a:latin typeface="Arial"/>
                <a:ea typeface="Arial"/>
                <a:cs typeface="Arial"/>
                <a:sym typeface="Arial"/>
              </a:rPr>
              <a:t> of </a:t>
            </a:r>
            <a:r>
              <a:rPr lang="es-ES" sz="1400" i="1" u="none" strike="noStrike" cap="none" dirty="0" err="1">
                <a:solidFill>
                  <a:srgbClr val="000000"/>
                </a:solidFill>
                <a:latin typeface="Arial"/>
                <a:ea typeface="Arial"/>
                <a:cs typeface="Arial"/>
                <a:sym typeface="Arial"/>
              </a:rPr>
              <a:t>creating</a:t>
            </a:r>
            <a:r>
              <a:rPr lang="es-ES" sz="1400" i="1" u="none" strike="noStrike" cap="none" dirty="0">
                <a:solidFill>
                  <a:srgbClr val="000000"/>
                </a:solidFill>
                <a:latin typeface="Arial"/>
                <a:ea typeface="Arial"/>
                <a:cs typeface="Arial"/>
                <a:sym typeface="Arial"/>
              </a:rPr>
              <a:t> </a:t>
            </a:r>
            <a:r>
              <a:rPr lang="es-ES" sz="1400" i="1" u="none" strike="noStrike" cap="none" dirty="0" err="1">
                <a:solidFill>
                  <a:srgbClr val="000000"/>
                </a:solidFill>
                <a:latin typeface="Arial"/>
                <a:ea typeface="Arial"/>
                <a:cs typeface="Arial"/>
                <a:sym typeface="Arial"/>
              </a:rPr>
              <a:t>intentional</a:t>
            </a:r>
            <a:r>
              <a:rPr lang="es-ES" sz="1400" i="1" u="none" strike="noStrike" cap="none" dirty="0">
                <a:solidFill>
                  <a:srgbClr val="000000"/>
                </a:solidFill>
                <a:latin typeface="Arial"/>
                <a:ea typeface="Arial"/>
                <a:cs typeface="Arial"/>
                <a:sym typeface="Arial"/>
              </a:rPr>
              <a:t> and </a:t>
            </a:r>
            <a:r>
              <a:rPr lang="es-ES" sz="1400" i="1" u="none" strike="noStrike" cap="none" dirty="0" err="1">
                <a:solidFill>
                  <a:srgbClr val="000000"/>
                </a:solidFill>
                <a:latin typeface="Arial"/>
                <a:ea typeface="Arial"/>
                <a:cs typeface="Arial"/>
                <a:sym typeface="Arial"/>
              </a:rPr>
              <a:t>strategic</a:t>
            </a:r>
            <a:r>
              <a:rPr lang="es-ES" sz="1400" i="1" u="none" strike="noStrike" cap="none" dirty="0">
                <a:solidFill>
                  <a:srgbClr val="000000"/>
                </a:solidFill>
                <a:latin typeface="Arial"/>
                <a:ea typeface="Arial"/>
                <a:cs typeface="Arial"/>
                <a:sym typeface="Arial"/>
              </a:rPr>
              <a:t> </a:t>
            </a:r>
            <a:r>
              <a:rPr lang="es-ES" sz="1400" i="1" u="none" strike="noStrike" cap="none" dirty="0" err="1">
                <a:solidFill>
                  <a:srgbClr val="000000"/>
                </a:solidFill>
                <a:latin typeface="Arial"/>
                <a:ea typeface="Arial"/>
                <a:cs typeface="Arial"/>
                <a:sym typeface="Arial"/>
              </a:rPr>
              <a:t>linkages</a:t>
            </a:r>
            <a:r>
              <a:rPr lang="es-ES" sz="1400" i="1" u="none" strike="noStrike" cap="none" dirty="0">
                <a:solidFill>
                  <a:srgbClr val="000000"/>
                </a:solidFill>
                <a:latin typeface="Arial"/>
                <a:ea typeface="Arial"/>
                <a:cs typeface="Arial"/>
                <a:sym typeface="Arial"/>
              </a:rPr>
              <a:t> </a:t>
            </a:r>
            <a:r>
              <a:rPr lang="es-ES" sz="1400" i="1" u="none" strike="noStrike" cap="none" dirty="0" err="1">
                <a:solidFill>
                  <a:srgbClr val="000000"/>
                </a:solidFill>
                <a:latin typeface="Arial"/>
                <a:ea typeface="Arial"/>
                <a:cs typeface="Arial"/>
                <a:sym typeface="Arial"/>
              </a:rPr>
              <a:t>between</a:t>
            </a:r>
            <a:r>
              <a:rPr lang="es-ES" sz="1400" i="1" u="none" strike="noStrike" cap="none" dirty="0">
                <a:solidFill>
                  <a:srgbClr val="000000"/>
                </a:solidFill>
                <a:latin typeface="Arial"/>
                <a:ea typeface="Arial"/>
                <a:cs typeface="Arial"/>
                <a:sym typeface="Arial"/>
              </a:rPr>
              <a:t> </a:t>
            </a:r>
            <a:r>
              <a:rPr lang="es-ES" sz="1400" i="1" u="none" strike="noStrike" cap="none" dirty="0" err="1">
                <a:solidFill>
                  <a:srgbClr val="000000"/>
                </a:solidFill>
                <a:latin typeface="Arial"/>
                <a:ea typeface="Arial"/>
                <a:cs typeface="Arial"/>
                <a:sym typeface="Arial"/>
              </a:rPr>
              <a:t>national</a:t>
            </a:r>
            <a:r>
              <a:rPr lang="es-ES" sz="1400" i="1" u="none" strike="noStrike" cap="none" dirty="0">
                <a:solidFill>
                  <a:srgbClr val="000000"/>
                </a:solidFill>
                <a:latin typeface="Arial"/>
                <a:ea typeface="Arial"/>
                <a:cs typeface="Arial"/>
                <a:sym typeface="Arial"/>
              </a:rPr>
              <a:t> and sub-</a:t>
            </a:r>
            <a:r>
              <a:rPr lang="es-ES" sz="1400" i="1" u="none" strike="noStrike" cap="none" dirty="0" err="1">
                <a:solidFill>
                  <a:srgbClr val="000000"/>
                </a:solidFill>
                <a:latin typeface="Arial"/>
                <a:ea typeface="Arial"/>
                <a:cs typeface="Arial"/>
                <a:sym typeface="Arial"/>
              </a:rPr>
              <a:t>national</a:t>
            </a:r>
            <a:r>
              <a:rPr lang="es-ES" sz="1400" i="1" u="none" strike="noStrike" cap="none" dirty="0">
                <a:solidFill>
                  <a:srgbClr val="000000"/>
                </a:solidFill>
                <a:latin typeface="Arial"/>
                <a:ea typeface="Arial"/>
                <a:cs typeface="Arial"/>
                <a:sym typeface="Arial"/>
              </a:rPr>
              <a:t> </a:t>
            </a:r>
            <a:r>
              <a:rPr lang="es-ES" sz="1400" i="1" u="none" strike="noStrike" cap="none" dirty="0" err="1">
                <a:solidFill>
                  <a:srgbClr val="000000"/>
                </a:solidFill>
                <a:latin typeface="Arial"/>
                <a:ea typeface="Arial"/>
                <a:cs typeface="Arial"/>
                <a:sym typeface="Arial"/>
              </a:rPr>
              <a:t>adaptation</a:t>
            </a:r>
            <a:r>
              <a:rPr lang="es-ES" sz="1400" i="1" u="none" strike="noStrike" cap="none" dirty="0">
                <a:solidFill>
                  <a:srgbClr val="000000"/>
                </a:solidFill>
                <a:latin typeface="Arial"/>
                <a:ea typeface="Arial"/>
                <a:cs typeface="Arial"/>
                <a:sym typeface="Arial"/>
              </a:rPr>
              <a:t> </a:t>
            </a:r>
            <a:r>
              <a:rPr lang="es-ES" sz="1400" i="1" u="none" strike="noStrike" cap="none" dirty="0" err="1">
                <a:solidFill>
                  <a:srgbClr val="000000"/>
                </a:solidFill>
                <a:latin typeface="Arial"/>
                <a:ea typeface="Arial"/>
                <a:cs typeface="Arial"/>
                <a:sym typeface="Arial"/>
              </a:rPr>
              <a:t>planning</a:t>
            </a:r>
            <a:r>
              <a:rPr lang="es-ES" sz="1400" i="1" u="none" strike="noStrike" cap="none" dirty="0">
                <a:solidFill>
                  <a:srgbClr val="000000"/>
                </a:solidFill>
                <a:latin typeface="Arial"/>
                <a:ea typeface="Arial"/>
                <a:cs typeface="Arial"/>
                <a:sym typeface="Arial"/>
              </a:rPr>
              <a:t>, </a:t>
            </a:r>
            <a:r>
              <a:rPr lang="es-ES" sz="1400" i="1" u="none" strike="noStrike" cap="none" dirty="0" err="1">
                <a:solidFill>
                  <a:srgbClr val="000000"/>
                </a:solidFill>
                <a:latin typeface="Arial"/>
                <a:ea typeface="Arial"/>
                <a:cs typeface="Arial"/>
                <a:sym typeface="Arial"/>
              </a:rPr>
              <a:t>implementation</a:t>
            </a:r>
            <a:r>
              <a:rPr lang="es-ES" sz="1400" i="1" u="none" strike="noStrike" cap="none" dirty="0">
                <a:solidFill>
                  <a:srgbClr val="000000"/>
                </a:solidFill>
                <a:latin typeface="Arial"/>
                <a:ea typeface="Arial"/>
                <a:cs typeface="Arial"/>
                <a:sym typeface="Arial"/>
              </a:rPr>
              <a:t> and </a:t>
            </a:r>
            <a:r>
              <a:rPr lang="es-ES" sz="1400" i="1" u="none" strike="noStrike" cap="none" dirty="0" err="1">
                <a:solidFill>
                  <a:srgbClr val="000000"/>
                </a:solidFill>
                <a:latin typeface="Arial"/>
                <a:ea typeface="Arial"/>
                <a:cs typeface="Arial"/>
                <a:sym typeface="Arial"/>
              </a:rPr>
              <a:t>monitoring</a:t>
            </a:r>
            <a:r>
              <a:rPr lang="es-ES" sz="1400" i="1" u="none" strike="noStrike" cap="none" dirty="0">
                <a:solidFill>
                  <a:srgbClr val="000000"/>
                </a:solidFill>
                <a:latin typeface="Arial"/>
                <a:ea typeface="Arial"/>
                <a:cs typeface="Arial"/>
                <a:sym typeface="Arial"/>
              </a:rPr>
              <a:t> &amp; </a:t>
            </a:r>
            <a:r>
              <a:rPr lang="es-ES" sz="1400" i="1" u="none" strike="noStrike" cap="none" dirty="0" err="1">
                <a:solidFill>
                  <a:srgbClr val="000000"/>
                </a:solidFill>
                <a:latin typeface="Arial"/>
                <a:ea typeface="Arial"/>
                <a:cs typeface="Arial"/>
                <a:sym typeface="Arial"/>
              </a:rPr>
              <a:t>evaluation</a:t>
            </a:r>
            <a:r>
              <a:rPr lang="es-ES" sz="1400" i="1" u="none" strike="noStrike" cap="none" dirty="0">
                <a:solidFill>
                  <a:srgbClr val="000000"/>
                </a:solidFill>
                <a:latin typeface="Arial"/>
                <a:ea typeface="Arial"/>
                <a:cs typeface="Arial"/>
                <a:sym typeface="Arial"/>
              </a:rPr>
              <a:t>. </a:t>
            </a:r>
          </a:p>
          <a:p>
            <a:pPr marL="0" marR="0" lvl="0" indent="0" algn="just" rtl="0">
              <a:lnSpc>
                <a:spcPct val="100000"/>
              </a:lnSpc>
              <a:spcBef>
                <a:spcPts val="0"/>
              </a:spcBef>
              <a:spcAft>
                <a:spcPts val="0"/>
              </a:spcAft>
              <a:buNone/>
            </a:pPr>
            <a:endParaRPr dirty="0"/>
          </a:p>
          <a:p>
            <a:pPr marL="0" marR="0" lvl="0" indent="0" algn="just"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r>
              <a:rPr lang="es-ES" sz="1400" b="0" i="0" u="none" strike="noStrike" cap="none" dirty="0" err="1">
                <a:solidFill>
                  <a:srgbClr val="000000"/>
                </a:solidFill>
                <a:latin typeface="Arial"/>
                <a:ea typeface="Arial"/>
                <a:cs typeface="Arial"/>
                <a:sym typeface="Arial"/>
              </a:rPr>
              <a:t>The</a:t>
            </a:r>
            <a:r>
              <a:rPr lang="es-ES" sz="1400" b="0" i="0" u="none" strike="noStrike" cap="none" dirty="0">
                <a:solidFill>
                  <a:srgbClr val="000000"/>
                </a:solidFill>
                <a:latin typeface="Arial"/>
                <a:ea typeface="Arial"/>
                <a:cs typeface="Arial"/>
                <a:sym typeface="Arial"/>
              </a:rPr>
              <a:t> NAP </a:t>
            </a:r>
            <a:r>
              <a:rPr lang="es-ES" sz="1400" b="0" i="0" u="none" strike="noStrike" cap="none" dirty="0" err="1">
                <a:solidFill>
                  <a:srgbClr val="000000"/>
                </a:solidFill>
                <a:latin typeface="Arial"/>
                <a:ea typeface="Arial"/>
                <a:cs typeface="Arial"/>
                <a:sym typeface="Arial"/>
              </a:rPr>
              <a:t>process</a:t>
            </a:r>
            <a:r>
              <a:rPr lang="es-ES" sz="1400" b="0" i="0" u="none" strike="noStrike" cap="none" dirty="0">
                <a:solidFill>
                  <a:srgbClr val="000000"/>
                </a:solidFill>
                <a:latin typeface="Arial"/>
                <a:ea typeface="Arial"/>
                <a:cs typeface="Arial"/>
                <a:sym typeface="Arial"/>
              </a:rPr>
              <a:t> </a:t>
            </a:r>
            <a:r>
              <a:rPr lang="es-ES" sz="1400" b="1" i="0" u="none" strike="noStrike" cap="none" dirty="0">
                <a:solidFill>
                  <a:srgbClr val="000000"/>
                </a:solidFill>
                <a:latin typeface="Arial"/>
                <a:ea typeface="Arial"/>
                <a:cs typeface="Arial"/>
                <a:sym typeface="Arial"/>
              </a:rPr>
              <a:t>can </a:t>
            </a:r>
            <a:r>
              <a:rPr lang="es-ES" sz="1400" b="1" i="0" u="none" strike="noStrike" cap="none" dirty="0" err="1">
                <a:solidFill>
                  <a:srgbClr val="000000"/>
                </a:solidFill>
                <a:latin typeface="Arial"/>
                <a:ea typeface="Arial"/>
                <a:cs typeface="Arial"/>
                <a:sym typeface="Arial"/>
              </a:rPr>
              <a:t>also</a:t>
            </a:r>
            <a:r>
              <a:rPr lang="es-ES" sz="1400" b="1" i="0" u="none" strike="noStrike" cap="none" dirty="0">
                <a:solidFill>
                  <a:srgbClr val="000000"/>
                </a:solidFill>
                <a:latin typeface="Arial"/>
                <a:ea typeface="Arial"/>
                <a:cs typeface="Arial"/>
                <a:sym typeface="Arial"/>
              </a:rPr>
              <a:t> </a:t>
            </a:r>
            <a:r>
              <a:rPr lang="es-ES" sz="1400" b="1" i="0" u="none" strike="noStrike" cap="none" dirty="0" err="1">
                <a:solidFill>
                  <a:srgbClr val="000000"/>
                </a:solidFill>
                <a:latin typeface="Arial"/>
                <a:ea typeface="Arial"/>
                <a:cs typeface="Arial"/>
                <a:sym typeface="Arial"/>
              </a:rPr>
              <a:t>enable</a:t>
            </a:r>
            <a:r>
              <a:rPr lang="es-ES" sz="1400" b="1" i="0" u="none" strike="noStrike" cap="none" dirty="0">
                <a:solidFill>
                  <a:srgbClr val="000000"/>
                </a:solidFill>
                <a:latin typeface="Arial"/>
                <a:ea typeface="Arial"/>
                <a:cs typeface="Arial"/>
                <a:sym typeface="Arial"/>
              </a:rPr>
              <a:t> a </a:t>
            </a:r>
            <a:r>
              <a:rPr lang="es-ES" sz="1400" b="1" i="0" u="none" strike="noStrike" cap="none" dirty="0" err="1">
                <a:solidFill>
                  <a:srgbClr val="000000"/>
                </a:solidFill>
                <a:latin typeface="Arial"/>
                <a:ea typeface="Arial"/>
                <a:cs typeface="Arial"/>
                <a:sym typeface="Arial"/>
              </a:rPr>
              <a:t>cross-sectoral</a:t>
            </a:r>
            <a:r>
              <a:rPr lang="es-ES" sz="1400" b="1" i="0" u="none" strike="noStrike" cap="none" dirty="0">
                <a:solidFill>
                  <a:srgbClr val="000000"/>
                </a:solidFill>
                <a:latin typeface="Arial"/>
                <a:ea typeface="Arial"/>
                <a:cs typeface="Arial"/>
                <a:sym typeface="Arial"/>
              </a:rPr>
              <a:t> and </a:t>
            </a:r>
            <a:r>
              <a:rPr lang="es-ES" sz="1400" b="1" i="0" u="none" strike="noStrike" cap="none" dirty="0" err="1">
                <a:solidFill>
                  <a:srgbClr val="000000"/>
                </a:solidFill>
                <a:latin typeface="Arial"/>
                <a:ea typeface="Arial"/>
                <a:cs typeface="Arial"/>
                <a:sym typeface="Arial"/>
              </a:rPr>
              <a:t>integrative</a:t>
            </a:r>
            <a:r>
              <a:rPr lang="es-ES" sz="1400" b="1" i="0" u="none" strike="noStrike" cap="none" dirty="0">
                <a:solidFill>
                  <a:srgbClr val="000000"/>
                </a:solidFill>
                <a:latin typeface="Arial"/>
                <a:ea typeface="Arial"/>
                <a:cs typeface="Arial"/>
                <a:sym typeface="Arial"/>
              </a:rPr>
              <a:t> </a:t>
            </a:r>
            <a:r>
              <a:rPr lang="es-ES" sz="1400" b="1" i="0" u="none" strike="noStrike" cap="none" dirty="0" err="1">
                <a:solidFill>
                  <a:srgbClr val="000000"/>
                </a:solidFill>
                <a:latin typeface="Arial"/>
                <a:ea typeface="Arial"/>
                <a:cs typeface="Arial"/>
                <a:sym typeface="Arial"/>
              </a:rPr>
              <a:t>approach</a:t>
            </a:r>
            <a:r>
              <a:rPr lang="es-ES" sz="1400" b="1" i="0" u="none" strike="noStrike" cap="none" dirty="0">
                <a:solidFill>
                  <a:srgbClr val="000000"/>
                </a:solidFill>
                <a:latin typeface="Arial"/>
                <a:ea typeface="Arial"/>
                <a:cs typeface="Arial"/>
                <a:sym typeface="Arial"/>
              </a:rPr>
              <a:t> </a:t>
            </a:r>
            <a:r>
              <a:rPr lang="es-ES" sz="1400" b="0" i="0" u="none" strike="noStrike" cap="none" dirty="0">
                <a:solidFill>
                  <a:srgbClr val="000000"/>
                </a:solidFill>
                <a:latin typeface="Arial"/>
                <a:ea typeface="Arial"/>
                <a:cs typeface="Arial"/>
                <a:sym typeface="Arial"/>
              </a:rPr>
              <a:t>to </a:t>
            </a:r>
            <a:r>
              <a:rPr lang="es-ES" sz="1400" b="0" i="0" u="none" strike="noStrike" cap="none" dirty="0" err="1">
                <a:solidFill>
                  <a:srgbClr val="000000"/>
                </a:solidFill>
                <a:latin typeface="Arial"/>
                <a:ea typeface="Arial"/>
                <a:cs typeface="Arial"/>
                <a:sym typeface="Arial"/>
              </a:rPr>
              <a:t>integrate</a:t>
            </a:r>
            <a:r>
              <a:rPr lang="es-ES" sz="1400" b="0" i="0" u="none" strike="noStrike" cap="none" dirty="0">
                <a:solidFill>
                  <a:srgbClr val="000000"/>
                </a:solidFill>
                <a:latin typeface="Arial"/>
                <a:ea typeface="Arial"/>
                <a:cs typeface="Arial"/>
                <a:sym typeface="Arial"/>
              </a:rPr>
              <a:t> </a:t>
            </a:r>
            <a:r>
              <a:rPr lang="es-ES" sz="1400" b="0" i="0" u="none" strike="noStrike" cap="none" dirty="0" err="1">
                <a:solidFill>
                  <a:srgbClr val="000000"/>
                </a:solidFill>
                <a:latin typeface="Arial"/>
                <a:ea typeface="Arial"/>
                <a:cs typeface="Arial"/>
                <a:sym typeface="Arial"/>
              </a:rPr>
              <a:t>disaster</a:t>
            </a:r>
            <a:r>
              <a:rPr lang="es-ES" sz="1400" b="0" i="0" u="none" strike="noStrike" cap="none" dirty="0">
                <a:solidFill>
                  <a:srgbClr val="000000"/>
                </a:solidFill>
                <a:latin typeface="Arial"/>
                <a:ea typeface="Arial"/>
                <a:cs typeface="Arial"/>
                <a:sym typeface="Arial"/>
              </a:rPr>
              <a:t> </a:t>
            </a:r>
            <a:r>
              <a:rPr lang="es-ES" sz="1400" b="0" i="0" u="none" strike="noStrike" cap="none" dirty="0" err="1">
                <a:solidFill>
                  <a:srgbClr val="000000"/>
                </a:solidFill>
                <a:latin typeface="Arial"/>
                <a:ea typeface="Arial"/>
                <a:cs typeface="Arial"/>
                <a:sym typeface="Arial"/>
              </a:rPr>
              <a:t>risk</a:t>
            </a:r>
            <a:r>
              <a:rPr lang="es-ES" sz="1400" b="0" i="0" u="none" strike="noStrike" cap="none" dirty="0">
                <a:solidFill>
                  <a:srgbClr val="000000"/>
                </a:solidFill>
                <a:latin typeface="Arial"/>
                <a:ea typeface="Arial"/>
                <a:cs typeface="Arial"/>
                <a:sym typeface="Arial"/>
              </a:rPr>
              <a:t> </a:t>
            </a:r>
            <a:r>
              <a:rPr lang="es-ES" sz="1400" b="0" i="0" u="none" strike="noStrike" cap="none" dirty="0" err="1">
                <a:solidFill>
                  <a:srgbClr val="000000"/>
                </a:solidFill>
                <a:latin typeface="Arial"/>
                <a:ea typeface="Arial"/>
                <a:cs typeface="Arial"/>
                <a:sym typeface="Arial"/>
              </a:rPr>
              <a:t>reduction</a:t>
            </a:r>
            <a:r>
              <a:rPr lang="es-ES" sz="1400" b="0" i="0" u="none" strike="noStrike" cap="none" dirty="0">
                <a:solidFill>
                  <a:srgbClr val="000000"/>
                </a:solidFill>
                <a:latin typeface="Arial"/>
                <a:ea typeface="Arial"/>
                <a:cs typeface="Arial"/>
                <a:sym typeface="Arial"/>
              </a:rPr>
              <a:t> and </a:t>
            </a:r>
            <a:r>
              <a:rPr lang="es-ES" sz="1400" b="0" i="0" u="none" strike="noStrike" cap="none" dirty="0" err="1">
                <a:solidFill>
                  <a:srgbClr val="000000"/>
                </a:solidFill>
                <a:latin typeface="Arial"/>
                <a:ea typeface="Arial"/>
                <a:cs typeface="Arial"/>
                <a:sym typeface="Arial"/>
              </a:rPr>
              <a:t>climate</a:t>
            </a:r>
            <a:r>
              <a:rPr lang="es-ES" sz="1400" b="0" i="0" u="none" strike="noStrike" cap="none" dirty="0">
                <a:solidFill>
                  <a:srgbClr val="000000"/>
                </a:solidFill>
                <a:latin typeface="Arial"/>
                <a:ea typeface="Arial"/>
                <a:cs typeface="Arial"/>
                <a:sym typeface="Arial"/>
              </a:rPr>
              <a:t> </a:t>
            </a:r>
            <a:r>
              <a:rPr lang="es-ES" sz="1400" b="0" i="0" u="none" strike="noStrike" cap="none" dirty="0" err="1">
                <a:solidFill>
                  <a:srgbClr val="000000"/>
                </a:solidFill>
                <a:latin typeface="Arial"/>
                <a:ea typeface="Arial"/>
                <a:cs typeface="Arial"/>
                <a:sym typeface="Arial"/>
              </a:rPr>
              <a:t>change</a:t>
            </a:r>
            <a:r>
              <a:rPr lang="es-ES" sz="1400" b="0" i="0" u="none" strike="noStrike" cap="none" dirty="0">
                <a:solidFill>
                  <a:srgbClr val="000000"/>
                </a:solidFill>
                <a:latin typeface="Arial"/>
                <a:ea typeface="Arial"/>
                <a:cs typeface="Arial"/>
                <a:sym typeface="Arial"/>
              </a:rPr>
              <a:t> </a:t>
            </a:r>
            <a:r>
              <a:rPr lang="es-ES" sz="1400" b="0" i="0" u="none" strike="noStrike" cap="none" dirty="0" err="1">
                <a:solidFill>
                  <a:srgbClr val="000000"/>
                </a:solidFill>
                <a:latin typeface="Arial"/>
                <a:ea typeface="Arial"/>
                <a:cs typeface="Arial"/>
                <a:sym typeface="Arial"/>
              </a:rPr>
              <a:t>adaptation</a:t>
            </a:r>
            <a:r>
              <a:rPr lang="es-ES" sz="1400" b="0" i="0" u="none" strike="noStrike" cap="none" dirty="0">
                <a:solidFill>
                  <a:srgbClr val="000000"/>
                </a:solidFill>
                <a:latin typeface="Arial"/>
                <a:ea typeface="Arial"/>
                <a:cs typeface="Arial"/>
                <a:sym typeface="Arial"/>
              </a:rPr>
              <a:t> and to </a:t>
            </a:r>
            <a:r>
              <a:rPr lang="es-ES" sz="1400" b="0" i="0" u="none" strike="noStrike" cap="none" dirty="0" err="1">
                <a:solidFill>
                  <a:srgbClr val="000000"/>
                </a:solidFill>
                <a:latin typeface="Arial"/>
                <a:ea typeface="Arial"/>
                <a:cs typeface="Arial"/>
                <a:sym typeface="Arial"/>
              </a:rPr>
              <a:t>mainstream</a:t>
            </a:r>
            <a:r>
              <a:rPr lang="es-ES" sz="1400" b="0" i="0" u="none" strike="noStrike" cap="none" dirty="0">
                <a:solidFill>
                  <a:srgbClr val="000000"/>
                </a:solidFill>
                <a:latin typeface="Arial"/>
                <a:ea typeface="Arial"/>
                <a:cs typeface="Arial"/>
                <a:sym typeface="Arial"/>
              </a:rPr>
              <a:t> </a:t>
            </a:r>
            <a:r>
              <a:rPr lang="es-ES" sz="1400" b="0" i="0" u="none" strike="noStrike" cap="none" dirty="0" err="1">
                <a:solidFill>
                  <a:srgbClr val="000000"/>
                </a:solidFill>
                <a:latin typeface="Arial"/>
                <a:ea typeface="Arial"/>
                <a:cs typeface="Arial"/>
                <a:sym typeface="Arial"/>
              </a:rPr>
              <a:t>both</a:t>
            </a:r>
            <a:r>
              <a:rPr lang="es-ES" sz="1400" b="0" i="0" u="none" strike="noStrike" cap="none" dirty="0">
                <a:solidFill>
                  <a:srgbClr val="000000"/>
                </a:solidFill>
                <a:latin typeface="Arial"/>
                <a:ea typeface="Arial"/>
                <a:cs typeface="Arial"/>
                <a:sym typeface="Arial"/>
              </a:rPr>
              <a:t> </a:t>
            </a:r>
            <a:r>
              <a:rPr lang="es-ES" sz="1400" b="0" i="0" u="none" strike="noStrike" cap="none" dirty="0" err="1">
                <a:solidFill>
                  <a:srgbClr val="000000"/>
                </a:solidFill>
                <a:latin typeface="Arial"/>
                <a:ea typeface="Arial"/>
                <a:cs typeface="Arial"/>
                <a:sym typeface="Arial"/>
              </a:rPr>
              <a:t>into</a:t>
            </a:r>
            <a:r>
              <a:rPr lang="es-ES" sz="1400" b="0" i="0" u="none" strike="noStrike" cap="none" dirty="0">
                <a:solidFill>
                  <a:srgbClr val="000000"/>
                </a:solidFill>
                <a:latin typeface="Arial"/>
                <a:ea typeface="Arial"/>
                <a:cs typeface="Arial"/>
                <a:sym typeface="Arial"/>
              </a:rPr>
              <a:t> </a:t>
            </a:r>
            <a:r>
              <a:rPr lang="es-ES" sz="1400" b="0" i="0" u="none" strike="noStrike" cap="none" dirty="0" err="1">
                <a:solidFill>
                  <a:srgbClr val="000000"/>
                </a:solidFill>
                <a:latin typeface="Arial"/>
                <a:ea typeface="Arial"/>
                <a:cs typeface="Arial"/>
                <a:sym typeface="Arial"/>
              </a:rPr>
              <a:t>other</a:t>
            </a:r>
            <a:r>
              <a:rPr lang="es-ES" sz="1400" b="0" i="0" u="none" strike="noStrike" cap="none" dirty="0">
                <a:solidFill>
                  <a:srgbClr val="000000"/>
                </a:solidFill>
                <a:latin typeface="Arial"/>
                <a:ea typeface="Arial"/>
                <a:cs typeface="Arial"/>
                <a:sym typeface="Arial"/>
              </a:rPr>
              <a:t> </a:t>
            </a:r>
            <a:r>
              <a:rPr lang="es-ES" sz="1400" b="0" i="0" u="none" strike="noStrike" cap="none" dirty="0" err="1">
                <a:solidFill>
                  <a:srgbClr val="000000"/>
                </a:solidFill>
                <a:latin typeface="Arial"/>
                <a:ea typeface="Arial"/>
                <a:cs typeface="Arial"/>
                <a:sym typeface="Arial"/>
              </a:rPr>
              <a:t>activities</a:t>
            </a:r>
            <a:r>
              <a:rPr lang="es-ES" sz="1400" b="0" i="0" u="none" strike="noStrike" cap="none" dirty="0">
                <a:solidFill>
                  <a:srgbClr val="000000"/>
                </a:solidFill>
                <a:latin typeface="Arial"/>
                <a:ea typeface="Arial"/>
                <a:cs typeface="Arial"/>
                <a:sym typeface="Arial"/>
              </a:rPr>
              <a:t> </a:t>
            </a:r>
            <a:r>
              <a:rPr lang="es-ES" sz="1400" b="0" i="0" u="none" strike="noStrike" cap="none" dirty="0" err="1">
                <a:solidFill>
                  <a:srgbClr val="000000"/>
                </a:solidFill>
                <a:latin typeface="Arial"/>
                <a:ea typeface="Arial"/>
                <a:cs typeface="Arial"/>
                <a:sym typeface="Arial"/>
              </a:rPr>
              <a:t>on</a:t>
            </a:r>
            <a:r>
              <a:rPr lang="es-ES" sz="1400" b="0" i="0" u="none" strike="noStrike" cap="none" dirty="0">
                <a:solidFill>
                  <a:srgbClr val="000000"/>
                </a:solidFill>
                <a:latin typeface="Arial"/>
                <a:ea typeface="Arial"/>
                <a:cs typeface="Arial"/>
                <a:sym typeface="Arial"/>
              </a:rPr>
              <a:t> </a:t>
            </a:r>
            <a:r>
              <a:rPr lang="es-ES" sz="1400" b="0" i="0" u="none" strike="noStrike" cap="none" dirty="0" err="1">
                <a:solidFill>
                  <a:srgbClr val="000000"/>
                </a:solidFill>
                <a:latin typeface="Arial"/>
                <a:ea typeface="Arial"/>
                <a:cs typeface="Arial"/>
                <a:sym typeface="Arial"/>
              </a:rPr>
              <a:t>sustainable</a:t>
            </a:r>
            <a:r>
              <a:rPr lang="es-ES" sz="1400" b="0" i="0" u="none" strike="noStrike" cap="none" dirty="0">
                <a:solidFill>
                  <a:srgbClr val="000000"/>
                </a:solidFill>
                <a:latin typeface="Arial"/>
                <a:ea typeface="Arial"/>
                <a:cs typeface="Arial"/>
                <a:sym typeface="Arial"/>
              </a:rPr>
              <a:t> </a:t>
            </a:r>
            <a:r>
              <a:rPr lang="es-ES" sz="1400" b="0" i="0" u="none" strike="noStrike" cap="none" dirty="0" err="1">
                <a:solidFill>
                  <a:srgbClr val="000000"/>
                </a:solidFill>
                <a:latin typeface="Arial"/>
                <a:ea typeface="Arial"/>
                <a:cs typeface="Arial"/>
                <a:sym typeface="Arial"/>
              </a:rPr>
              <a:t>development</a:t>
            </a:r>
            <a:r>
              <a:rPr lang="es-ES" sz="1400" b="0" i="0" u="none" strike="noStrike" cap="none" dirty="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endParaRPr sz="1400" b="0" i="0" u="none" strike="noStrike" cap="none" dirty="0">
              <a:solidFill>
                <a:schemeClr val="dk1"/>
              </a:solidFill>
              <a:latin typeface="Helvetica Neue"/>
              <a:ea typeface="Helvetica Neue"/>
              <a:cs typeface="Helvetica Neue"/>
              <a:sym typeface="Helvetica Neue"/>
            </a:endParaRPr>
          </a:p>
        </p:txBody>
      </p:sp>
      <p:sp>
        <p:nvSpPr>
          <p:cNvPr id="238" name="Google Shape;238;p14"/>
          <p:cNvSpPr/>
          <p:nvPr/>
        </p:nvSpPr>
        <p:spPr>
          <a:xfrm>
            <a:off x="0" y="123489"/>
            <a:ext cx="9144000" cy="579900"/>
          </a:xfrm>
          <a:prstGeom prst="rect">
            <a:avLst/>
          </a:prstGeom>
          <a:solidFill>
            <a:srgbClr val="558BC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sp>
        <p:nvSpPr>
          <p:cNvPr id="239" name="Google Shape;239;p14"/>
          <p:cNvSpPr txBox="1">
            <a:spLocks noGrp="1"/>
          </p:cNvSpPr>
          <p:nvPr>
            <p:ph type="title" idx="4294967295"/>
          </p:nvPr>
        </p:nvSpPr>
        <p:spPr>
          <a:xfrm>
            <a:off x="279410" y="291595"/>
            <a:ext cx="8158200" cy="276900"/>
          </a:xfrm>
          <a:prstGeom prst="rect">
            <a:avLst/>
          </a:prstGeom>
          <a:noFill/>
          <a:ln>
            <a:noFill/>
          </a:ln>
        </p:spPr>
        <p:txBody>
          <a:bodyPr spcFirstLastPara="1" wrap="square" lIns="0" tIns="0" rIns="91425" bIns="0" anchor="t" anchorCtr="0">
            <a:noAutofit/>
          </a:bodyPr>
          <a:lstStyle/>
          <a:p>
            <a:pPr marL="0" lvl="0" indent="0" algn="l" rtl="0">
              <a:lnSpc>
                <a:spcPct val="100000"/>
              </a:lnSpc>
              <a:spcBef>
                <a:spcPts val="0"/>
              </a:spcBef>
              <a:spcAft>
                <a:spcPts val="0"/>
              </a:spcAft>
              <a:buClr>
                <a:schemeClr val="lt1"/>
              </a:buClr>
              <a:buSzPts val="1800"/>
              <a:buFont typeface="Montserrat"/>
              <a:buNone/>
            </a:pPr>
            <a:r>
              <a:rPr lang="es-ES" b="0">
                <a:solidFill>
                  <a:srgbClr val="F8BD20"/>
                </a:solidFill>
                <a:latin typeface="Arial"/>
                <a:ea typeface="Arial"/>
                <a:cs typeface="Arial"/>
                <a:sym typeface="Arial"/>
              </a:rPr>
              <a:t>▶ </a:t>
            </a:r>
            <a:r>
              <a:rPr lang="es-ES">
                <a:latin typeface="Helvetica Neue"/>
                <a:ea typeface="Helvetica Neue"/>
                <a:cs typeface="Helvetica Neue"/>
                <a:sym typeface="Helvetica Neue"/>
              </a:rPr>
              <a:t>Planning for horizontal, vertical, and cross-sectoral integration</a:t>
            </a:r>
            <a:endParaRPr/>
          </a:p>
        </p:txBody>
      </p:sp>
      <p:sp>
        <p:nvSpPr>
          <p:cNvPr id="240" name="Google Shape;240;p14"/>
          <p:cNvSpPr/>
          <p:nvPr/>
        </p:nvSpPr>
        <p:spPr>
          <a:xfrm>
            <a:off x="8945100" y="124419"/>
            <a:ext cx="198900" cy="579900"/>
          </a:xfrm>
          <a:prstGeom prst="rect">
            <a:avLst/>
          </a:prstGeom>
          <a:solidFill>
            <a:srgbClr val="F8BD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pic>
        <p:nvPicPr>
          <p:cNvPr id="3" name="Gráfico 2" descr="Ordenar con relleno sólido">
            <a:extLst>
              <a:ext uri="{FF2B5EF4-FFF2-40B4-BE49-F238E27FC236}">
                <a16:creationId xmlns:a16="http://schemas.microsoft.com/office/drawing/2014/main" id="{BFBC1FAA-C76B-3740-8678-E5A1D13694C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6270" y="1369379"/>
            <a:ext cx="581827" cy="581827"/>
          </a:xfrm>
          <a:prstGeom prst="rect">
            <a:avLst/>
          </a:prstGeom>
        </p:spPr>
      </p:pic>
      <p:pic>
        <p:nvPicPr>
          <p:cNvPr id="5" name="Gráfico 4" descr="Transferencia con relleno sólido">
            <a:extLst>
              <a:ext uri="{FF2B5EF4-FFF2-40B4-BE49-F238E27FC236}">
                <a16:creationId xmlns:a16="http://schemas.microsoft.com/office/drawing/2014/main" id="{9907E9F3-19B0-1E4C-B132-CE8D589B350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3306" y="3373745"/>
            <a:ext cx="584791" cy="584791"/>
          </a:xfrm>
          <a:prstGeom prst="rect">
            <a:avLst/>
          </a:prstGeom>
        </p:spPr>
      </p:pic>
      <p:pic>
        <p:nvPicPr>
          <p:cNvPr id="7" name="Gráfico 6" descr="Abrir comillas con relleno sólido">
            <a:extLst>
              <a:ext uri="{FF2B5EF4-FFF2-40B4-BE49-F238E27FC236}">
                <a16:creationId xmlns:a16="http://schemas.microsoft.com/office/drawing/2014/main" id="{FA8B9BD3-5EAD-8F49-9E5E-0E06BD03F37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39109" y="2522046"/>
            <a:ext cx="365985" cy="365985"/>
          </a:xfrm>
          <a:prstGeom prst="rect">
            <a:avLst/>
          </a:prstGeom>
        </p:spPr>
      </p:pic>
      <p:pic>
        <p:nvPicPr>
          <p:cNvPr id="14" name="Gráfico 13" descr="Abrir comillas con relleno sólido">
            <a:extLst>
              <a:ext uri="{FF2B5EF4-FFF2-40B4-BE49-F238E27FC236}">
                <a16:creationId xmlns:a16="http://schemas.microsoft.com/office/drawing/2014/main" id="{6A017683-1110-9842-A501-F07995B2650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7100307" y="2739718"/>
            <a:ext cx="365985" cy="36598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gfbec1cdad6_0_88"/>
          <p:cNvSpPr/>
          <p:nvPr/>
        </p:nvSpPr>
        <p:spPr>
          <a:xfrm rot="10800000" flipH="1">
            <a:off x="0" y="4693600"/>
            <a:ext cx="9144000" cy="458400"/>
          </a:xfrm>
          <a:prstGeom prst="rect">
            <a:avLst/>
          </a:prstGeom>
          <a:solidFill>
            <a:srgbClr val="558BC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dirty="0">
                <a:solidFill>
                  <a:srgbClr val="FFFFFF"/>
                </a:solidFill>
                <a:latin typeface="Arial"/>
                <a:ea typeface="Arial"/>
                <a:cs typeface="Arial"/>
                <a:sym typeface="Arial"/>
              </a:rPr>
              <a:t>  </a:t>
            </a:r>
            <a:endParaRPr sz="1400" b="0" i="0" u="none" strike="noStrike" cap="none" dirty="0">
              <a:solidFill>
                <a:srgbClr val="FFFFFF"/>
              </a:solidFill>
              <a:latin typeface="Arial"/>
              <a:ea typeface="Arial"/>
              <a:cs typeface="Arial"/>
              <a:sym typeface="Arial"/>
            </a:endParaRPr>
          </a:p>
        </p:txBody>
      </p:sp>
      <p:sp>
        <p:nvSpPr>
          <p:cNvPr id="247" name="Google Shape;247;gfbec1cdad6_0_88"/>
          <p:cNvSpPr txBox="1">
            <a:spLocks noGrp="1"/>
          </p:cNvSpPr>
          <p:nvPr>
            <p:ph type="title"/>
          </p:nvPr>
        </p:nvSpPr>
        <p:spPr>
          <a:xfrm>
            <a:off x="399550" y="1923002"/>
            <a:ext cx="8158200" cy="276900"/>
          </a:xfrm>
          <a:prstGeom prst="rect">
            <a:avLst/>
          </a:prstGeom>
        </p:spPr>
        <p:txBody>
          <a:bodyPr spcFirstLastPara="1" wrap="square" lIns="0" tIns="0" rIns="91425" bIns="0" anchor="t" anchorCtr="0">
            <a:noAutofit/>
          </a:bodyPr>
          <a:lstStyle/>
          <a:p>
            <a:pPr marL="0" lvl="0" indent="0" algn="ctr" rtl="0">
              <a:spcBef>
                <a:spcPts val="0"/>
              </a:spcBef>
              <a:spcAft>
                <a:spcPts val="0"/>
              </a:spcAft>
              <a:buSzPts val="990"/>
              <a:buNone/>
            </a:pPr>
            <a:r>
              <a:rPr lang="es-ES" sz="3220">
                <a:solidFill>
                  <a:srgbClr val="558BC8"/>
                </a:solidFill>
              </a:rPr>
              <a:t>THANK YOU</a:t>
            </a:r>
            <a:endParaRPr sz="3220">
              <a:solidFill>
                <a:srgbClr val="558BC8"/>
              </a:solidFill>
            </a:endParaRPr>
          </a:p>
        </p:txBody>
      </p:sp>
      <p:sp>
        <p:nvSpPr>
          <p:cNvPr id="248" name="Google Shape;248;gfbec1cdad6_0_88"/>
          <p:cNvSpPr txBox="1">
            <a:spLocks noGrp="1"/>
          </p:cNvSpPr>
          <p:nvPr>
            <p:ph type="title"/>
          </p:nvPr>
        </p:nvSpPr>
        <p:spPr>
          <a:xfrm>
            <a:off x="539475" y="4805082"/>
            <a:ext cx="8158200" cy="314970"/>
          </a:xfrm>
          <a:prstGeom prst="rect">
            <a:avLst/>
          </a:prstGeom>
        </p:spPr>
        <p:txBody>
          <a:bodyPr spcFirstLastPara="1" wrap="square" lIns="0" tIns="0" rIns="91425" bIns="0" anchor="t" anchorCtr="0">
            <a:noAutofit/>
          </a:bodyPr>
          <a:lstStyle/>
          <a:p>
            <a:pPr marL="0" lvl="0" indent="0" algn="ctr" rtl="0">
              <a:spcBef>
                <a:spcPts val="0"/>
              </a:spcBef>
              <a:spcAft>
                <a:spcPts val="0"/>
              </a:spcAft>
              <a:buSzPts val="990"/>
              <a:buNone/>
            </a:pPr>
            <a:r>
              <a:rPr lang="es-ES" sz="820" dirty="0"/>
              <a:t>   </a:t>
            </a:r>
            <a:endParaRPr sz="820" dirty="0"/>
          </a:p>
        </p:txBody>
      </p:sp>
      <p:pic>
        <p:nvPicPr>
          <p:cNvPr id="5" name="Imagen 4" descr="Interfaz de usuario gráfica, Texto, Aplicación&#10;&#10;Descripción generada automáticamente">
            <a:extLst>
              <a:ext uri="{FF2B5EF4-FFF2-40B4-BE49-F238E27FC236}">
                <a16:creationId xmlns:a16="http://schemas.microsoft.com/office/drawing/2014/main" id="{E26A189B-217D-7344-97E7-9B7E6F490F34}"/>
              </a:ext>
            </a:extLst>
          </p:cNvPr>
          <p:cNvPicPr>
            <a:picLocks noChangeAspect="1"/>
          </p:cNvPicPr>
          <p:nvPr/>
        </p:nvPicPr>
        <p:blipFill>
          <a:blip r:embed="rId3"/>
          <a:stretch>
            <a:fillRect/>
          </a:stretch>
        </p:blipFill>
        <p:spPr>
          <a:xfrm>
            <a:off x="2622956" y="3955110"/>
            <a:ext cx="3711388" cy="73849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2"/>
          <p:cNvSpPr/>
          <p:nvPr/>
        </p:nvSpPr>
        <p:spPr>
          <a:xfrm rot="10800000" flipH="1">
            <a:off x="0" y="4761825"/>
            <a:ext cx="9158100" cy="462600"/>
          </a:xfrm>
          <a:prstGeom prst="rect">
            <a:avLst/>
          </a:prstGeom>
          <a:solidFill>
            <a:srgbClr val="F8BD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sp>
        <p:nvSpPr>
          <p:cNvPr id="87" name="Google Shape;87;p2"/>
          <p:cNvSpPr/>
          <p:nvPr/>
        </p:nvSpPr>
        <p:spPr>
          <a:xfrm rot="10800000" flipH="1">
            <a:off x="0" y="4845600"/>
            <a:ext cx="9144000" cy="297900"/>
          </a:xfrm>
          <a:prstGeom prst="rect">
            <a:avLst/>
          </a:prstGeom>
          <a:solidFill>
            <a:srgbClr val="F8BD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sp>
        <p:nvSpPr>
          <p:cNvPr id="88" name="Google Shape;88;p2"/>
          <p:cNvSpPr txBox="1">
            <a:spLocks noGrp="1"/>
          </p:cNvSpPr>
          <p:nvPr>
            <p:ph type="sldNum" idx="4294967295"/>
          </p:nvPr>
        </p:nvSpPr>
        <p:spPr>
          <a:xfrm>
            <a:off x="8620834" y="4761816"/>
            <a:ext cx="548700" cy="393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100"/>
              <a:buNone/>
            </a:pPr>
            <a:fld id="{00000000-1234-1234-1234-123412341234}" type="slidenum">
              <a:rPr lang="es-ES"/>
              <a:t>2</a:t>
            </a:fld>
            <a:endParaRPr/>
          </a:p>
        </p:txBody>
      </p:sp>
      <p:sp>
        <p:nvSpPr>
          <p:cNvPr id="89" name="Google Shape;89;p2"/>
          <p:cNvSpPr txBox="1"/>
          <p:nvPr/>
        </p:nvSpPr>
        <p:spPr>
          <a:xfrm>
            <a:off x="1053699" y="1373083"/>
            <a:ext cx="3093000" cy="906337"/>
          </a:xfrm>
          <a:prstGeom prst="rect">
            <a:avLst/>
          </a:prstGeom>
          <a:noFill/>
          <a:ln>
            <a:noFill/>
          </a:ln>
        </p:spPr>
        <p:txBody>
          <a:bodyPr spcFirstLastPara="1" wrap="square" lIns="18000" tIns="0" rIns="54000" bIns="0" anchor="t" anchorCtr="0">
            <a:noAutofit/>
          </a:bodyPr>
          <a:lstStyle/>
          <a:p>
            <a:pPr marL="0" marR="0" lvl="0" indent="0" algn="just" rtl="0">
              <a:lnSpc>
                <a:spcPct val="100000"/>
              </a:lnSpc>
              <a:spcBef>
                <a:spcPts val="0"/>
              </a:spcBef>
              <a:spcAft>
                <a:spcPts val="0"/>
              </a:spcAft>
              <a:buNone/>
            </a:pPr>
            <a:r>
              <a:rPr lang="es-ES" sz="1200" b="1" i="0" u="none" strike="noStrike" cap="none" dirty="0" err="1">
                <a:solidFill>
                  <a:srgbClr val="000000"/>
                </a:solidFill>
                <a:latin typeface="Helvetica Neue"/>
                <a:ea typeface="Helvetica Neue"/>
                <a:cs typeface="Helvetica Neue"/>
                <a:sym typeface="Helvetica Neue"/>
              </a:rPr>
              <a:t>The</a:t>
            </a:r>
            <a:r>
              <a:rPr lang="es-ES" sz="1200" b="1" i="0" u="none" strike="noStrike" cap="none" dirty="0">
                <a:solidFill>
                  <a:srgbClr val="000000"/>
                </a:solidFill>
                <a:latin typeface="Helvetica Neue"/>
                <a:ea typeface="Helvetica Neue"/>
                <a:cs typeface="Helvetica Neue"/>
                <a:sym typeface="Helvetica Neue"/>
              </a:rPr>
              <a:t> Paris </a:t>
            </a:r>
            <a:r>
              <a:rPr lang="es-ES" sz="1200" b="1" i="0" u="none" strike="noStrike" cap="none" dirty="0" err="1">
                <a:solidFill>
                  <a:srgbClr val="000000"/>
                </a:solidFill>
                <a:latin typeface="Helvetica Neue"/>
                <a:ea typeface="Helvetica Neue"/>
                <a:cs typeface="Helvetica Neue"/>
                <a:sym typeface="Helvetica Neue"/>
              </a:rPr>
              <a:t>Agreement</a:t>
            </a:r>
            <a:r>
              <a:rPr lang="es-ES" sz="1200" b="1" i="0" u="none" strike="noStrike" cap="none" dirty="0">
                <a:solidFill>
                  <a:srgbClr val="000000"/>
                </a:solidFill>
                <a:latin typeface="Helvetica Neue"/>
                <a:ea typeface="Helvetica Neue"/>
                <a:cs typeface="Helvetica Neue"/>
                <a:sym typeface="Helvetica Neue"/>
              </a:rPr>
              <a:t> </a:t>
            </a:r>
            <a:r>
              <a:rPr lang="es-ES" sz="1200" b="0" i="0" u="none" strike="noStrike" cap="none" dirty="0" err="1">
                <a:solidFill>
                  <a:srgbClr val="000000"/>
                </a:solidFill>
                <a:latin typeface="Helvetica Neue"/>
                <a:ea typeface="Helvetica Neue"/>
                <a:cs typeface="Helvetica Neue"/>
                <a:sym typeface="Helvetica Neue"/>
              </a:rPr>
              <a:t>was</a:t>
            </a:r>
            <a:r>
              <a:rPr lang="es-ES" sz="1200" b="0" i="0" u="none" strike="noStrike" cap="none" dirty="0">
                <a:solidFill>
                  <a:srgbClr val="000000"/>
                </a:solidFill>
                <a:latin typeface="Helvetica Neue"/>
                <a:ea typeface="Helvetica Neue"/>
                <a:cs typeface="Helvetica Neue"/>
                <a:sym typeface="Helvetica Neue"/>
              </a:rPr>
              <a:t> </a:t>
            </a:r>
            <a:r>
              <a:rPr lang="es-ES" sz="1200" b="0" i="0" u="none" strike="noStrike" cap="none" dirty="0" err="1">
                <a:solidFill>
                  <a:srgbClr val="000000"/>
                </a:solidFill>
                <a:latin typeface="Helvetica Neue"/>
                <a:ea typeface="Helvetica Neue"/>
                <a:cs typeface="Helvetica Neue"/>
                <a:sym typeface="Helvetica Neue"/>
              </a:rPr>
              <a:t>signed</a:t>
            </a:r>
            <a:r>
              <a:rPr lang="es-ES" sz="1200" b="0" i="0" u="none" strike="noStrike" cap="none" dirty="0">
                <a:solidFill>
                  <a:srgbClr val="000000"/>
                </a:solidFill>
                <a:latin typeface="Helvetica Neue"/>
                <a:ea typeface="Helvetica Neue"/>
                <a:cs typeface="Helvetica Neue"/>
                <a:sym typeface="Helvetica Neue"/>
              </a:rPr>
              <a:t> in 2015 to </a:t>
            </a:r>
            <a:r>
              <a:rPr lang="es-ES" sz="1200" b="0" i="0" u="none" strike="noStrike" cap="none" dirty="0" err="1">
                <a:solidFill>
                  <a:srgbClr val="000000"/>
                </a:solidFill>
                <a:latin typeface="Helvetica Neue"/>
                <a:ea typeface="Helvetica Neue"/>
                <a:cs typeface="Helvetica Neue"/>
                <a:sym typeface="Helvetica Neue"/>
              </a:rPr>
              <a:t>settle</a:t>
            </a:r>
            <a:r>
              <a:rPr lang="es-ES" sz="1200" b="0" i="0" u="none" strike="noStrike" cap="none" dirty="0">
                <a:solidFill>
                  <a:srgbClr val="000000"/>
                </a:solidFill>
                <a:latin typeface="Helvetica Neue"/>
                <a:ea typeface="Helvetica Neue"/>
                <a:cs typeface="Helvetica Neue"/>
                <a:sym typeface="Helvetica Neue"/>
              </a:rPr>
              <a:t> a </a:t>
            </a:r>
            <a:r>
              <a:rPr lang="es-ES" sz="1200" b="0" i="0" u="none" strike="noStrike" cap="none" dirty="0" err="1">
                <a:solidFill>
                  <a:srgbClr val="000000"/>
                </a:solidFill>
                <a:latin typeface="Helvetica Neue"/>
                <a:ea typeface="Helvetica Neue"/>
                <a:cs typeface="Helvetica Neue"/>
                <a:sym typeface="Helvetica Neue"/>
              </a:rPr>
              <a:t>common</a:t>
            </a:r>
            <a:r>
              <a:rPr lang="es-ES" sz="1200" b="0" i="0" u="none" strike="noStrike" cap="none" dirty="0">
                <a:solidFill>
                  <a:srgbClr val="000000"/>
                </a:solidFill>
                <a:latin typeface="Helvetica Neue"/>
                <a:ea typeface="Helvetica Neue"/>
                <a:cs typeface="Helvetica Neue"/>
                <a:sym typeface="Helvetica Neue"/>
              </a:rPr>
              <a:t> </a:t>
            </a:r>
            <a:r>
              <a:rPr lang="es-ES" sz="1200" b="0" i="0" u="none" strike="noStrike" cap="none" dirty="0" err="1">
                <a:solidFill>
                  <a:srgbClr val="000000"/>
                </a:solidFill>
                <a:latin typeface="Helvetica Neue"/>
                <a:ea typeface="Helvetica Neue"/>
                <a:cs typeface="Helvetica Neue"/>
                <a:sym typeface="Helvetica Neue"/>
              </a:rPr>
              <a:t>effort</a:t>
            </a:r>
            <a:r>
              <a:rPr lang="es-ES" sz="1200" b="0" i="0" u="none" strike="noStrike" cap="none" dirty="0">
                <a:solidFill>
                  <a:srgbClr val="000000"/>
                </a:solidFill>
                <a:latin typeface="Helvetica Neue"/>
                <a:ea typeface="Helvetica Neue"/>
                <a:cs typeface="Helvetica Neue"/>
                <a:sym typeface="Helvetica Neue"/>
              </a:rPr>
              <a:t> to </a:t>
            </a:r>
            <a:r>
              <a:rPr lang="es-ES" sz="1200" b="0" i="0" u="none" strike="noStrike" cap="none" dirty="0" err="1">
                <a:solidFill>
                  <a:srgbClr val="000000"/>
                </a:solidFill>
                <a:latin typeface="Helvetica Neue"/>
                <a:ea typeface="Helvetica Neue"/>
                <a:cs typeface="Helvetica Neue"/>
                <a:sym typeface="Helvetica Neue"/>
              </a:rPr>
              <a:t>keep</a:t>
            </a:r>
            <a:r>
              <a:rPr lang="es-ES" sz="1200" b="0" i="0" u="none" strike="noStrike" cap="none" dirty="0">
                <a:solidFill>
                  <a:srgbClr val="000000"/>
                </a:solidFill>
                <a:latin typeface="Helvetica Neue"/>
                <a:ea typeface="Helvetica Neue"/>
                <a:cs typeface="Helvetica Neue"/>
                <a:sym typeface="Helvetica Neue"/>
              </a:rPr>
              <a:t> global </a:t>
            </a:r>
            <a:r>
              <a:rPr lang="es-ES" sz="1200" b="0" i="0" u="none" strike="noStrike" cap="none" dirty="0" err="1">
                <a:solidFill>
                  <a:srgbClr val="000000"/>
                </a:solidFill>
                <a:latin typeface="Helvetica Neue"/>
                <a:ea typeface="Helvetica Neue"/>
                <a:cs typeface="Helvetica Neue"/>
                <a:sym typeface="Helvetica Neue"/>
              </a:rPr>
              <a:t>temperature</a:t>
            </a:r>
            <a:r>
              <a:rPr lang="es-ES" sz="1200" b="0" i="0" u="none" strike="noStrike" cap="none" dirty="0">
                <a:solidFill>
                  <a:srgbClr val="000000"/>
                </a:solidFill>
                <a:latin typeface="Helvetica Neue"/>
                <a:ea typeface="Helvetica Neue"/>
                <a:cs typeface="Helvetica Neue"/>
                <a:sym typeface="Helvetica Neue"/>
              </a:rPr>
              <a:t> </a:t>
            </a:r>
            <a:r>
              <a:rPr lang="es-ES" sz="1200" b="0" i="0" u="none" strike="noStrike" cap="none" dirty="0" err="1">
                <a:solidFill>
                  <a:srgbClr val="000000"/>
                </a:solidFill>
                <a:latin typeface="Helvetica Neue"/>
                <a:ea typeface="Helvetica Neue"/>
                <a:cs typeface="Helvetica Neue"/>
                <a:sym typeface="Helvetica Neue"/>
              </a:rPr>
              <a:t>rise</a:t>
            </a:r>
            <a:r>
              <a:rPr lang="es-ES" sz="1200" b="0" i="0" u="none" strike="noStrike" cap="none" dirty="0">
                <a:solidFill>
                  <a:srgbClr val="000000"/>
                </a:solidFill>
                <a:latin typeface="Helvetica Neue"/>
                <a:ea typeface="Helvetica Neue"/>
                <a:cs typeface="Helvetica Neue"/>
                <a:sym typeface="Helvetica Neue"/>
              </a:rPr>
              <a:t> </a:t>
            </a:r>
            <a:r>
              <a:rPr lang="es-ES" sz="1200" b="0" i="0" u="none" strike="noStrike" cap="none" dirty="0" err="1">
                <a:solidFill>
                  <a:srgbClr val="000000"/>
                </a:solidFill>
                <a:latin typeface="Helvetica Neue"/>
                <a:ea typeface="Helvetica Neue"/>
                <a:cs typeface="Helvetica Neue"/>
                <a:sym typeface="Helvetica Neue"/>
              </a:rPr>
              <a:t>below</a:t>
            </a:r>
            <a:r>
              <a:rPr lang="es-ES" sz="1200" b="0" i="0" u="none" strike="noStrike" cap="none" dirty="0">
                <a:solidFill>
                  <a:srgbClr val="000000"/>
                </a:solidFill>
                <a:latin typeface="Helvetica Neue"/>
                <a:ea typeface="Helvetica Neue"/>
                <a:cs typeface="Helvetica Neue"/>
                <a:sym typeface="Helvetica Neue"/>
              </a:rPr>
              <a:t> 1.5°C </a:t>
            </a:r>
            <a:r>
              <a:rPr lang="es-ES" sz="1200" b="0" i="0" u="none" strike="noStrike" cap="none" dirty="0" err="1">
                <a:solidFill>
                  <a:srgbClr val="000000"/>
                </a:solidFill>
                <a:latin typeface="Helvetica Neue"/>
                <a:ea typeface="Helvetica Neue"/>
                <a:cs typeface="Helvetica Neue"/>
                <a:sym typeface="Helvetica Neue"/>
              </a:rPr>
              <a:t>by</a:t>
            </a:r>
            <a:r>
              <a:rPr lang="es-ES" sz="1200" b="0" i="0" u="none" strike="noStrike" cap="none" dirty="0">
                <a:solidFill>
                  <a:srgbClr val="000000"/>
                </a:solidFill>
                <a:latin typeface="Helvetica Neue"/>
                <a:ea typeface="Helvetica Neue"/>
                <a:cs typeface="Helvetica Neue"/>
                <a:sym typeface="Helvetica Neue"/>
              </a:rPr>
              <a:t> </a:t>
            </a:r>
            <a:r>
              <a:rPr lang="es-ES" sz="1200" b="0" i="0" u="none" strike="noStrike" cap="none" dirty="0" err="1">
                <a:solidFill>
                  <a:srgbClr val="000000"/>
                </a:solidFill>
                <a:latin typeface="Helvetica Neue"/>
                <a:ea typeface="Helvetica Neue"/>
                <a:cs typeface="Helvetica Neue"/>
                <a:sym typeface="Helvetica Neue"/>
              </a:rPr>
              <a:t>the</a:t>
            </a:r>
            <a:r>
              <a:rPr lang="es-ES" sz="1200" b="0" i="0" u="none" strike="noStrike" cap="none" dirty="0">
                <a:solidFill>
                  <a:srgbClr val="000000"/>
                </a:solidFill>
                <a:latin typeface="Helvetica Neue"/>
                <a:ea typeface="Helvetica Neue"/>
                <a:cs typeface="Helvetica Neue"/>
                <a:sym typeface="Helvetica Neue"/>
              </a:rPr>
              <a:t> </a:t>
            </a:r>
            <a:r>
              <a:rPr lang="es-ES" sz="1200" b="0" i="0" u="none" strike="noStrike" cap="none" dirty="0" err="1">
                <a:solidFill>
                  <a:srgbClr val="000000"/>
                </a:solidFill>
                <a:latin typeface="Helvetica Neue"/>
                <a:ea typeface="Helvetica Neue"/>
                <a:cs typeface="Helvetica Neue"/>
                <a:sym typeface="Helvetica Neue"/>
              </a:rPr>
              <a:t>end</a:t>
            </a:r>
            <a:r>
              <a:rPr lang="es-ES" sz="1200" b="0" i="0" u="none" strike="noStrike" cap="none" dirty="0">
                <a:solidFill>
                  <a:srgbClr val="000000"/>
                </a:solidFill>
                <a:latin typeface="Helvetica Neue"/>
                <a:ea typeface="Helvetica Neue"/>
                <a:cs typeface="Helvetica Neue"/>
                <a:sym typeface="Helvetica Neue"/>
              </a:rPr>
              <a:t> of </a:t>
            </a:r>
            <a:r>
              <a:rPr lang="es-ES" sz="1200" b="0" i="0" u="none" strike="noStrike" cap="none" dirty="0" err="1">
                <a:solidFill>
                  <a:srgbClr val="000000"/>
                </a:solidFill>
                <a:latin typeface="Helvetica Neue"/>
                <a:ea typeface="Helvetica Neue"/>
                <a:cs typeface="Helvetica Neue"/>
                <a:sym typeface="Helvetica Neue"/>
              </a:rPr>
              <a:t>the</a:t>
            </a:r>
            <a:r>
              <a:rPr lang="es-ES" sz="1200" b="0" i="0" u="none" strike="noStrike" cap="none" dirty="0">
                <a:solidFill>
                  <a:srgbClr val="000000"/>
                </a:solidFill>
                <a:latin typeface="Helvetica Neue"/>
                <a:ea typeface="Helvetica Neue"/>
                <a:cs typeface="Helvetica Neue"/>
                <a:sym typeface="Helvetica Neue"/>
              </a:rPr>
              <a:t> </a:t>
            </a:r>
            <a:r>
              <a:rPr lang="es-ES" sz="1200" b="0" i="0" u="none" strike="noStrike" cap="none" dirty="0" err="1">
                <a:solidFill>
                  <a:srgbClr val="000000"/>
                </a:solidFill>
                <a:latin typeface="Helvetica Neue"/>
                <a:ea typeface="Helvetica Neue"/>
                <a:cs typeface="Helvetica Neue"/>
                <a:sym typeface="Helvetica Neue"/>
              </a:rPr>
              <a:t>century</a:t>
            </a:r>
            <a:r>
              <a:rPr lang="es-ES" sz="1200" b="0" i="0" u="none" strike="noStrike" cap="none" dirty="0">
                <a:solidFill>
                  <a:srgbClr val="000000"/>
                </a:solidFill>
                <a:latin typeface="Helvetica Neue"/>
                <a:ea typeface="Helvetica Neue"/>
                <a:cs typeface="Helvetica Neue"/>
                <a:sym typeface="Helvetica Neue"/>
              </a:rPr>
              <a:t> as </a:t>
            </a:r>
            <a:r>
              <a:rPr lang="es-ES" sz="1200" b="0" i="0" u="none" strike="noStrike" cap="none" dirty="0" err="1">
                <a:solidFill>
                  <a:srgbClr val="000000"/>
                </a:solidFill>
                <a:latin typeface="Helvetica Neue"/>
                <a:ea typeface="Helvetica Neue"/>
                <a:cs typeface="Helvetica Neue"/>
                <a:sym typeface="Helvetica Neue"/>
              </a:rPr>
              <a:t>compared</a:t>
            </a:r>
            <a:r>
              <a:rPr lang="es-ES" sz="1200" b="0" i="0" u="none" strike="noStrike" cap="none" dirty="0">
                <a:solidFill>
                  <a:srgbClr val="000000"/>
                </a:solidFill>
                <a:latin typeface="Helvetica Neue"/>
                <a:ea typeface="Helvetica Neue"/>
                <a:cs typeface="Helvetica Neue"/>
                <a:sym typeface="Helvetica Neue"/>
              </a:rPr>
              <a:t> to pre-industrial </a:t>
            </a:r>
            <a:r>
              <a:rPr lang="es-ES" sz="1200" b="0" i="0" u="none" strike="noStrike" cap="none" dirty="0" err="1">
                <a:solidFill>
                  <a:srgbClr val="000000"/>
                </a:solidFill>
                <a:latin typeface="Helvetica Neue"/>
                <a:ea typeface="Helvetica Neue"/>
                <a:cs typeface="Helvetica Neue"/>
                <a:sym typeface="Helvetica Neue"/>
              </a:rPr>
              <a:t>levels</a:t>
            </a:r>
            <a:r>
              <a:rPr lang="es-ES" sz="1200" b="0" i="0" u="none" strike="noStrike" cap="none" dirty="0">
                <a:solidFill>
                  <a:srgbClr val="000000"/>
                </a:solidFill>
                <a:latin typeface="Helvetica Neue"/>
                <a:ea typeface="Helvetica Neue"/>
                <a:cs typeface="Helvetica Neue"/>
                <a:sym typeface="Helvetica Neue"/>
              </a:rPr>
              <a:t>. </a:t>
            </a:r>
            <a:endParaRPr sz="1300" dirty="0"/>
          </a:p>
        </p:txBody>
      </p:sp>
      <p:sp>
        <p:nvSpPr>
          <p:cNvPr id="90" name="Google Shape;90;p2"/>
          <p:cNvSpPr/>
          <p:nvPr/>
        </p:nvSpPr>
        <p:spPr>
          <a:xfrm>
            <a:off x="0" y="123489"/>
            <a:ext cx="9144000" cy="579900"/>
          </a:xfrm>
          <a:prstGeom prst="rect">
            <a:avLst/>
          </a:prstGeom>
          <a:solidFill>
            <a:srgbClr val="558BC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sp>
        <p:nvSpPr>
          <p:cNvPr id="91" name="Google Shape;91;p2"/>
          <p:cNvSpPr/>
          <p:nvPr/>
        </p:nvSpPr>
        <p:spPr>
          <a:xfrm>
            <a:off x="8945100" y="124419"/>
            <a:ext cx="198900" cy="579900"/>
          </a:xfrm>
          <a:prstGeom prst="rect">
            <a:avLst/>
          </a:prstGeom>
          <a:solidFill>
            <a:srgbClr val="F8BD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sp>
        <p:nvSpPr>
          <p:cNvPr id="92" name="Google Shape;92;p2"/>
          <p:cNvSpPr txBox="1">
            <a:spLocks noGrp="1"/>
          </p:cNvSpPr>
          <p:nvPr>
            <p:ph type="title" idx="4294967295"/>
          </p:nvPr>
        </p:nvSpPr>
        <p:spPr>
          <a:xfrm>
            <a:off x="271569" y="291595"/>
            <a:ext cx="8158200" cy="276900"/>
          </a:xfrm>
          <a:prstGeom prst="rect">
            <a:avLst/>
          </a:prstGeom>
          <a:noFill/>
          <a:ln>
            <a:noFill/>
          </a:ln>
        </p:spPr>
        <p:txBody>
          <a:bodyPr spcFirstLastPara="1" wrap="square" lIns="0" tIns="0" rIns="91425" bIns="0" anchor="t" anchorCtr="0">
            <a:noAutofit/>
          </a:bodyPr>
          <a:lstStyle/>
          <a:p>
            <a:pPr marL="0" lvl="0" indent="0" algn="l" rtl="0">
              <a:lnSpc>
                <a:spcPct val="100000"/>
              </a:lnSpc>
              <a:spcBef>
                <a:spcPts val="0"/>
              </a:spcBef>
              <a:spcAft>
                <a:spcPts val="0"/>
              </a:spcAft>
              <a:buClr>
                <a:schemeClr val="lt1"/>
              </a:buClr>
              <a:buSzPts val="1800"/>
              <a:buFont typeface="Montserrat"/>
              <a:buNone/>
            </a:pPr>
            <a:r>
              <a:rPr lang="es-ES" b="0">
                <a:solidFill>
                  <a:srgbClr val="F8BD20"/>
                </a:solidFill>
                <a:latin typeface="Arial"/>
                <a:ea typeface="Arial"/>
                <a:cs typeface="Arial"/>
                <a:sym typeface="Arial"/>
              </a:rPr>
              <a:t>▶ </a:t>
            </a:r>
            <a:r>
              <a:rPr lang="es-ES">
                <a:latin typeface="Helvetica Neue"/>
                <a:ea typeface="Helvetica Neue"/>
                <a:cs typeface="Helvetica Neue"/>
                <a:sym typeface="Helvetica Neue"/>
              </a:rPr>
              <a:t>Setting the Baseline</a:t>
            </a:r>
            <a:br>
              <a:rPr lang="es-ES">
                <a:latin typeface="Helvetica Neue"/>
                <a:ea typeface="Helvetica Neue"/>
                <a:cs typeface="Helvetica Neue"/>
                <a:sym typeface="Helvetica Neue"/>
              </a:rPr>
            </a:br>
            <a:endParaRPr>
              <a:latin typeface="Helvetica Neue"/>
              <a:ea typeface="Helvetica Neue"/>
              <a:cs typeface="Helvetica Neue"/>
              <a:sym typeface="Helvetica Neue"/>
            </a:endParaRPr>
          </a:p>
        </p:txBody>
      </p:sp>
      <p:sp>
        <p:nvSpPr>
          <p:cNvPr id="93" name="Google Shape;93;p2"/>
          <p:cNvSpPr txBox="1"/>
          <p:nvPr/>
        </p:nvSpPr>
        <p:spPr>
          <a:xfrm>
            <a:off x="4658006" y="1361788"/>
            <a:ext cx="4048834" cy="1946232"/>
          </a:xfrm>
          <a:prstGeom prst="rect">
            <a:avLst/>
          </a:prstGeom>
          <a:noFill/>
          <a:ln>
            <a:noFill/>
          </a:ln>
        </p:spPr>
        <p:txBody>
          <a:bodyPr spcFirstLastPara="1" wrap="square" lIns="18000" tIns="0" rIns="54000" bIns="0" anchor="t" anchorCtr="0">
            <a:noAutofit/>
          </a:bodyPr>
          <a:lstStyle/>
          <a:p>
            <a:pPr lvl="0" algn="just"/>
            <a:r>
              <a:rPr lang="es-ES" sz="1200" b="1" dirty="0" err="1">
                <a:latin typeface="Helvetica Neue"/>
                <a:ea typeface="Helvetica Neue"/>
                <a:cs typeface="Helvetica Neue"/>
                <a:sym typeface="Helvetica Neue"/>
              </a:rPr>
              <a:t>Adaptation</a:t>
            </a:r>
            <a:r>
              <a:rPr lang="es-ES" sz="1200" b="1" dirty="0">
                <a:latin typeface="Helvetica Neue"/>
                <a:ea typeface="Helvetica Neue"/>
                <a:cs typeface="Helvetica Neue"/>
                <a:sym typeface="Helvetica Neue"/>
              </a:rPr>
              <a:t> </a:t>
            </a:r>
            <a:r>
              <a:rPr lang="es-ES" sz="1200" b="1" dirty="0" err="1">
                <a:latin typeface="Helvetica Neue"/>
                <a:ea typeface="Helvetica Neue"/>
                <a:cs typeface="Helvetica Neue"/>
                <a:sym typeface="Helvetica Neue"/>
              </a:rPr>
              <a:t>means</a:t>
            </a:r>
            <a:r>
              <a:rPr lang="es-ES" sz="1200" b="1" dirty="0">
                <a:latin typeface="Helvetica Neue"/>
                <a:ea typeface="Helvetica Neue"/>
                <a:cs typeface="Helvetica Neue"/>
                <a:sym typeface="Helvetica Neue"/>
              </a:rPr>
              <a:t> </a:t>
            </a:r>
            <a:r>
              <a:rPr lang="es-ES" sz="1200" b="1" dirty="0" err="1">
                <a:latin typeface="Helvetica Neue"/>
                <a:ea typeface="Helvetica Neue"/>
                <a:cs typeface="Helvetica Neue"/>
                <a:sym typeface="Helvetica Neue"/>
              </a:rPr>
              <a:t>learning</a:t>
            </a:r>
            <a:r>
              <a:rPr lang="es-ES" sz="1200" b="1" dirty="0">
                <a:latin typeface="Helvetica Neue"/>
                <a:ea typeface="Helvetica Neue"/>
                <a:cs typeface="Helvetica Neue"/>
                <a:sym typeface="Helvetica Neue"/>
              </a:rPr>
              <a:t> to </a:t>
            </a:r>
            <a:r>
              <a:rPr lang="es-ES" sz="1200" b="1" dirty="0" err="1">
                <a:latin typeface="Helvetica Neue"/>
                <a:ea typeface="Helvetica Neue"/>
                <a:cs typeface="Helvetica Neue"/>
                <a:sym typeface="Helvetica Neue"/>
              </a:rPr>
              <a:t>live</a:t>
            </a:r>
            <a:r>
              <a:rPr lang="es-ES" sz="1200" b="1" dirty="0">
                <a:latin typeface="Helvetica Neue"/>
                <a:ea typeface="Helvetica Neue"/>
                <a:cs typeface="Helvetica Neue"/>
                <a:sym typeface="Helvetica Neue"/>
              </a:rPr>
              <a:t> in a </a:t>
            </a:r>
            <a:r>
              <a:rPr lang="es-ES" sz="1200" b="1" dirty="0" err="1">
                <a:latin typeface="Helvetica Neue"/>
                <a:ea typeface="Helvetica Neue"/>
                <a:cs typeface="Helvetica Neue"/>
                <a:sym typeface="Helvetica Neue"/>
              </a:rPr>
              <a:t>world</a:t>
            </a:r>
            <a:r>
              <a:rPr lang="es-ES" sz="1200" b="1" dirty="0">
                <a:latin typeface="Helvetica Neue"/>
                <a:ea typeface="Helvetica Neue"/>
                <a:cs typeface="Helvetica Neue"/>
                <a:sym typeface="Helvetica Neue"/>
              </a:rPr>
              <a:t> </a:t>
            </a:r>
            <a:r>
              <a:rPr lang="es-ES" sz="1200" b="1" dirty="0" err="1">
                <a:latin typeface="Helvetica Neue"/>
                <a:ea typeface="Helvetica Neue"/>
                <a:cs typeface="Helvetica Neue"/>
                <a:sym typeface="Helvetica Neue"/>
              </a:rPr>
              <a:t>that</a:t>
            </a:r>
            <a:r>
              <a:rPr lang="es-ES" sz="1200" b="1" dirty="0">
                <a:latin typeface="Helvetica Neue"/>
                <a:ea typeface="Helvetica Neue"/>
                <a:cs typeface="Helvetica Neue"/>
                <a:sym typeface="Helvetica Neue"/>
              </a:rPr>
              <a:t> has </a:t>
            </a:r>
            <a:r>
              <a:rPr lang="es-ES" sz="1200" b="1" dirty="0" err="1">
                <a:latin typeface="Helvetica Neue"/>
                <a:ea typeface="Helvetica Neue"/>
                <a:cs typeface="Helvetica Neue"/>
                <a:sym typeface="Helvetica Neue"/>
              </a:rPr>
              <a:t>changed</a:t>
            </a:r>
            <a:r>
              <a:rPr lang="es-ES" sz="1200" b="1" dirty="0">
                <a:latin typeface="Helvetica Neue"/>
                <a:ea typeface="Helvetica Neue"/>
                <a:cs typeface="Helvetica Neue"/>
                <a:sym typeface="Helvetica Neue"/>
              </a:rPr>
              <a:t> and </a:t>
            </a:r>
            <a:r>
              <a:rPr lang="es-ES" sz="1200" b="1" dirty="0" err="1">
                <a:latin typeface="Helvetica Neue"/>
                <a:ea typeface="Helvetica Neue"/>
                <a:cs typeface="Helvetica Neue"/>
                <a:sym typeface="Helvetica Neue"/>
              </a:rPr>
              <a:t>keeps</a:t>
            </a:r>
            <a:r>
              <a:rPr lang="es-ES" sz="1200" b="1" dirty="0">
                <a:latin typeface="Helvetica Neue"/>
                <a:ea typeface="Helvetica Neue"/>
                <a:cs typeface="Helvetica Neue"/>
                <a:sym typeface="Helvetica Neue"/>
              </a:rPr>
              <a:t> </a:t>
            </a:r>
            <a:r>
              <a:rPr lang="es-ES" sz="1200" b="1" dirty="0" err="1">
                <a:latin typeface="Helvetica Neue"/>
                <a:ea typeface="Helvetica Neue"/>
                <a:cs typeface="Helvetica Neue"/>
                <a:sym typeface="Helvetica Neue"/>
              </a:rPr>
              <a:t>constantly</a:t>
            </a:r>
            <a:r>
              <a:rPr lang="es-ES" sz="1200" b="1" dirty="0">
                <a:latin typeface="Helvetica Neue"/>
                <a:ea typeface="Helvetica Neue"/>
                <a:cs typeface="Helvetica Neue"/>
                <a:sym typeface="Helvetica Neue"/>
              </a:rPr>
              <a:t> </a:t>
            </a:r>
            <a:r>
              <a:rPr lang="es-ES" sz="1200" b="1" dirty="0" err="1">
                <a:latin typeface="Helvetica Neue"/>
                <a:ea typeface="Helvetica Neue"/>
                <a:cs typeface="Helvetica Neue"/>
                <a:sym typeface="Helvetica Neue"/>
              </a:rPr>
              <a:t>changing</a:t>
            </a:r>
            <a:r>
              <a:rPr lang="es-ES" sz="1200" b="1" dirty="0">
                <a:latin typeface="Helvetica Neue"/>
                <a:ea typeface="Helvetica Neue"/>
                <a:cs typeface="Helvetica Neue"/>
                <a:sym typeface="Helvetica Neue"/>
              </a:rPr>
              <a:t>. </a:t>
            </a:r>
          </a:p>
          <a:p>
            <a:pPr lvl="0" algn="just"/>
            <a:endParaRPr lang="es-ES" sz="1200" b="0" i="0" u="none" strike="noStrike" cap="none" dirty="0">
              <a:solidFill>
                <a:srgbClr val="000000"/>
              </a:solidFill>
              <a:latin typeface="Helvetica Neue"/>
              <a:ea typeface="Helvetica Neue"/>
              <a:cs typeface="Helvetica Neue"/>
              <a:sym typeface="Helvetica Neue"/>
            </a:endParaRPr>
          </a:p>
          <a:p>
            <a:pPr marL="0" marR="0" lvl="0" indent="0" algn="just" rtl="0">
              <a:lnSpc>
                <a:spcPct val="100000"/>
              </a:lnSpc>
              <a:spcBef>
                <a:spcPts val="0"/>
              </a:spcBef>
              <a:spcAft>
                <a:spcPts val="0"/>
              </a:spcAft>
              <a:buNone/>
            </a:pPr>
            <a:r>
              <a:rPr lang="es-ES" sz="1200" b="0" i="0" u="none" strike="noStrike" cap="none" dirty="0" err="1">
                <a:solidFill>
                  <a:srgbClr val="000000"/>
                </a:solidFill>
                <a:latin typeface="Helvetica Neue"/>
                <a:ea typeface="Helvetica Neue"/>
                <a:cs typeface="Helvetica Neue"/>
                <a:sym typeface="Helvetica Neue"/>
              </a:rPr>
              <a:t>There</a:t>
            </a:r>
            <a:r>
              <a:rPr lang="es-ES" sz="1200" b="0" i="0" u="none" strike="noStrike" cap="none" dirty="0">
                <a:solidFill>
                  <a:srgbClr val="000000"/>
                </a:solidFill>
                <a:latin typeface="Helvetica Neue"/>
                <a:ea typeface="Helvetica Neue"/>
                <a:cs typeface="Helvetica Neue"/>
                <a:sym typeface="Helvetica Neue"/>
              </a:rPr>
              <a:t> </a:t>
            </a:r>
            <a:r>
              <a:rPr lang="es-ES" sz="1200" b="0" i="0" u="none" strike="noStrike" cap="none" dirty="0" err="1">
                <a:solidFill>
                  <a:srgbClr val="000000"/>
                </a:solidFill>
                <a:latin typeface="Helvetica Neue"/>
                <a:ea typeface="Helvetica Neue"/>
                <a:cs typeface="Helvetica Neue"/>
                <a:sym typeface="Helvetica Neue"/>
              </a:rPr>
              <a:t>is</a:t>
            </a:r>
            <a:r>
              <a:rPr lang="es-ES" sz="1200" b="0" i="0" u="none" strike="noStrike" cap="none" dirty="0">
                <a:solidFill>
                  <a:srgbClr val="000000"/>
                </a:solidFill>
                <a:latin typeface="Helvetica Neue"/>
                <a:ea typeface="Helvetica Neue"/>
                <a:cs typeface="Helvetica Neue"/>
                <a:sym typeface="Helvetica Neue"/>
              </a:rPr>
              <a:t> no ‘</a:t>
            </a:r>
            <a:r>
              <a:rPr lang="es-ES" sz="1200" b="0" i="0" u="none" strike="noStrike" cap="none" dirty="0" err="1">
                <a:solidFill>
                  <a:srgbClr val="000000"/>
                </a:solidFill>
                <a:latin typeface="Helvetica Neue"/>
                <a:ea typeface="Helvetica Neue"/>
                <a:cs typeface="Helvetica Neue"/>
                <a:sym typeface="Helvetica Neue"/>
              </a:rPr>
              <a:t>one-size-fits-all-solution</a:t>
            </a:r>
            <a:r>
              <a:rPr lang="es-ES" sz="1200" b="0" i="0" u="none" strike="noStrike" cap="none" dirty="0">
                <a:solidFill>
                  <a:srgbClr val="000000"/>
                </a:solidFill>
                <a:latin typeface="Helvetica Neue"/>
                <a:ea typeface="Helvetica Neue"/>
                <a:cs typeface="Helvetica Neue"/>
                <a:sym typeface="Helvetica Neue"/>
              </a:rPr>
              <a:t>’ to </a:t>
            </a:r>
            <a:r>
              <a:rPr lang="es-ES" sz="1200" b="0" i="0" u="none" strike="noStrike" cap="none" dirty="0" err="1">
                <a:solidFill>
                  <a:srgbClr val="000000"/>
                </a:solidFill>
                <a:latin typeface="Helvetica Neue"/>
                <a:ea typeface="Helvetica Neue"/>
                <a:cs typeface="Helvetica Neue"/>
                <a:sym typeface="Helvetica Neue"/>
              </a:rPr>
              <a:t>adaptation</a:t>
            </a:r>
            <a:r>
              <a:rPr lang="es-ES" sz="1200" b="0" i="0" u="none" strike="noStrike" cap="none" dirty="0">
                <a:solidFill>
                  <a:srgbClr val="000000"/>
                </a:solidFill>
                <a:latin typeface="Helvetica Neue"/>
                <a:ea typeface="Helvetica Neue"/>
                <a:cs typeface="Helvetica Neue"/>
                <a:sym typeface="Helvetica Neue"/>
              </a:rPr>
              <a:t> and </a:t>
            </a:r>
            <a:r>
              <a:rPr lang="es-ES" sz="1200" b="0" i="0" u="none" strike="noStrike" cap="none" dirty="0" err="1">
                <a:solidFill>
                  <a:srgbClr val="000000"/>
                </a:solidFill>
                <a:latin typeface="Helvetica Neue"/>
                <a:ea typeface="Helvetica Neue"/>
                <a:cs typeface="Helvetica Neue"/>
                <a:sym typeface="Helvetica Neue"/>
              </a:rPr>
              <a:t>approaches</a:t>
            </a:r>
            <a:r>
              <a:rPr lang="es-ES" sz="1200" b="0" i="0" u="none" strike="noStrike" cap="none" dirty="0">
                <a:solidFill>
                  <a:srgbClr val="000000"/>
                </a:solidFill>
                <a:latin typeface="Helvetica Neue"/>
                <a:ea typeface="Helvetica Neue"/>
                <a:cs typeface="Helvetica Neue"/>
                <a:sym typeface="Helvetica Neue"/>
              </a:rPr>
              <a:t> </a:t>
            </a:r>
            <a:r>
              <a:rPr lang="es-ES" sz="1200" b="0" i="0" u="none" strike="noStrike" cap="none" dirty="0" err="1">
                <a:solidFill>
                  <a:srgbClr val="000000"/>
                </a:solidFill>
                <a:latin typeface="Helvetica Neue"/>
                <a:ea typeface="Helvetica Neue"/>
                <a:cs typeface="Helvetica Neue"/>
                <a:sym typeface="Helvetica Neue"/>
              </a:rPr>
              <a:t>may</a:t>
            </a:r>
            <a:r>
              <a:rPr lang="es-ES" sz="1200" b="0" i="0" u="none" strike="noStrike" cap="none" dirty="0">
                <a:solidFill>
                  <a:srgbClr val="000000"/>
                </a:solidFill>
                <a:latin typeface="Helvetica Neue"/>
                <a:ea typeface="Helvetica Neue"/>
                <a:cs typeface="Helvetica Neue"/>
                <a:sym typeface="Helvetica Neue"/>
              </a:rPr>
              <a:t> </a:t>
            </a:r>
            <a:r>
              <a:rPr lang="es-ES" sz="1200" b="0" i="0" u="none" strike="noStrike" cap="none" dirty="0" err="1">
                <a:solidFill>
                  <a:srgbClr val="000000"/>
                </a:solidFill>
                <a:latin typeface="Helvetica Neue"/>
                <a:ea typeface="Helvetica Neue"/>
                <a:cs typeface="Helvetica Neue"/>
                <a:sym typeface="Helvetica Neue"/>
              </a:rPr>
              <a:t>include</a:t>
            </a:r>
            <a:r>
              <a:rPr lang="es-ES" sz="1200" b="0" i="0" u="none" strike="noStrike" cap="none" dirty="0">
                <a:solidFill>
                  <a:srgbClr val="000000"/>
                </a:solidFill>
                <a:latin typeface="Helvetica Neue"/>
                <a:ea typeface="Helvetica Neue"/>
                <a:cs typeface="Helvetica Neue"/>
                <a:sym typeface="Helvetica Neue"/>
              </a:rPr>
              <a:t> </a:t>
            </a:r>
            <a:r>
              <a:rPr lang="es-ES" sz="1200" b="1" i="0" u="none" strike="noStrike" cap="none" dirty="0" err="1">
                <a:solidFill>
                  <a:srgbClr val="000000"/>
                </a:solidFill>
                <a:latin typeface="Helvetica Neue"/>
                <a:ea typeface="Helvetica Neue"/>
                <a:cs typeface="Helvetica Neue"/>
                <a:sym typeface="Helvetica Neue"/>
              </a:rPr>
              <a:t>technical</a:t>
            </a:r>
            <a:r>
              <a:rPr lang="es-ES" sz="1200" b="1" i="0" u="none" strike="noStrike" cap="none" dirty="0">
                <a:solidFill>
                  <a:srgbClr val="000000"/>
                </a:solidFill>
                <a:latin typeface="Helvetica Neue"/>
                <a:ea typeface="Helvetica Neue"/>
                <a:cs typeface="Helvetica Neue"/>
                <a:sym typeface="Helvetica Neue"/>
              </a:rPr>
              <a:t> </a:t>
            </a:r>
            <a:r>
              <a:rPr lang="es-ES" sz="1200" b="1" i="0" u="none" strike="noStrike" cap="none" dirty="0" err="1">
                <a:solidFill>
                  <a:srgbClr val="000000"/>
                </a:solidFill>
                <a:latin typeface="Helvetica Neue"/>
                <a:ea typeface="Helvetica Neue"/>
                <a:cs typeface="Helvetica Neue"/>
                <a:sym typeface="Helvetica Neue"/>
              </a:rPr>
              <a:t>solutions</a:t>
            </a:r>
            <a:r>
              <a:rPr lang="es-ES" sz="1200" b="1" i="0" u="none" strike="noStrike" cap="none" dirty="0">
                <a:solidFill>
                  <a:srgbClr val="000000"/>
                </a:solidFill>
                <a:latin typeface="Helvetica Neue"/>
                <a:ea typeface="Helvetica Neue"/>
                <a:cs typeface="Helvetica Neue"/>
                <a:sym typeface="Helvetica Neue"/>
              </a:rPr>
              <a:t> </a:t>
            </a:r>
            <a:r>
              <a:rPr lang="es-ES" sz="1200" b="0" i="0" u="none" strike="noStrike" cap="none" dirty="0">
                <a:solidFill>
                  <a:srgbClr val="000000"/>
                </a:solidFill>
                <a:latin typeface="Helvetica Neue"/>
                <a:ea typeface="Helvetica Neue"/>
                <a:cs typeface="Helvetica Neue"/>
                <a:sym typeface="Helvetica Neue"/>
              </a:rPr>
              <a:t>as </a:t>
            </a:r>
            <a:r>
              <a:rPr lang="es-ES" sz="1200" b="0" i="0" u="none" strike="noStrike" cap="none" dirty="0" err="1">
                <a:solidFill>
                  <a:srgbClr val="000000"/>
                </a:solidFill>
                <a:latin typeface="Helvetica Neue"/>
                <a:ea typeface="Helvetica Neue"/>
                <a:cs typeface="Helvetica Neue"/>
                <a:sym typeface="Helvetica Neue"/>
              </a:rPr>
              <a:t>well</a:t>
            </a:r>
            <a:r>
              <a:rPr lang="es-ES" sz="1200" b="0" i="0" u="none" strike="noStrike" cap="none" dirty="0">
                <a:solidFill>
                  <a:srgbClr val="000000"/>
                </a:solidFill>
                <a:latin typeface="Helvetica Neue"/>
                <a:ea typeface="Helvetica Neue"/>
                <a:cs typeface="Helvetica Neue"/>
                <a:sym typeface="Helvetica Neue"/>
              </a:rPr>
              <a:t> as </a:t>
            </a:r>
            <a:r>
              <a:rPr lang="es-ES" sz="1200" b="1" i="0" u="none" strike="noStrike" cap="none" dirty="0" err="1">
                <a:solidFill>
                  <a:srgbClr val="000000"/>
                </a:solidFill>
                <a:latin typeface="Helvetica Neue"/>
                <a:ea typeface="Helvetica Neue"/>
                <a:cs typeface="Helvetica Neue"/>
                <a:sym typeface="Helvetica Neue"/>
              </a:rPr>
              <a:t>nature-based</a:t>
            </a:r>
            <a:r>
              <a:rPr lang="es-ES" sz="1200" b="1" i="0" u="none" strike="noStrike" cap="none" dirty="0">
                <a:solidFill>
                  <a:srgbClr val="000000"/>
                </a:solidFill>
                <a:latin typeface="Helvetica Neue"/>
                <a:ea typeface="Helvetica Neue"/>
                <a:cs typeface="Helvetica Neue"/>
                <a:sym typeface="Helvetica Neue"/>
              </a:rPr>
              <a:t> </a:t>
            </a:r>
            <a:r>
              <a:rPr lang="es-ES" sz="1200" b="1" i="0" u="none" strike="noStrike" cap="none" dirty="0" err="1">
                <a:solidFill>
                  <a:srgbClr val="000000"/>
                </a:solidFill>
                <a:latin typeface="Helvetica Neue"/>
                <a:ea typeface="Helvetica Neue"/>
                <a:cs typeface="Helvetica Neue"/>
                <a:sym typeface="Helvetica Neue"/>
              </a:rPr>
              <a:t>solutions</a:t>
            </a:r>
            <a:r>
              <a:rPr lang="es-ES" sz="1200" b="1" i="0" u="none" strike="noStrike" cap="none" dirty="0">
                <a:solidFill>
                  <a:srgbClr val="000000"/>
                </a:solidFill>
                <a:latin typeface="Helvetica Neue"/>
                <a:ea typeface="Helvetica Neue"/>
                <a:cs typeface="Helvetica Neue"/>
                <a:sym typeface="Helvetica Neue"/>
              </a:rPr>
              <a:t>.</a:t>
            </a:r>
          </a:p>
          <a:p>
            <a:pPr marL="0" marR="0" lvl="0" indent="0" algn="just" rtl="0">
              <a:lnSpc>
                <a:spcPct val="100000"/>
              </a:lnSpc>
              <a:spcBef>
                <a:spcPts val="0"/>
              </a:spcBef>
              <a:spcAft>
                <a:spcPts val="0"/>
              </a:spcAft>
              <a:buNone/>
            </a:pPr>
            <a:endParaRPr lang="es-ES" sz="1200" b="1" dirty="0">
              <a:latin typeface="Helvetica Neue"/>
              <a:ea typeface="Helvetica Neue"/>
              <a:cs typeface="Helvetica Neue"/>
              <a:sym typeface="Helvetica Neue"/>
            </a:endParaRPr>
          </a:p>
          <a:p>
            <a:pPr algn="just"/>
            <a:r>
              <a:rPr lang="es-ES" sz="1200" b="1" dirty="0" err="1">
                <a:latin typeface="Helvetica Neue"/>
                <a:ea typeface="Helvetica Neue"/>
                <a:cs typeface="Helvetica Neue"/>
                <a:sym typeface="Helvetica Neue"/>
              </a:rPr>
              <a:t>Ecosystem-based</a:t>
            </a:r>
            <a:r>
              <a:rPr lang="es-ES" sz="1200" b="1" dirty="0">
                <a:latin typeface="Helvetica Neue"/>
                <a:ea typeface="Helvetica Neue"/>
                <a:cs typeface="Helvetica Neue"/>
                <a:sym typeface="Helvetica Neue"/>
              </a:rPr>
              <a:t> </a:t>
            </a:r>
            <a:r>
              <a:rPr lang="es-ES" sz="1200" b="1" dirty="0" err="1">
                <a:latin typeface="Helvetica Neue"/>
                <a:ea typeface="Helvetica Neue"/>
                <a:cs typeface="Helvetica Neue"/>
                <a:sym typeface="Helvetica Neue"/>
              </a:rPr>
              <a:t>adaptation</a:t>
            </a:r>
            <a:r>
              <a:rPr lang="es-ES" sz="1200" b="1" dirty="0">
                <a:latin typeface="Helvetica Neue"/>
                <a:ea typeface="Helvetica Neue"/>
                <a:cs typeface="Helvetica Neue"/>
                <a:sym typeface="Helvetica Neue"/>
              </a:rPr>
              <a:t> </a:t>
            </a:r>
            <a:r>
              <a:rPr lang="es-ES" sz="1200" dirty="0" err="1">
                <a:latin typeface="Helvetica Neue"/>
                <a:ea typeface="Helvetica Neue"/>
                <a:cs typeface="Helvetica Neue"/>
                <a:sym typeface="Helvetica Neue"/>
              </a:rPr>
              <a:t>enhances</a:t>
            </a:r>
            <a:r>
              <a:rPr lang="es-ES" sz="1200" dirty="0">
                <a:latin typeface="Helvetica Neue"/>
                <a:ea typeface="Helvetica Neue"/>
                <a:cs typeface="Helvetica Neue"/>
                <a:sym typeface="Helvetica Neue"/>
              </a:rPr>
              <a:t> </a:t>
            </a:r>
            <a:r>
              <a:rPr lang="es-ES" sz="1200" dirty="0" err="1">
                <a:latin typeface="Helvetica Neue"/>
                <a:ea typeface="Helvetica Neue"/>
                <a:cs typeface="Helvetica Neue"/>
                <a:sym typeface="Helvetica Neue"/>
              </a:rPr>
              <a:t>the</a:t>
            </a:r>
            <a:r>
              <a:rPr lang="es-ES" sz="1200" dirty="0">
                <a:latin typeface="Helvetica Neue"/>
                <a:ea typeface="Helvetica Neue"/>
                <a:cs typeface="Helvetica Neue"/>
                <a:sym typeface="Helvetica Neue"/>
              </a:rPr>
              <a:t> </a:t>
            </a:r>
            <a:r>
              <a:rPr lang="es-ES" sz="1200" dirty="0" err="1">
                <a:latin typeface="Helvetica Neue"/>
                <a:ea typeface="Helvetica Neue"/>
                <a:cs typeface="Helvetica Neue"/>
                <a:sym typeface="Helvetica Neue"/>
              </a:rPr>
              <a:t>adaptive</a:t>
            </a:r>
            <a:r>
              <a:rPr lang="es-ES" sz="1200" dirty="0">
                <a:latin typeface="Helvetica Neue"/>
                <a:ea typeface="Helvetica Neue"/>
                <a:cs typeface="Helvetica Neue"/>
                <a:sym typeface="Helvetica Neue"/>
              </a:rPr>
              <a:t> </a:t>
            </a:r>
            <a:r>
              <a:rPr lang="es-ES" sz="1200" dirty="0" err="1">
                <a:latin typeface="Helvetica Neue"/>
                <a:ea typeface="Helvetica Neue"/>
                <a:cs typeface="Helvetica Neue"/>
                <a:sym typeface="Helvetica Neue"/>
              </a:rPr>
              <a:t>capacity</a:t>
            </a:r>
            <a:r>
              <a:rPr lang="es-ES" sz="1200" dirty="0">
                <a:latin typeface="Helvetica Neue"/>
                <a:ea typeface="Helvetica Neue"/>
                <a:cs typeface="Helvetica Neue"/>
                <a:sym typeface="Helvetica Neue"/>
              </a:rPr>
              <a:t> of </a:t>
            </a:r>
            <a:r>
              <a:rPr lang="es-ES" sz="1200" dirty="0" err="1">
                <a:latin typeface="Helvetica Neue"/>
                <a:ea typeface="Helvetica Neue"/>
                <a:cs typeface="Helvetica Neue"/>
                <a:sym typeface="Helvetica Neue"/>
              </a:rPr>
              <a:t>the</a:t>
            </a:r>
            <a:r>
              <a:rPr lang="es-ES" sz="1200" dirty="0">
                <a:latin typeface="Helvetica Neue"/>
                <a:ea typeface="Helvetica Neue"/>
                <a:cs typeface="Helvetica Neue"/>
                <a:sym typeface="Helvetica Neue"/>
              </a:rPr>
              <a:t> </a:t>
            </a:r>
            <a:r>
              <a:rPr lang="es-ES" sz="1200" dirty="0" err="1">
                <a:latin typeface="Helvetica Neue"/>
                <a:ea typeface="Helvetica Neue"/>
                <a:cs typeface="Helvetica Neue"/>
                <a:sym typeface="Helvetica Neue"/>
              </a:rPr>
              <a:t>most</a:t>
            </a:r>
            <a:r>
              <a:rPr lang="es-ES" sz="1200" dirty="0">
                <a:latin typeface="Helvetica Neue"/>
                <a:ea typeface="Helvetica Neue"/>
                <a:cs typeface="Helvetica Neue"/>
                <a:sym typeface="Helvetica Neue"/>
              </a:rPr>
              <a:t> vulnerable </a:t>
            </a:r>
            <a:r>
              <a:rPr lang="es-ES" sz="1200" dirty="0" err="1">
                <a:latin typeface="Helvetica Neue"/>
                <a:ea typeface="Helvetica Neue"/>
                <a:cs typeface="Helvetica Neue"/>
                <a:sym typeface="Helvetica Neue"/>
              </a:rPr>
              <a:t>communities</a:t>
            </a:r>
            <a:r>
              <a:rPr lang="es-ES" sz="1200" dirty="0">
                <a:latin typeface="Helvetica Neue"/>
                <a:ea typeface="Helvetica Neue"/>
                <a:cs typeface="Helvetica Neue"/>
                <a:sym typeface="Helvetica Neue"/>
              </a:rPr>
              <a:t> as </a:t>
            </a:r>
            <a:r>
              <a:rPr lang="es-ES" sz="1200" dirty="0" err="1">
                <a:latin typeface="Helvetica Neue"/>
                <a:ea typeface="Helvetica Neue"/>
                <a:cs typeface="Helvetica Neue"/>
                <a:sym typeface="Helvetica Neue"/>
              </a:rPr>
              <a:t>well</a:t>
            </a:r>
            <a:r>
              <a:rPr lang="es-ES" sz="1200" dirty="0">
                <a:latin typeface="Helvetica Neue"/>
                <a:ea typeface="Helvetica Neue"/>
                <a:cs typeface="Helvetica Neue"/>
                <a:sym typeface="Helvetica Neue"/>
              </a:rPr>
              <a:t> as </a:t>
            </a:r>
            <a:r>
              <a:rPr lang="es-ES" sz="1200" dirty="0" err="1">
                <a:latin typeface="Helvetica Neue"/>
                <a:ea typeface="Helvetica Neue"/>
                <a:cs typeface="Helvetica Neue"/>
                <a:sym typeface="Helvetica Neue"/>
              </a:rPr>
              <a:t>the</a:t>
            </a:r>
            <a:r>
              <a:rPr lang="es-ES" sz="1200" dirty="0">
                <a:latin typeface="Helvetica Neue"/>
                <a:ea typeface="Helvetica Neue"/>
                <a:cs typeface="Helvetica Neue"/>
                <a:sym typeface="Helvetica Neue"/>
              </a:rPr>
              <a:t> </a:t>
            </a:r>
            <a:r>
              <a:rPr lang="es-ES" sz="1200" dirty="0" err="1">
                <a:latin typeface="Helvetica Neue"/>
                <a:ea typeface="Helvetica Neue"/>
                <a:cs typeface="Helvetica Neue"/>
                <a:sym typeface="Helvetica Neue"/>
              </a:rPr>
              <a:t>resilience</a:t>
            </a:r>
            <a:r>
              <a:rPr lang="es-ES" sz="1200" dirty="0">
                <a:latin typeface="Helvetica Neue"/>
                <a:ea typeface="Helvetica Neue"/>
                <a:cs typeface="Helvetica Neue"/>
                <a:sym typeface="Helvetica Neue"/>
              </a:rPr>
              <a:t> of </a:t>
            </a:r>
            <a:r>
              <a:rPr lang="es-ES" sz="1200" dirty="0" err="1">
                <a:latin typeface="Helvetica Neue"/>
                <a:ea typeface="Helvetica Neue"/>
                <a:cs typeface="Helvetica Neue"/>
                <a:sym typeface="Helvetica Neue"/>
              </a:rPr>
              <a:t>ecosystems</a:t>
            </a:r>
            <a:r>
              <a:rPr lang="es-ES" sz="1200" dirty="0">
                <a:latin typeface="Helvetica Neue"/>
                <a:ea typeface="Helvetica Neue"/>
                <a:cs typeface="Helvetica Neue"/>
                <a:sym typeface="Helvetica Neue"/>
              </a:rPr>
              <a:t> </a:t>
            </a:r>
            <a:endParaRPr lang="es-ES" sz="1200" b="1" dirty="0">
              <a:latin typeface="Helvetica Neue"/>
              <a:ea typeface="Helvetica Neue"/>
              <a:cs typeface="Helvetica Neue"/>
              <a:sym typeface="Helvetica Neue"/>
            </a:endParaRPr>
          </a:p>
          <a:p>
            <a:pPr lvl="0" algn="just"/>
            <a:endParaRPr sz="1200" b="0" i="0" u="none" strike="noStrike" cap="none" dirty="0">
              <a:solidFill>
                <a:schemeClr val="dk1"/>
              </a:solidFill>
              <a:latin typeface="Helvetica Neue"/>
              <a:ea typeface="Helvetica Neue"/>
              <a:cs typeface="Helvetica Neue"/>
              <a:sym typeface="Helvetica Neue"/>
            </a:endParaRPr>
          </a:p>
        </p:txBody>
      </p:sp>
      <p:cxnSp>
        <p:nvCxnSpPr>
          <p:cNvPr id="94" name="Google Shape;94;p2"/>
          <p:cNvCxnSpPr/>
          <p:nvPr/>
        </p:nvCxnSpPr>
        <p:spPr>
          <a:xfrm>
            <a:off x="4393199" y="1106675"/>
            <a:ext cx="0" cy="3308700"/>
          </a:xfrm>
          <a:prstGeom prst="straightConnector1">
            <a:avLst/>
          </a:prstGeom>
          <a:noFill/>
          <a:ln w="19050" cap="flat" cmpd="sng">
            <a:solidFill>
              <a:srgbClr val="F8BD20"/>
            </a:solidFill>
            <a:prstDash val="solid"/>
            <a:round/>
            <a:headEnd type="none" w="med" len="med"/>
            <a:tailEnd type="none" w="med" len="med"/>
          </a:ln>
        </p:spPr>
      </p:cxnSp>
      <p:pic>
        <p:nvPicPr>
          <p:cNvPr id="3" name="Gráfico 2" descr="Apretón de manos con relleno sólido">
            <a:extLst>
              <a:ext uri="{FF2B5EF4-FFF2-40B4-BE49-F238E27FC236}">
                <a16:creationId xmlns:a16="http://schemas.microsoft.com/office/drawing/2014/main" id="{94ED7464-1972-4740-8ED8-065BA36310A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1569" y="1392919"/>
            <a:ext cx="657310" cy="657310"/>
          </a:xfrm>
          <a:prstGeom prst="rect">
            <a:avLst/>
          </a:prstGeom>
        </p:spPr>
      </p:pic>
      <p:sp>
        <p:nvSpPr>
          <p:cNvPr id="13" name="Google Shape;89;p2">
            <a:extLst>
              <a:ext uri="{FF2B5EF4-FFF2-40B4-BE49-F238E27FC236}">
                <a16:creationId xmlns:a16="http://schemas.microsoft.com/office/drawing/2014/main" id="{B493B9AD-23D3-EA4D-A322-C78886AAB026}"/>
              </a:ext>
            </a:extLst>
          </p:cNvPr>
          <p:cNvSpPr txBox="1"/>
          <p:nvPr/>
        </p:nvSpPr>
        <p:spPr>
          <a:xfrm>
            <a:off x="350875" y="2739760"/>
            <a:ext cx="3795824" cy="453262"/>
          </a:xfrm>
          <a:prstGeom prst="rect">
            <a:avLst/>
          </a:prstGeom>
          <a:noFill/>
          <a:ln>
            <a:noFill/>
          </a:ln>
        </p:spPr>
        <p:txBody>
          <a:bodyPr spcFirstLastPara="1" wrap="square" lIns="18000" tIns="0" rIns="54000" bIns="0" anchor="t" anchorCtr="0">
            <a:noAutofit/>
          </a:bodyPr>
          <a:lstStyle/>
          <a:p>
            <a:pPr lvl="0" algn="just"/>
            <a:r>
              <a:rPr lang="es-ES" sz="1200" b="1" dirty="0" err="1">
                <a:latin typeface="Helvetica Neue"/>
                <a:ea typeface="Helvetica Neue"/>
                <a:cs typeface="Helvetica Neue"/>
                <a:sym typeface="Helvetica Neue"/>
              </a:rPr>
              <a:t>The</a:t>
            </a:r>
            <a:r>
              <a:rPr lang="es-ES" sz="1200" b="1" dirty="0">
                <a:latin typeface="Helvetica Neue"/>
                <a:ea typeface="Helvetica Neue"/>
                <a:cs typeface="Helvetica Neue"/>
                <a:sym typeface="Helvetica Neue"/>
              </a:rPr>
              <a:t> </a:t>
            </a:r>
            <a:r>
              <a:rPr lang="es-ES" sz="1200" b="1" dirty="0" err="1">
                <a:latin typeface="Helvetica Neue"/>
                <a:ea typeface="Helvetica Neue"/>
                <a:cs typeface="Helvetica Neue"/>
                <a:sym typeface="Helvetica Neue"/>
              </a:rPr>
              <a:t>Agreement</a:t>
            </a:r>
            <a:r>
              <a:rPr lang="es-ES" sz="1200" b="1" dirty="0">
                <a:latin typeface="Helvetica Neue"/>
                <a:ea typeface="Helvetica Neue"/>
                <a:cs typeface="Helvetica Neue"/>
                <a:sym typeface="Helvetica Neue"/>
              </a:rPr>
              <a:t> </a:t>
            </a:r>
            <a:r>
              <a:rPr lang="es-ES" sz="1200" b="1" dirty="0" err="1">
                <a:latin typeface="Helvetica Neue"/>
                <a:ea typeface="Helvetica Neue"/>
                <a:cs typeface="Helvetica Neue"/>
                <a:sym typeface="Helvetica Neue"/>
              </a:rPr>
              <a:t>emphasizes</a:t>
            </a:r>
            <a:r>
              <a:rPr lang="es-ES" sz="1200" b="1" dirty="0">
                <a:latin typeface="Helvetica Neue"/>
                <a:ea typeface="Helvetica Neue"/>
                <a:cs typeface="Helvetica Neue"/>
                <a:sym typeface="Helvetica Neue"/>
              </a:rPr>
              <a:t> </a:t>
            </a:r>
            <a:r>
              <a:rPr lang="es-ES" sz="1200" b="1" dirty="0" err="1">
                <a:latin typeface="Helvetica Neue"/>
                <a:ea typeface="Helvetica Neue"/>
                <a:cs typeface="Helvetica Neue"/>
                <a:sym typeface="Helvetica Neue"/>
              </a:rPr>
              <a:t>the</a:t>
            </a:r>
            <a:r>
              <a:rPr lang="es-ES" sz="1200" b="1" dirty="0">
                <a:latin typeface="Helvetica Neue"/>
                <a:ea typeface="Helvetica Neue"/>
                <a:cs typeface="Helvetica Neue"/>
                <a:sym typeface="Helvetica Neue"/>
              </a:rPr>
              <a:t> </a:t>
            </a:r>
            <a:r>
              <a:rPr lang="es-ES" sz="1200" b="1" dirty="0" err="1">
                <a:latin typeface="Helvetica Neue"/>
                <a:ea typeface="Helvetica Neue"/>
                <a:cs typeface="Helvetica Neue"/>
                <a:sym typeface="Helvetica Neue"/>
              </a:rPr>
              <a:t>need</a:t>
            </a:r>
            <a:r>
              <a:rPr lang="es-ES" sz="1200" b="1" dirty="0">
                <a:latin typeface="Helvetica Neue"/>
                <a:ea typeface="Helvetica Neue"/>
                <a:cs typeface="Helvetica Neue"/>
                <a:sym typeface="Helvetica Neue"/>
              </a:rPr>
              <a:t> </a:t>
            </a:r>
            <a:r>
              <a:rPr lang="es-ES" sz="1200" b="1" dirty="0" err="1">
                <a:latin typeface="Helvetica Neue"/>
                <a:ea typeface="Helvetica Neue"/>
                <a:cs typeface="Helvetica Neue"/>
                <a:sym typeface="Helvetica Neue"/>
              </a:rPr>
              <a:t>for</a:t>
            </a:r>
            <a:r>
              <a:rPr lang="es-ES" sz="1200" b="1" dirty="0">
                <a:latin typeface="Helvetica Neue"/>
                <a:ea typeface="Helvetica Neue"/>
                <a:cs typeface="Helvetica Neue"/>
                <a:sym typeface="Helvetica Neue"/>
              </a:rPr>
              <a:t> </a:t>
            </a:r>
            <a:r>
              <a:rPr lang="es-ES" sz="1200" b="1" dirty="0" err="1">
                <a:latin typeface="Helvetica Neue"/>
                <a:ea typeface="Helvetica Neue"/>
                <a:cs typeface="Helvetica Neue"/>
                <a:sym typeface="Helvetica Neue"/>
              </a:rPr>
              <a:t>both</a:t>
            </a:r>
            <a:r>
              <a:rPr lang="es-ES" sz="1200" b="1" dirty="0">
                <a:latin typeface="Helvetica Neue"/>
                <a:ea typeface="Helvetica Neue"/>
                <a:cs typeface="Helvetica Neue"/>
                <a:sym typeface="Helvetica Neue"/>
              </a:rPr>
              <a:t> </a:t>
            </a:r>
            <a:r>
              <a:rPr lang="es-ES" sz="1200" b="1" dirty="0" err="1">
                <a:latin typeface="Helvetica Neue"/>
                <a:ea typeface="Helvetica Neue"/>
                <a:cs typeface="Helvetica Neue"/>
                <a:sym typeface="Helvetica Neue"/>
              </a:rPr>
              <a:t>climate</a:t>
            </a:r>
            <a:r>
              <a:rPr lang="es-ES" sz="1200" b="1" dirty="0">
                <a:latin typeface="Helvetica Neue"/>
                <a:ea typeface="Helvetica Neue"/>
                <a:cs typeface="Helvetica Neue"/>
                <a:sym typeface="Helvetica Neue"/>
              </a:rPr>
              <a:t> </a:t>
            </a:r>
            <a:r>
              <a:rPr lang="es-ES" sz="1200" b="1" dirty="0" err="1">
                <a:latin typeface="Helvetica Neue"/>
                <a:ea typeface="Helvetica Neue"/>
                <a:cs typeface="Helvetica Neue"/>
                <a:sym typeface="Helvetica Neue"/>
              </a:rPr>
              <a:t>change</a:t>
            </a:r>
            <a:r>
              <a:rPr lang="es-ES" sz="1200" b="1" dirty="0">
                <a:latin typeface="Helvetica Neue"/>
                <a:ea typeface="Helvetica Neue"/>
                <a:cs typeface="Helvetica Neue"/>
                <a:sym typeface="Helvetica Neue"/>
              </a:rPr>
              <a:t> </a:t>
            </a:r>
            <a:r>
              <a:rPr lang="es-ES" sz="1200" b="1" dirty="0" err="1">
                <a:latin typeface="Helvetica Neue"/>
                <a:ea typeface="Helvetica Neue"/>
                <a:cs typeface="Helvetica Neue"/>
                <a:sym typeface="Helvetica Neue"/>
              </a:rPr>
              <a:t>mitigation</a:t>
            </a:r>
            <a:r>
              <a:rPr lang="es-ES" sz="1200" b="1" dirty="0">
                <a:latin typeface="Helvetica Neue"/>
                <a:ea typeface="Helvetica Neue"/>
                <a:cs typeface="Helvetica Neue"/>
                <a:sym typeface="Helvetica Neue"/>
              </a:rPr>
              <a:t> and </a:t>
            </a:r>
            <a:r>
              <a:rPr lang="es-ES" sz="1200" b="1" dirty="0" err="1">
                <a:latin typeface="Helvetica Neue"/>
                <a:ea typeface="Helvetica Neue"/>
                <a:cs typeface="Helvetica Neue"/>
                <a:sym typeface="Helvetica Neue"/>
              </a:rPr>
              <a:t>adaptation</a:t>
            </a:r>
            <a:r>
              <a:rPr lang="es-ES" sz="1200" b="1" dirty="0">
                <a:latin typeface="Helvetica Neue"/>
                <a:ea typeface="Helvetica Neue"/>
                <a:cs typeface="Helvetica Neue"/>
                <a:sym typeface="Helvetica Neue"/>
              </a:rPr>
              <a:t>. </a:t>
            </a:r>
          </a:p>
          <a:p>
            <a:pPr lvl="0" algn="just"/>
            <a:endParaRPr lang="es-ES" sz="1200" b="1" dirty="0">
              <a:latin typeface="Helvetica Neue"/>
              <a:ea typeface="Helvetica Neue"/>
              <a:cs typeface="Helvetica Neue"/>
              <a:sym typeface="Helvetica Neue"/>
            </a:endParaRPr>
          </a:p>
          <a:p>
            <a:pPr lvl="0" algn="just"/>
            <a:endParaRPr lang="es-ES" sz="1200" b="1" dirty="0">
              <a:latin typeface="Helvetica Neue"/>
              <a:ea typeface="Helvetica Neue"/>
              <a:cs typeface="Helvetica Neue"/>
              <a:sym typeface="Helvetica Neue"/>
            </a:endParaRPr>
          </a:p>
          <a:p>
            <a:pPr lvl="0" algn="just"/>
            <a:endParaRPr lang="es-ES" sz="1200" b="1" dirty="0">
              <a:latin typeface="Helvetica Neue"/>
              <a:ea typeface="Helvetica Neue"/>
              <a:cs typeface="Helvetica Neue"/>
              <a:sym typeface="Helvetica Neue"/>
            </a:endParaRPr>
          </a:p>
          <a:p>
            <a:pPr marL="0" marR="0" lvl="0" indent="0" algn="just" rtl="0">
              <a:lnSpc>
                <a:spcPct val="100000"/>
              </a:lnSpc>
              <a:spcBef>
                <a:spcPts val="0"/>
              </a:spcBef>
              <a:spcAft>
                <a:spcPts val="0"/>
              </a:spcAft>
              <a:buNone/>
            </a:pPr>
            <a:endParaRPr sz="1200" b="1" i="0" u="none" strike="noStrike" cap="none" dirty="0">
              <a:solidFill>
                <a:srgbClr val="000000"/>
              </a:solidFill>
              <a:latin typeface="Helvetica Neue"/>
              <a:ea typeface="Helvetica Neue"/>
              <a:cs typeface="Helvetica Neue"/>
              <a:sym typeface="Helvetica Neue"/>
            </a:endParaRPr>
          </a:p>
        </p:txBody>
      </p:sp>
      <p:pic>
        <p:nvPicPr>
          <p:cNvPr id="7" name="Imagen 6" descr="Mano sosteniendo una planta de semillero">
            <a:extLst>
              <a:ext uri="{FF2B5EF4-FFF2-40B4-BE49-F238E27FC236}">
                <a16:creationId xmlns:a16="http://schemas.microsoft.com/office/drawing/2014/main" id="{9AD7DD46-0237-DE4E-9F4F-ABE630248FC8}"/>
              </a:ext>
            </a:extLst>
          </p:cNvPr>
          <p:cNvPicPr>
            <a:picLocks noChangeAspect="1"/>
          </p:cNvPicPr>
          <p:nvPr/>
        </p:nvPicPr>
        <p:blipFill>
          <a:blip r:embed="rId5"/>
          <a:stretch>
            <a:fillRect/>
          </a:stretch>
        </p:blipFill>
        <p:spPr>
          <a:xfrm>
            <a:off x="6682423" y="3115588"/>
            <a:ext cx="2187377" cy="1450271"/>
          </a:xfrm>
          <a:prstGeom prst="rect">
            <a:avLst/>
          </a:prstGeom>
          <a:ln>
            <a:noFill/>
          </a:ln>
          <a:effectLst>
            <a:softEdge rad="112500"/>
          </a:effectLst>
        </p:spPr>
      </p:pic>
      <p:sp>
        <p:nvSpPr>
          <p:cNvPr id="18" name="Google Shape;93;p2">
            <a:extLst>
              <a:ext uri="{FF2B5EF4-FFF2-40B4-BE49-F238E27FC236}">
                <a16:creationId xmlns:a16="http://schemas.microsoft.com/office/drawing/2014/main" id="{2FC9BC15-1DB5-1340-80B9-FB62E90AC1B0}"/>
              </a:ext>
            </a:extLst>
          </p:cNvPr>
          <p:cNvSpPr txBox="1"/>
          <p:nvPr/>
        </p:nvSpPr>
        <p:spPr>
          <a:xfrm>
            <a:off x="4658006" y="3252380"/>
            <a:ext cx="1938410" cy="1096335"/>
          </a:xfrm>
          <a:prstGeom prst="rect">
            <a:avLst/>
          </a:prstGeom>
          <a:noFill/>
          <a:ln>
            <a:noFill/>
          </a:ln>
        </p:spPr>
        <p:txBody>
          <a:bodyPr spcFirstLastPara="1" wrap="square" lIns="18000" tIns="0" rIns="54000" bIns="0" anchor="t" anchorCtr="0">
            <a:noAutofit/>
          </a:bodyPr>
          <a:lstStyle/>
          <a:p>
            <a:pPr algn="just"/>
            <a:r>
              <a:rPr lang="es-ES" sz="1200" dirty="0" err="1">
                <a:latin typeface="Helvetica Neue"/>
                <a:ea typeface="Helvetica Neue"/>
                <a:cs typeface="Helvetica Neue"/>
                <a:sym typeface="Helvetica Neue"/>
              </a:rPr>
              <a:t>through</a:t>
            </a:r>
            <a:r>
              <a:rPr lang="es-ES" sz="1200" dirty="0">
                <a:latin typeface="Helvetica Neue"/>
                <a:ea typeface="Helvetica Neue"/>
                <a:cs typeface="Helvetica Neue"/>
                <a:sym typeface="Helvetica Neue"/>
              </a:rPr>
              <a:t> </a:t>
            </a:r>
            <a:r>
              <a:rPr lang="es-ES" sz="1200" dirty="0" err="1">
                <a:latin typeface="Helvetica Neue"/>
                <a:ea typeface="Helvetica Neue"/>
                <a:cs typeface="Helvetica Neue"/>
                <a:sym typeface="Helvetica Neue"/>
              </a:rPr>
              <a:t>restoration</a:t>
            </a:r>
            <a:r>
              <a:rPr lang="es-ES" sz="1200" dirty="0">
                <a:latin typeface="Helvetica Neue"/>
                <a:ea typeface="Helvetica Neue"/>
                <a:cs typeface="Helvetica Neue"/>
                <a:sym typeface="Helvetica Neue"/>
              </a:rPr>
              <a:t> of natural capital and </a:t>
            </a:r>
            <a:r>
              <a:rPr lang="es-ES" sz="1200" dirty="0" err="1">
                <a:latin typeface="Helvetica Neue"/>
                <a:ea typeface="Helvetica Neue"/>
                <a:cs typeface="Helvetica Neue"/>
                <a:sym typeface="Helvetica Neue"/>
              </a:rPr>
              <a:t>biodiversity</a:t>
            </a:r>
            <a:r>
              <a:rPr lang="es-ES" sz="1200" dirty="0">
                <a:latin typeface="Helvetica Neue"/>
                <a:ea typeface="Helvetica Neue"/>
                <a:cs typeface="Helvetica Neue"/>
                <a:sym typeface="Helvetica Neue"/>
              </a:rPr>
              <a:t> </a:t>
            </a:r>
            <a:r>
              <a:rPr lang="es-ES" sz="1200" dirty="0" err="1">
                <a:latin typeface="Helvetica Neue"/>
                <a:ea typeface="Helvetica Neue"/>
                <a:cs typeface="Helvetica Neue"/>
                <a:sym typeface="Helvetica Neue"/>
              </a:rPr>
              <a:t>conservation</a:t>
            </a:r>
            <a:r>
              <a:rPr lang="es-ES" sz="1200" dirty="0">
                <a:latin typeface="Helvetica Neue"/>
                <a:ea typeface="Helvetica Neue"/>
                <a:cs typeface="Helvetica Neue"/>
                <a:sym typeface="Helvetica Neue"/>
              </a:rPr>
              <a:t>, and/</a:t>
            </a:r>
            <a:r>
              <a:rPr lang="es-ES" sz="1200" dirty="0" err="1">
                <a:latin typeface="Helvetica Neue"/>
                <a:ea typeface="Helvetica Neue"/>
                <a:cs typeface="Helvetica Neue"/>
                <a:sym typeface="Helvetica Neue"/>
              </a:rPr>
              <a:t>or</a:t>
            </a:r>
            <a:r>
              <a:rPr lang="es-ES" sz="1200" dirty="0">
                <a:latin typeface="Helvetica Neue"/>
                <a:ea typeface="Helvetica Neue"/>
                <a:cs typeface="Helvetica Neue"/>
                <a:sym typeface="Helvetica Neue"/>
              </a:rPr>
              <a:t> </a:t>
            </a:r>
            <a:r>
              <a:rPr lang="es-ES" sz="1200" dirty="0" err="1">
                <a:latin typeface="Helvetica Neue"/>
                <a:ea typeface="Helvetica Neue"/>
                <a:cs typeface="Helvetica Neue"/>
                <a:sym typeface="Helvetica Neue"/>
              </a:rPr>
              <a:t>regeneration</a:t>
            </a:r>
            <a:r>
              <a:rPr lang="es-ES" sz="1200" dirty="0">
                <a:latin typeface="Helvetica Neue"/>
                <a:ea typeface="Helvetica Neue"/>
                <a:cs typeface="Helvetica Neue"/>
                <a:sym typeface="Helvetica Neue"/>
              </a:rPr>
              <a:t> </a:t>
            </a:r>
            <a:r>
              <a:rPr lang="es-ES" sz="1200" dirty="0" err="1">
                <a:latin typeface="Helvetica Neue"/>
                <a:ea typeface="Helvetica Neue"/>
                <a:cs typeface="Helvetica Neue"/>
                <a:sym typeface="Helvetica Neue"/>
              </a:rPr>
              <a:t>measures</a:t>
            </a:r>
            <a:r>
              <a:rPr lang="es-ES" sz="1200" dirty="0">
                <a:latin typeface="Helvetica Neue"/>
                <a:ea typeface="Helvetica Neue"/>
                <a:cs typeface="Helvetica Neue"/>
                <a:sym typeface="Helvetica Neue"/>
              </a:rPr>
              <a:t>. </a:t>
            </a:r>
            <a:endParaRPr lang="es-ES" sz="1200" dirty="0">
              <a:solidFill>
                <a:schemeClr val="dk1"/>
              </a:solidFill>
              <a:latin typeface="Helvetica Neue"/>
              <a:ea typeface="Helvetica Neue"/>
              <a:cs typeface="Helvetica Neue"/>
              <a:sym typeface="Helvetica Neue"/>
            </a:endParaRPr>
          </a:p>
        </p:txBody>
      </p:sp>
      <p:sp>
        <p:nvSpPr>
          <p:cNvPr id="10" name="CuadroTexto 9">
            <a:extLst>
              <a:ext uri="{FF2B5EF4-FFF2-40B4-BE49-F238E27FC236}">
                <a16:creationId xmlns:a16="http://schemas.microsoft.com/office/drawing/2014/main" id="{584195CE-B998-854E-97EB-85E3ECFF4DAD}"/>
              </a:ext>
            </a:extLst>
          </p:cNvPr>
          <p:cNvSpPr txBox="1"/>
          <p:nvPr/>
        </p:nvSpPr>
        <p:spPr>
          <a:xfrm>
            <a:off x="928879" y="3434127"/>
            <a:ext cx="3199511" cy="830997"/>
          </a:xfrm>
          <a:prstGeom prst="rect">
            <a:avLst/>
          </a:prstGeom>
          <a:noFill/>
          <a:ln>
            <a:noFill/>
          </a:ln>
        </p:spPr>
        <p:txBody>
          <a:bodyPr wrap="square" rtlCol="0">
            <a:spAutoFit/>
          </a:bodyPr>
          <a:lstStyle/>
          <a:p>
            <a:pPr algn="just"/>
            <a:r>
              <a:rPr lang="es-ES" sz="1200" dirty="0" err="1">
                <a:latin typeface="Helvetica" pitchFamily="2" charset="0"/>
                <a:ea typeface="Helvetica Neue"/>
                <a:cs typeface="Helvetica Neue"/>
                <a:sym typeface="Helvetica Neue"/>
              </a:rPr>
              <a:t>Article</a:t>
            </a:r>
            <a:r>
              <a:rPr lang="es-ES" sz="1200" dirty="0">
                <a:latin typeface="Helvetica" pitchFamily="2" charset="0"/>
                <a:ea typeface="Helvetica Neue"/>
                <a:cs typeface="Helvetica Neue"/>
                <a:sym typeface="Helvetica Neue"/>
              </a:rPr>
              <a:t> 7 of </a:t>
            </a:r>
            <a:r>
              <a:rPr lang="es-ES" sz="1200" dirty="0" err="1">
                <a:latin typeface="Helvetica" pitchFamily="2" charset="0"/>
                <a:ea typeface="Helvetica Neue"/>
                <a:cs typeface="Helvetica Neue"/>
                <a:sym typeface="Helvetica Neue"/>
              </a:rPr>
              <a:t>the</a:t>
            </a:r>
            <a:r>
              <a:rPr lang="es-ES" sz="1200" dirty="0">
                <a:latin typeface="Helvetica" pitchFamily="2" charset="0"/>
                <a:ea typeface="Helvetica Neue"/>
                <a:cs typeface="Helvetica Neue"/>
                <a:sym typeface="Helvetica Neue"/>
              </a:rPr>
              <a:t> </a:t>
            </a:r>
            <a:r>
              <a:rPr lang="es-ES" sz="1200" dirty="0" err="1">
                <a:latin typeface="Helvetica" pitchFamily="2" charset="0"/>
                <a:ea typeface="Helvetica Neue"/>
                <a:cs typeface="Helvetica Neue"/>
                <a:sym typeface="Helvetica Neue"/>
              </a:rPr>
              <a:t>agreement</a:t>
            </a:r>
            <a:r>
              <a:rPr lang="es-ES" sz="1200" dirty="0">
                <a:latin typeface="Helvetica" pitchFamily="2" charset="0"/>
                <a:ea typeface="Helvetica Neue"/>
                <a:cs typeface="Helvetica Neue"/>
                <a:sym typeface="Helvetica Neue"/>
              </a:rPr>
              <a:t> </a:t>
            </a:r>
            <a:r>
              <a:rPr lang="es-ES" sz="1200" dirty="0" err="1">
                <a:latin typeface="Helvetica" pitchFamily="2" charset="0"/>
                <a:ea typeface="Helvetica Neue"/>
                <a:cs typeface="Helvetica Neue"/>
                <a:sym typeface="Helvetica Neue"/>
              </a:rPr>
              <a:t>outlines</a:t>
            </a:r>
            <a:r>
              <a:rPr lang="es-ES" sz="1200" dirty="0">
                <a:latin typeface="Helvetica" pitchFamily="2" charset="0"/>
                <a:ea typeface="Helvetica Neue"/>
                <a:cs typeface="Helvetica Neue"/>
                <a:sym typeface="Helvetica Neue"/>
              </a:rPr>
              <a:t> </a:t>
            </a:r>
            <a:r>
              <a:rPr lang="es-ES" sz="1200" dirty="0" err="1">
                <a:latin typeface="Helvetica" pitchFamily="2" charset="0"/>
                <a:ea typeface="Helvetica Neue"/>
                <a:cs typeface="Helvetica Neue"/>
                <a:sym typeface="Helvetica Neue"/>
              </a:rPr>
              <a:t>necessary</a:t>
            </a:r>
            <a:r>
              <a:rPr lang="es-ES" sz="1200" dirty="0">
                <a:latin typeface="Helvetica" pitchFamily="2" charset="0"/>
                <a:ea typeface="Helvetica Neue"/>
                <a:cs typeface="Helvetica Neue"/>
                <a:sym typeface="Helvetica Neue"/>
              </a:rPr>
              <a:t> </a:t>
            </a:r>
            <a:r>
              <a:rPr lang="es-ES" sz="1200" dirty="0" err="1">
                <a:latin typeface="Helvetica" pitchFamily="2" charset="0"/>
                <a:ea typeface="Helvetica Neue"/>
                <a:cs typeface="Helvetica Neue"/>
                <a:sym typeface="Helvetica Neue"/>
              </a:rPr>
              <a:t>climate</a:t>
            </a:r>
            <a:r>
              <a:rPr lang="es-ES" sz="1200" dirty="0">
                <a:latin typeface="Helvetica" pitchFamily="2" charset="0"/>
                <a:ea typeface="Helvetica Neue"/>
                <a:cs typeface="Helvetica Neue"/>
                <a:sym typeface="Helvetica Neue"/>
              </a:rPr>
              <a:t> </a:t>
            </a:r>
            <a:r>
              <a:rPr lang="es-ES" sz="1200" dirty="0" err="1">
                <a:latin typeface="Helvetica" pitchFamily="2" charset="0"/>
                <a:ea typeface="Helvetica Neue"/>
                <a:cs typeface="Helvetica Neue"/>
                <a:sym typeface="Helvetica Neue"/>
              </a:rPr>
              <a:t>adaptation</a:t>
            </a:r>
            <a:r>
              <a:rPr lang="es-ES" sz="1200" dirty="0">
                <a:latin typeface="Helvetica" pitchFamily="2" charset="0"/>
                <a:ea typeface="Helvetica Neue"/>
                <a:cs typeface="Helvetica Neue"/>
                <a:sym typeface="Helvetica Neue"/>
              </a:rPr>
              <a:t> </a:t>
            </a:r>
            <a:r>
              <a:rPr lang="es-ES" sz="1200" dirty="0" err="1">
                <a:latin typeface="Helvetica" pitchFamily="2" charset="0"/>
                <a:ea typeface="Helvetica Neue"/>
                <a:cs typeface="Helvetica Neue"/>
                <a:sym typeface="Helvetica Neue"/>
              </a:rPr>
              <a:t>activities</a:t>
            </a:r>
            <a:r>
              <a:rPr lang="es-ES" sz="1200" dirty="0">
                <a:latin typeface="Helvetica" pitchFamily="2" charset="0"/>
                <a:ea typeface="Helvetica Neue"/>
                <a:cs typeface="Helvetica Neue"/>
                <a:sym typeface="Helvetica Neue"/>
              </a:rPr>
              <a:t>, </a:t>
            </a:r>
            <a:r>
              <a:rPr lang="es-ES" sz="1200" dirty="0" err="1">
                <a:latin typeface="Helvetica" pitchFamily="2" charset="0"/>
                <a:ea typeface="Helvetica Neue"/>
                <a:cs typeface="Helvetica Neue"/>
                <a:sym typeface="Helvetica Neue"/>
              </a:rPr>
              <a:t>specifically</a:t>
            </a:r>
            <a:r>
              <a:rPr lang="es-ES" sz="1200" dirty="0">
                <a:latin typeface="Helvetica" pitchFamily="2" charset="0"/>
                <a:ea typeface="Helvetica Neue"/>
                <a:cs typeface="Helvetica Neue"/>
                <a:sym typeface="Helvetica Neue"/>
              </a:rPr>
              <a:t> </a:t>
            </a:r>
            <a:r>
              <a:rPr lang="es-ES" sz="1200" dirty="0" err="1">
                <a:latin typeface="Helvetica" pitchFamily="2" charset="0"/>
                <a:ea typeface="Helvetica Neue"/>
                <a:cs typeface="Helvetica Neue"/>
                <a:sym typeface="Helvetica Neue"/>
              </a:rPr>
              <a:t>highlighting</a:t>
            </a:r>
            <a:r>
              <a:rPr lang="es-ES" sz="1200" dirty="0">
                <a:latin typeface="Helvetica" pitchFamily="2" charset="0"/>
                <a:ea typeface="Helvetica Neue"/>
                <a:cs typeface="Helvetica Neue"/>
                <a:sym typeface="Helvetica Neue"/>
              </a:rPr>
              <a:t> </a:t>
            </a:r>
            <a:r>
              <a:rPr lang="es-ES" sz="1200" dirty="0" err="1">
                <a:latin typeface="Helvetica" pitchFamily="2" charset="0"/>
                <a:ea typeface="Helvetica Neue"/>
                <a:cs typeface="Helvetica Neue"/>
                <a:sym typeface="Helvetica Neue"/>
              </a:rPr>
              <a:t>the</a:t>
            </a:r>
            <a:r>
              <a:rPr lang="es-ES" sz="1200" dirty="0">
                <a:latin typeface="Helvetica" pitchFamily="2" charset="0"/>
                <a:ea typeface="Helvetica Neue"/>
                <a:cs typeface="Helvetica Neue"/>
                <a:sym typeface="Helvetica Neue"/>
              </a:rPr>
              <a:t> </a:t>
            </a:r>
            <a:r>
              <a:rPr lang="es-ES" sz="1200" dirty="0" err="1">
                <a:latin typeface="Helvetica" pitchFamily="2" charset="0"/>
                <a:ea typeface="Helvetica Neue"/>
                <a:cs typeface="Helvetica Neue"/>
                <a:sym typeface="Helvetica Neue"/>
              </a:rPr>
              <a:t>need</a:t>
            </a:r>
            <a:r>
              <a:rPr lang="es-ES" sz="1200" dirty="0">
                <a:latin typeface="Helvetica" pitchFamily="2" charset="0"/>
                <a:ea typeface="Helvetica Neue"/>
                <a:cs typeface="Helvetica Neue"/>
                <a:sym typeface="Helvetica Neue"/>
              </a:rPr>
              <a:t> </a:t>
            </a:r>
            <a:r>
              <a:rPr lang="es-ES" sz="1200" dirty="0" err="1">
                <a:latin typeface="Helvetica" pitchFamily="2" charset="0"/>
                <a:ea typeface="Helvetica Neue"/>
                <a:cs typeface="Helvetica Neue"/>
                <a:sym typeface="Helvetica Neue"/>
              </a:rPr>
              <a:t>for</a:t>
            </a:r>
            <a:r>
              <a:rPr lang="es-ES" sz="1200" dirty="0">
                <a:latin typeface="Helvetica" pitchFamily="2" charset="0"/>
                <a:ea typeface="Helvetica Neue"/>
                <a:cs typeface="Helvetica Neue"/>
                <a:sym typeface="Helvetica Neue"/>
              </a:rPr>
              <a:t> </a:t>
            </a:r>
            <a:r>
              <a:rPr lang="es-ES" sz="1200" dirty="0" err="1">
                <a:latin typeface="Helvetica" pitchFamily="2" charset="0"/>
                <a:ea typeface="Helvetica Neue"/>
                <a:cs typeface="Helvetica Neue"/>
                <a:sym typeface="Helvetica Neue"/>
              </a:rPr>
              <a:t>action</a:t>
            </a:r>
            <a:r>
              <a:rPr lang="es-ES" sz="1200" dirty="0">
                <a:latin typeface="Helvetica" pitchFamily="2" charset="0"/>
                <a:ea typeface="Helvetica Neue"/>
                <a:cs typeface="Helvetica Neue"/>
                <a:sym typeface="Helvetica Neue"/>
              </a:rPr>
              <a:t> at </a:t>
            </a:r>
            <a:r>
              <a:rPr lang="es-ES" sz="1200" dirty="0" err="1">
                <a:latin typeface="Helvetica" pitchFamily="2" charset="0"/>
                <a:ea typeface="Helvetica Neue"/>
                <a:cs typeface="Helvetica Neue"/>
                <a:sym typeface="Helvetica Neue"/>
              </a:rPr>
              <a:t>the</a:t>
            </a:r>
            <a:r>
              <a:rPr lang="es-ES" sz="1200" dirty="0">
                <a:latin typeface="Helvetica" pitchFamily="2" charset="0"/>
                <a:ea typeface="Helvetica Neue"/>
                <a:cs typeface="Helvetica Neue"/>
                <a:sym typeface="Helvetica Neue"/>
              </a:rPr>
              <a:t> </a:t>
            </a:r>
            <a:r>
              <a:rPr lang="es-ES" sz="1200" dirty="0" err="1">
                <a:latin typeface="Helvetica" pitchFamily="2" charset="0"/>
                <a:ea typeface="Helvetica Neue"/>
                <a:cs typeface="Helvetica Neue"/>
                <a:sym typeface="Helvetica Neue"/>
              </a:rPr>
              <a:t>national</a:t>
            </a:r>
            <a:r>
              <a:rPr lang="es-ES" sz="1200" dirty="0">
                <a:latin typeface="Helvetica" pitchFamily="2" charset="0"/>
                <a:ea typeface="Helvetica Neue"/>
                <a:cs typeface="Helvetica Neue"/>
                <a:sym typeface="Helvetica Neue"/>
              </a:rPr>
              <a:t> </a:t>
            </a:r>
            <a:r>
              <a:rPr lang="es-ES" sz="1200" dirty="0" err="1">
                <a:latin typeface="Helvetica" pitchFamily="2" charset="0"/>
                <a:ea typeface="Helvetica Neue"/>
                <a:cs typeface="Helvetica Neue"/>
                <a:sym typeface="Helvetica Neue"/>
              </a:rPr>
              <a:t>level</a:t>
            </a:r>
            <a:r>
              <a:rPr lang="es-ES" sz="1200" dirty="0">
                <a:latin typeface="Helvetica" pitchFamily="2" charset="0"/>
                <a:ea typeface="Helvetica Neue"/>
                <a:cs typeface="Helvetica Neue"/>
                <a:sym typeface="Helvetica Neue"/>
              </a:rPr>
              <a:t>. </a:t>
            </a:r>
            <a:endParaRPr lang="es-ES" sz="1200" b="1" dirty="0">
              <a:latin typeface="Helvetica" pitchFamily="2" charset="0"/>
              <a:ea typeface="Helvetica Neue"/>
              <a:cs typeface="Helvetica Neue"/>
              <a:sym typeface="Helvetica Neue"/>
            </a:endParaRPr>
          </a:p>
        </p:txBody>
      </p:sp>
      <p:pic>
        <p:nvPicPr>
          <p:cNvPr id="15" name="Gráfico 14" descr="Contrato con relleno sólido">
            <a:extLst>
              <a:ext uri="{FF2B5EF4-FFF2-40B4-BE49-F238E27FC236}">
                <a16:creationId xmlns:a16="http://schemas.microsoft.com/office/drawing/2014/main" id="{F6BE8A7B-833E-534D-B080-4FD0E868174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26055" y="3522300"/>
            <a:ext cx="702824" cy="702824"/>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3"/>
          <p:cNvSpPr txBox="1">
            <a:spLocks noGrp="1"/>
          </p:cNvSpPr>
          <p:nvPr>
            <p:ph type="subTitle" idx="1"/>
          </p:nvPr>
        </p:nvSpPr>
        <p:spPr>
          <a:xfrm>
            <a:off x="400325" y="426200"/>
            <a:ext cx="6514800" cy="217800"/>
          </a:xfrm>
          <a:prstGeom prst="rect">
            <a:avLst/>
          </a:prstGeom>
          <a:noFill/>
          <a:ln>
            <a:noFill/>
          </a:ln>
        </p:spPr>
        <p:txBody>
          <a:bodyPr spcFirstLastPara="1" wrap="square" lIns="0" tIns="0" rIns="54000" bIns="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000000"/>
                </a:solidFill>
                <a:latin typeface="Arial"/>
                <a:ea typeface="Arial"/>
                <a:cs typeface="Arial"/>
                <a:sym typeface="Arial"/>
              </a:rPr>
              <a:t>EIWFH DCGGBC WEIUIVHKJ UDHF</a:t>
            </a:r>
            <a:endParaRPr sz="1400" b="0" i="0" u="none" strike="noStrike" cap="none">
              <a:solidFill>
                <a:srgbClr val="000000"/>
              </a:solidFill>
              <a:latin typeface="Arial"/>
              <a:ea typeface="Arial"/>
              <a:cs typeface="Arial"/>
              <a:sym typeface="Arial"/>
            </a:endParaRPr>
          </a:p>
        </p:txBody>
      </p:sp>
      <p:sp>
        <p:nvSpPr>
          <p:cNvPr id="100" name="Google Shape;100;p3"/>
          <p:cNvSpPr txBox="1">
            <a:spLocks noGrp="1"/>
          </p:cNvSpPr>
          <p:nvPr>
            <p:ph type="title" idx="4294967295"/>
          </p:nvPr>
        </p:nvSpPr>
        <p:spPr>
          <a:xfrm>
            <a:off x="396599" y="198988"/>
            <a:ext cx="6585300" cy="333600"/>
          </a:xfrm>
          <a:prstGeom prst="rect">
            <a:avLst/>
          </a:prstGeom>
          <a:noFill/>
          <a:ln>
            <a:noFill/>
          </a:ln>
        </p:spPr>
        <p:txBody>
          <a:bodyPr spcFirstLastPara="1" wrap="square" lIns="0" tIns="0" rIns="91425" bIns="0" anchor="t" anchorCtr="0">
            <a:normAutofit/>
          </a:bodyPr>
          <a:lstStyle/>
          <a:p>
            <a:pPr marL="0" lvl="0" indent="0" algn="l" rtl="0">
              <a:lnSpc>
                <a:spcPct val="100000"/>
              </a:lnSpc>
              <a:spcBef>
                <a:spcPts val="0"/>
              </a:spcBef>
              <a:spcAft>
                <a:spcPts val="0"/>
              </a:spcAft>
              <a:buSzPts val="1800"/>
              <a:buNone/>
            </a:pPr>
            <a:r>
              <a:rPr lang="es-ES"/>
              <a:t>EHFG VGYDF CYGRVG CSU</a:t>
            </a:r>
            <a:endParaRPr/>
          </a:p>
        </p:txBody>
      </p:sp>
      <p:sp>
        <p:nvSpPr>
          <p:cNvPr id="101" name="Google Shape;101;p3"/>
          <p:cNvSpPr/>
          <p:nvPr/>
        </p:nvSpPr>
        <p:spPr>
          <a:xfrm>
            <a:off x="0" y="3509945"/>
            <a:ext cx="198900" cy="818100"/>
          </a:xfrm>
          <a:prstGeom prst="rect">
            <a:avLst/>
          </a:prstGeom>
          <a:solidFill>
            <a:srgbClr val="F8BD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sp>
        <p:nvSpPr>
          <p:cNvPr id="102" name="Google Shape;102;p3"/>
          <p:cNvSpPr txBox="1"/>
          <p:nvPr/>
        </p:nvSpPr>
        <p:spPr>
          <a:xfrm>
            <a:off x="4918863" y="422825"/>
            <a:ext cx="2293500" cy="992700"/>
          </a:xfrm>
          <a:prstGeom prst="rect">
            <a:avLst/>
          </a:prstGeom>
          <a:noFill/>
          <a:ln>
            <a:noFill/>
          </a:ln>
        </p:spPr>
        <p:txBody>
          <a:bodyPr spcFirstLastPara="1" wrap="square" lIns="18000" tIns="0" rIns="54000" bIns="0" anchor="t" anchorCtr="0">
            <a:noAutofit/>
          </a:bodyPr>
          <a:lstStyle/>
          <a:p>
            <a:pPr marL="0" marR="0" lvl="0" indent="0" algn="l" rtl="0">
              <a:lnSpc>
                <a:spcPct val="150000"/>
              </a:lnSpc>
              <a:spcBef>
                <a:spcPts val="0"/>
              </a:spcBef>
              <a:spcAft>
                <a:spcPts val="0"/>
              </a:spcAft>
              <a:buClr>
                <a:srgbClr val="000000"/>
              </a:buClr>
              <a:buSzPts val="600"/>
              <a:buFont typeface="Arial"/>
              <a:buNone/>
            </a:pPr>
            <a:r>
              <a:rPr lang="es-ES" sz="600" b="1" i="0" u="none" strike="noStrike" cap="none">
                <a:solidFill>
                  <a:srgbClr val="000000"/>
                </a:solidFill>
                <a:latin typeface="Helvetica Neue"/>
                <a:ea typeface="Helvetica Neue"/>
                <a:cs typeface="Helvetica Neue"/>
                <a:sym typeface="Helvetica Neue"/>
              </a:rPr>
              <a:t>First Level</a:t>
            </a:r>
            <a:endParaRPr sz="600" b="1" i="0" u="none" strike="noStrike" cap="none">
              <a:solidFill>
                <a:srgbClr val="000000"/>
              </a:solidFill>
              <a:latin typeface="Helvetica Neue"/>
              <a:ea typeface="Helvetica Neue"/>
              <a:cs typeface="Helvetica Neue"/>
              <a:sym typeface="Helvetica Neue"/>
            </a:endParaRPr>
          </a:p>
          <a:p>
            <a:pPr marL="0" marR="0" lvl="0" indent="457200" algn="l" rtl="0">
              <a:lnSpc>
                <a:spcPct val="150000"/>
              </a:lnSpc>
              <a:spcBef>
                <a:spcPts val="100"/>
              </a:spcBef>
              <a:spcAft>
                <a:spcPts val="500"/>
              </a:spcAft>
              <a:buClr>
                <a:srgbClr val="000000"/>
              </a:buClr>
              <a:buSzPts val="600"/>
              <a:buFont typeface="Arial"/>
              <a:buNone/>
            </a:pPr>
            <a:r>
              <a:rPr lang="es-ES" sz="600" b="0" i="0" u="none" strike="noStrike" cap="none">
                <a:solidFill>
                  <a:schemeClr val="dk1"/>
                </a:solidFill>
                <a:latin typeface="Helvetica Neue"/>
                <a:ea typeface="Helvetica Neue"/>
                <a:cs typeface="Helvetica Neue"/>
                <a:sym typeface="Helvetica Neue"/>
              </a:rPr>
              <a:t>Second Level </a:t>
            </a:r>
            <a:endParaRPr sz="600" b="0" i="0" u="none" strike="noStrike" cap="none">
              <a:solidFill>
                <a:schemeClr val="dk1"/>
              </a:solidFill>
              <a:latin typeface="Helvetica Neue"/>
              <a:ea typeface="Helvetica Neue"/>
              <a:cs typeface="Helvetica Neue"/>
              <a:sym typeface="Helvetica Neue"/>
            </a:endParaRPr>
          </a:p>
        </p:txBody>
      </p:sp>
      <p:sp>
        <p:nvSpPr>
          <p:cNvPr id="103" name="Google Shape;103;p3"/>
          <p:cNvSpPr/>
          <p:nvPr/>
        </p:nvSpPr>
        <p:spPr>
          <a:xfrm>
            <a:off x="0" y="130600"/>
            <a:ext cx="9144000" cy="579900"/>
          </a:xfrm>
          <a:prstGeom prst="rect">
            <a:avLst/>
          </a:prstGeom>
          <a:solidFill>
            <a:srgbClr val="558BC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sp>
        <p:nvSpPr>
          <p:cNvPr id="104" name="Google Shape;104;p3"/>
          <p:cNvSpPr/>
          <p:nvPr/>
        </p:nvSpPr>
        <p:spPr>
          <a:xfrm>
            <a:off x="8945100" y="130600"/>
            <a:ext cx="198900" cy="579900"/>
          </a:xfrm>
          <a:prstGeom prst="rect">
            <a:avLst/>
          </a:prstGeom>
          <a:solidFill>
            <a:srgbClr val="F8BD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sp>
        <p:nvSpPr>
          <p:cNvPr id="105" name="Google Shape;105;p3"/>
          <p:cNvSpPr txBox="1">
            <a:spLocks noGrp="1"/>
          </p:cNvSpPr>
          <p:nvPr>
            <p:ph type="title" idx="4294967295"/>
          </p:nvPr>
        </p:nvSpPr>
        <p:spPr>
          <a:xfrm>
            <a:off x="198900" y="280879"/>
            <a:ext cx="8158200" cy="252300"/>
          </a:xfrm>
          <a:prstGeom prst="rect">
            <a:avLst/>
          </a:prstGeom>
          <a:noFill/>
          <a:ln>
            <a:noFill/>
          </a:ln>
        </p:spPr>
        <p:txBody>
          <a:bodyPr spcFirstLastPara="1" wrap="square" lIns="0" tIns="0" rIns="91425" bIns="0" anchor="t" anchorCtr="0">
            <a:noAutofit/>
          </a:bodyPr>
          <a:lstStyle/>
          <a:p>
            <a:pPr marL="0" lvl="0" indent="0" algn="just" rtl="0">
              <a:lnSpc>
                <a:spcPct val="150000"/>
              </a:lnSpc>
              <a:spcBef>
                <a:spcPts val="0"/>
              </a:spcBef>
              <a:spcAft>
                <a:spcPts val="0"/>
              </a:spcAft>
              <a:buSzPts val="900"/>
              <a:buNone/>
            </a:pPr>
            <a:r>
              <a:rPr lang="es-ES" b="0">
                <a:solidFill>
                  <a:srgbClr val="F8BD20"/>
                </a:solidFill>
                <a:latin typeface="Arial"/>
                <a:ea typeface="Arial"/>
                <a:cs typeface="Arial"/>
                <a:sym typeface="Arial"/>
              </a:rPr>
              <a:t>▶ </a:t>
            </a:r>
            <a:r>
              <a:rPr lang="es-ES">
                <a:latin typeface="Helvetica Neue"/>
                <a:ea typeface="Helvetica Neue"/>
                <a:cs typeface="Helvetica Neue"/>
                <a:sym typeface="Helvetica Neue"/>
              </a:rPr>
              <a:t>Essential elements of the NAP process</a:t>
            </a:r>
            <a:endParaRPr>
              <a:latin typeface="Helvetica Neue"/>
              <a:ea typeface="Helvetica Neue"/>
              <a:cs typeface="Helvetica Neue"/>
              <a:sym typeface="Helvetica Neue"/>
            </a:endParaRPr>
          </a:p>
        </p:txBody>
      </p:sp>
      <p:sp>
        <p:nvSpPr>
          <p:cNvPr id="106" name="Google Shape;106;p3"/>
          <p:cNvSpPr txBox="1"/>
          <p:nvPr/>
        </p:nvSpPr>
        <p:spPr>
          <a:xfrm>
            <a:off x="822898" y="3692273"/>
            <a:ext cx="7534202" cy="1250669"/>
          </a:xfrm>
          <a:prstGeom prst="rect">
            <a:avLst/>
          </a:prstGeom>
          <a:noFill/>
          <a:ln>
            <a:noFill/>
          </a:ln>
        </p:spPr>
        <p:txBody>
          <a:bodyPr spcFirstLastPara="1" wrap="square" lIns="18000" tIns="0" rIns="54000" bIns="0" anchor="t" anchorCtr="0">
            <a:noAutofit/>
          </a:bodyPr>
          <a:lstStyle/>
          <a:p>
            <a:pPr marL="0" marR="0" lvl="0" indent="0" algn="just" rtl="0">
              <a:lnSpc>
                <a:spcPct val="100000"/>
              </a:lnSpc>
              <a:spcBef>
                <a:spcPts val="0"/>
              </a:spcBef>
              <a:spcAft>
                <a:spcPts val="0"/>
              </a:spcAft>
              <a:buNone/>
            </a:pPr>
            <a:r>
              <a:rPr lang="es-ES" sz="1200" b="1" i="0" u="none" strike="noStrike" cap="none" dirty="0" err="1">
                <a:solidFill>
                  <a:srgbClr val="000000"/>
                </a:solidFill>
                <a:latin typeface="Helvetica Neue"/>
                <a:ea typeface="Helvetica Neue"/>
                <a:cs typeface="Helvetica Neue"/>
                <a:sym typeface="Helvetica Neue"/>
              </a:rPr>
              <a:t>The</a:t>
            </a:r>
            <a:r>
              <a:rPr lang="es-ES" sz="1200" b="1" i="0" u="none" strike="noStrike" cap="none" dirty="0">
                <a:solidFill>
                  <a:srgbClr val="000000"/>
                </a:solidFill>
                <a:latin typeface="Helvetica Neue"/>
                <a:ea typeface="Helvetica Neue"/>
                <a:cs typeface="Helvetica Neue"/>
                <a:sym typeface="Helvetica Neue"/>
              </a:rPr>
              <a:t> </a:t>
            </a:r>
            <a:r>
              <a:rPr lang="es-ES" sz="1200" b="1" i="0" u="none" strike="noStrike" cap="none" dirty="0" err="1">
                <a:solidFill>
                  <a:srgbClr val="000000"/>
                </a:solidFill>
                <a:latin typeface="Helvetica Neue"/>
                <a:ea typeface="Helvetica Neue"/>
                <a:cs typeface="Helvetica Neue"/>
                <a:sym typeface="Helvetica Neue"/>
              </a:rPr>
              <a:t>National</a:t>
            </a:r>
            <a:r>
              <a:rPr lang="es-ES" sz="1200" b="1" i="0" u="none" strike="noStrike" cap="none" dirty="0">
                <a:solidFill>
                  <a:srgbClr val="000000"/>
                </a:solidFill>
                <a:latin typeface="Helvetica Neue"/>
                <a:ea typeface="Helvetica Neue"/>
                <a:cs typeface="Helvetica Neue"/>
                <a:sym typeface="Helvetica Neue"/>
              </a:rPr>
              <a:t> </a:t>
            </a:r>
            <a:r>
              <a:rPr lang="es-ES" sz="1200" b="1" i="0" u="none" strike="noStrike" cap="none" dirty="0" err="1">
                <a:solidFill>
                  <a:srgbClr val="000000"/>
                </a:solidFill>
                <a:latin typeface="Helvetica Neue"/>
                <a:ea typeface="Helvetica Neue"/>
                <a:cs typeface="Helvetica Neue"/>
                <a:sym typeface="Helvetica Neue"/>
              </a:rPr>
              <a:t>Adaptation</a:t>
            </a:r>
            <a:r>
              <a:rPr lang="es-ES" sz="1200" b="1" i="0" u="none" strike="noStrike" cap="none" dirty="0">
                <a:solidFill>
                  <a:srgbClr val="000000"/>
                </a:solidFill>
                <a:latin typeface="Helvetica Neue"/>
                <a:ea typeface="Helvetica Neue"/>
                <a:cs typeface="Helvetica Neue"/>
                <a:sym typeface="Helvetica Neue"/>
              </a:rPr>
              <a:t> Plan </a:t>
            </a:r>
            <a:r>
              <a:rPr lang="es-ES" sz="1200" b="0" i="0" u="none" strike="noStrike" cap="none" dirty="0">
                <a:solidFill>
                  <a:srgbClr val="000000"/>
                </a:solidFill>
                <a:latin typeface="Helvetica Neue"/>
                <a:ea typeface="Helvetica Neue"/>
                <a:cs typeface="Helvetica Neue"/>
                <a:sym typeface="Helvetica Neue"/>
              </a:rPr>
              <a:t>(NAP) </a:t>
            </a:r>
            <a:r>
              <a:rPr lang="es-ES" sz="1200" b="0" i="0" u="none" strike="noStrike" cap="none" dirty="0" err="1">
                <a:solidFill>
                  <a:srgbClr val="000000"/>
                </a:solidFill>
                <a:latin typeface="Helvetica Neue"/>
                <a:ea typeface="Helvetica Neue"/>
                <a:cs typeface="Helvetica Neue"/>
                <a:sym typeface="Helvetica Neue"/>
              </a:rPr>
              <a:t>process</a:t>
            </a:r>
            <a:r>
              <a:rPr lang="es-ES" sz="1200" b="0" i="0" u="none" strike="noStrike" cap="none" dirty="0">
                <a:solidFill>
                  <a:srgbClr val="000000"/>
                </a:solidFill>
                <a:latin typeface="Helvetica Neue"/>
                <a:ea typeface="Helvetica Neue"/>
                <a:cs typeface="Helvetica Neue"/>
                <a:sym typeface="Helvetica Neue"/>
              </a:rPr>
              <a:t>, </a:t>
            </a:r>
            <a:r>
              <a:rPr lang="es-ES" sz="1200" b="0" i="0" u="none" strike="noStrike" cap="none" dirty="0" err="1">
                <a:solidFill>
                  <a:srgbClr val="000000"/>
                </a:solidFill>
                <a:latin typeface="Helvetica Neue"/>
                <a:ea typeface="Helvetica Neue"/>
                <a:cs typeface="Helvetica Neue"/>
                <a:sym typeface="Helvetica Neue"/>
              </a:rPr>
              <a:t>established</a:t>
            </a:r>
            <a:r>
              <a:rPr lang="es-ES" sz="1200" b="0" i="0" u="none" strike="noStrike" cap="none" dirty="0">
                <a:solidFill>
                  <a:srgbClr val="000000"/>
                </a:solidFill>
                <a:latin typeface="Helvetica Neue"/>
                <a:ea typeface="Helvetica Neue"/>
                <a:cs typeface="Helvetica Neue"/>
                <a:sym typeface="Helvetica Neue"/>
              </a:rPr>
              <a:t> in 2010 </a:t>
            </a:r>
            <a:r>
              <a:rPr lang="es-ES" sz="1200" b="0" i="0" u="none" strike="noStrike" cap="none" dirty="0" err="1">
                <a:solidFill>
                  <a:srgbClr val="000000"/>
                </a:solidFill>
                <a:latin typeface="Helvetica Neue"/>
                <a:ea typeface="Helvetica Neue"/>
                <a:cs typeface="Helvetica Neue"/>
                <a:sym typeface="Helvetica Neue"/>
              </a:rPr>
              <a:t>under</a:t>
            </a:r>
            <a:r>
              <a:rPr lang="es-ES" sz="1200" b="0" i="0" u="none" strike="noStrike" cap="none" dirty="0">
                <a:solidFill>
                  <a:srgbClr val="000000"/>
                </a:solidFill>
                <a:latin typeface="Helvetica Neue"/>
                <a:ea typeface="Helvetica Neue"/>
                <a:cs typeface="Helvetica Neue"/>
                <a:sym typeface="Helvetica Neue"/>
              </a:rPr>
              <a:t> </a:t>
            </a:r>
            <a:r>
              <a:rPr lang="es-ES" sz="1200" b="0" i="0" u="none" strike="noStrike" cap="none" dirty="0" err="1">
                <a:solidFill>
                  <a:srgbClr val="000000"/>
                </a:solidFill>
                <a:latin typeface="Helvetica Neue"/>
                <a:ea typeface="Helvetica Neue"/>
                <a:cs typeface="Helvetica Neue"/>
                <a:sym typeface="Helvetica Neue"/>
              </a:rPr>
              <a:t>the</a:t>
            </a:r>
            <a:r>
              <a:rPr lang="es-ES" sz="1200" b="0" i="0" u="none" strike="noStrike" cap="none" dirty="0">
                <a:solidFill>
                  <a:srgbClr val="000000"/>
                </a:solidFill>
                <a:latin typeface="Helvetica Neue"/>
                <a:ea typeface="Helvetica Neue"/>
                <a:cs typeface="Helvetica Neue"/>
                <a:sym typeface="Helvetica Neue"/>
              </a:rPr>
              <a:t> </a:t>
            </a:r>
            <a:r>
              <a:rPr lang="es-ES" sz="1200" b="0" i="0" u="none" strike="noStrike" cap="none" dirty="0" err="1">
                <a:solidFill>
                  <a:srgbClr val="000000"/>
                </a:solidFill>
                <a:latin typeface="Helvetica Neue"/>
                <a:ea typeface="Helvetica Neue"/>
                <a:cs typeface="Helvetica Neue"/>
                <a:sym typeface="Helvetica Neue"/>
              </a:rPr>
              <a:t>Cancun</a:t>
            </a:r>
            <a:r>
              <a:rPr lang="es-ES" sz="1200" b="0" i="0" u="none" strike="noStrike" cap="none" dirty="0">
                <a:solidFill>
                  <a:srgbClr val="000000"/>
                </a:solidFill>
                <a:latin typeface="Helvetica Neue"/>
                <a:ea typeface="Helvetica Neue"/>
                <a:cs typeface="Helvetica Neue"/>
                <a:sym typeface="Helvetica Neue"/>
              </a:rPr>
              <a:t> </a:t>
            </a:r>
            <a:r>
              <a:rPr lang="es-ES" sz="1200" b="0" i="0" u="none" strike="noStrike" cap="none" dirty="0" err="1">
                <a:solidFill>
                  <a:srgbClr val="000000"/>
                </a:solidFill>
                <a:latin typeface="Helvetica Neue"/>
                <a:ea typeface="Helvetica Neue"/>
                <a:cs typeface="Helvetica Neue"/>
                <a:sym typeface="Helvetica Neue"/>
              </a:rPr>
              <a:t>Adaptation</a:t>
            </a:r>
            <a:r>
              <a:rPr lang="es-ES" sz="1200" b="0" i="0" u="none" strike="noStrike" cap="none" dirty="0">
                <a:solidFill>
                  <a:srgbClr val="000000"/>
                </a:solidFill>
                <a:latin typeface="Helvetica Neue"/>
                <a:ea typeface="Helvetica Neue"/>
                <a:cs typeface="Helvetica Neue"/>
                <a:sym typeface="Helvetica Neue"/>
              </a:rPr>
              <a:t> Framework.</a:t>
            </a:r>
          </a:p>
          <a:p>
            <a:pPr marL="0" marR="0" lvl="0" indent="0" algn="just" rtl="0">
              <a:lnSpc>
                <a:spcPct val="100000"/>
              </a:lnSpc>
              <a:spcBef>
                <a:spcPts val="0"/>
              </a:spcBef>
              <a:spcAft>
                <a:spcPts val="0"/>
              </a:spcAft>
              <a:buNone/>
            </a:pPr>
            <a:endParaRPr lang="es-ES" sz="1200" dirty="0">
              <a:latin typeface="Helvetica Neue"/>
              <a:ea typeface="Helvetica Neue"/>
              <a:cs typeface="Helvetica Neue"/>
              <a:sym typeface="Helvetica Neue"/>
            </a:endParaRPr>
          </a:p>
          <a:p>
            <a:pPr marL="0" marR="0" lvl="0" indent="0" algn="just" rtl="0">
              <a:lnSpc>
                <a:spcPct val="100000"/>
              </a:lnSpc>
              <a:spcBef>
                <a:spcPts val="0"/>
              </a:spcBef>
              <a:spcAft>
                <a:spcPts val="0"/>
              </a:spcAft>
              <a:buNone/>
            </a:pPr>
            <a:r>
              <a:rPr lang="es-ES" sz="1200" b="1" i="0" u="none" strike="noStrike" cap="none" dirty="0" err="1">
                <a:solidFill>
                  <a:srgbClr val="000000"/>
                </a:solidFill>
                <a:latin typeface="Helvetica Neue"/>
                <a:ea typeface="Helvetica Neue"/>
                <a:cs typeface="Helvetica Neue"/>
                <a:sym typeface="Helvetica Neue"/>
              </a:rPr>
              <a:t>It</a:t>
            </a:r>
            <a:r>
              <a:rPr lang="es-ES" sz="1200" b="1" i="0" u="none" strike="noStrike" cap="none" dirty="0">
                <a:solidFill>
                  <a:srgbClr val="000000"/>
                </a:solidFill>
                <a:latin typeface="Helvetica Neue"/>
                <a:ea typeface="Helvetica Neue"/>
                <a:cs typeface="Helvetica Neue"/>
                <a:sym typeface="Helvetica Neue"/>
              </a:rPr>
              <a:t> </a:t>
            </a:r>
            <a:r>
              <a:rPr lang="es-ES" sz="1200" b="1" i="0" u="none" strike="noStrike" cap="none" dirty="0" err="1">
                <a:solidFill>
                  <a:srgbClr val="000000"/>
                </a:solidFill>
                <a:latin typeface="Helvetica Neue"/>
                <a:ea typeface="Helvetica Neue"/>
                <a:cs typeface="Helvetica Neue"/>
                <a:sym typeface="Helvetica Neue"/>
              </a:rPr>
              <a:t>plays</a:t>
            </a:r>
            <a:r>
              <a:rPr lang="es-ES" sz="1200" b="1" i="0" u="none" strike="noStrike" cap="none" dirty="0">
                <a:solidFill>
                  <a:srgbClr val="000000"/>
                </a:solidFill>
                <a:latin typeface="Helvetica Neue"/>
                <a:ea typeface="Helvetica Neue"/>
                <a:cs typeface="Helvetica Neue"/>
                <a:sym typeface="Helvetica Neue"/>
              </a:rPr>
              <a:t> a central role in </a:t>
            </a:r>
            <a:r>
              <a:rPr lang="es-ES" sz="1200" b="1" i="0" u="none" strike="noStrike" cap="none" dirty="0" err="1">
                <a:solidFill>
                  <a:srgbClr val="000000"/>
                </a:solidFill>
                <a:latin typeface="Helvetica Neue"/>
                <a:ea typeface="Helvetica Neue"/>
                <a:cs typeface="Helvetica Neue"/>
                <a:sym typeface="Helvetica Neue"/>
              </a:rPr>
              <a:t>helping</a:t>
            </a:r>
            <a:r>
              <a:rPr lang="es-ES" sz="1200" b="1" i="0" u="none" strike="noStrike" cap="none" dirty="0">
                <a:solidFill>
                  <a:srgbClr val="000000"/>
                </a:solidFill>
                <a:latin typeface="Helvetica Neue"/>
                <a:ea typeface="Helvetica Neue"/>
                <a:cs typeface="Helvetica Neue"/>
                <a:sym typeface="Helvetica Neue"/>
              </a:rPr>
              <a:t> </a:t>
            </a:r>
            <a:r>
              <a:rPr lang="es-ES" sz="1200" b="1" i="0" u="none" strike="noStrike" cap="none" dirty="0" err="1">
                <a:solidFill>
                  <a:srgbClr val="000000"/>
                </a:solidFill>
                <a:latin typeface="Helvetica Neue"/>
                <a:ea typeface="Helvetica Neue"/>
                <a:cs typeface="Helvetica Neue"/>
                <a:sym typeface="Helvetica Neue"/>
              </a:rPr>
              <a:t>countries</a:t>
            </a:r>
            <a:r>
              <a:rPr lang="es-ES" sz="1200" b="1" i="0" u="none" strike="noStrike" cap="none" dirty="0">
                <a:solidFill>
                  <a:srgbClr val="000000"/>
                </a:solidFill>
                <a:latin typeface="Helvetica Neue"/>
                <a:ea typeface="Helvetica Neue"/>
                <a:cs typeface="Helvetica Neue"/>
                <a:sym typeface="Helvetica Neue"/>
              </a:rPr>
              <a:t> to </a:t>
            </a:r>
            <a:r>
              <a:rPr lang="es-ES" sz="1200" b="1" i="0" u="none" strike="noStrike" cap="none" dirty="0" err="1">
                <a:solidFill>
                  <a:srgbClr val="000000"/>
                </a:solidFill>
                <a:latin typeface="Helvetica Neue"/>
                <a:ea typeface="Helvetica Neue"/>
                <a:cs typeface="Helvetica Neue"/>
                <a:sym typeface="Helvetica Neue"/>
              </a:rPr>
              <a:t>approach</a:t>
            </a:r>
            <a:r>
              <a:rPr lang="es-ES" sz="1200" b="1" i="0" u="none" strike="noStrike" cap="none" dirty="0">
                <a:solidFill>
                  <a:srgbClr val="000000"/>
                </a:solidFill>
                <a:latin typeface="Helvetica Neue"/>
                <a:ea typeface="Helvetica Neue"/>
                <a:cs typeface="Helvetica Neue"/>
                <a:sym typeface="Helvetica Neue"/>
              </a:rPr>
              <a:t> </a:t>
            </a:r>
            <a:r>
              <a:rPr lang="es-ES" sz="1200" b="1" i="0" u="none" strike="noStrike" cap="none" dirty="0" err="1">
                <a:solidFill>
                  <a:srgbClr val="000000"/>
                </a:solidFill>
                <a:latin typeface="Helvetica Neue"/>
                <a:ea typeface="Helvetica Neue"/>
                <a:cs typeface="Helvetica Neue"/>
                <a:sym typeface="Helvetica Neue"/>
              </a:rPr>
              <a:t>climate</a:t>
            </a:r>
            <a:r>
              <a:rPr lang="es-ES" sz="1200" b="1" i="0" u="none" strike="noStrike" cap="none" dirty="0">
                <a:solidFill>
                  <a:srgbClr val="000000"/>
                </a:solidFill>
                <a:latin typeface="Helvetica Neue"/>
                <a:ea typeface="Helvetica Neue"/>
                <a:cs typeface="Helvetica Neue"/>
                <a:sym typeface="Helvetica Neue"/>
              </a:rPr>
              <a:t> </a:t>
            </a:r>
            <a:r>
              <a:rPr lang="es-ES" sz="1200" b="1" i="0" u="none" strike="noStrike" cap="none" dirty="0" err="1">
                <a:solidFill>
                  <a:srgbClr val="000000"/>
                </a:solidFill>
                <a:latin typeface="Helvetica Neue"/>
                <a:ea typeface="Helvetica Neue"/>
                <a:cs typeface="Helvetica Neue"/>
                <a:sym typeface="Helvetica Neue"/>
              </a:rPr>
              <a:t>change</a:t>
            </a:r>
            <a:r>
              <a:rPr lang="es-ES" sz="1200" b="1" i="0" u="none" strike="noStrike" cap="none" dirty="0">
                <a:solidFill>
                  <a:srgbClr val="000000"/>
                </a:solidFill>
                <a:latin typeface="Helvetica Neue"/>
                <a:ea typeface="Helvetica Neue"/>
                <a:cs typeface="Helvetica Neue"/>
                <a:sym typeface="Helvetica Neue"/>
              </a:rPr>
              <a:t> </a:t>
            </a:r>
            <a:r>
              <a:rPr lang="es-ES" sz="1200" b="1" i="0" u="none" strike="noStrike" cap="none" dirty="0" err="1">
                <a:solidFill>
                  <a:srgbClr val="000000"/>
                </a:solidFill>
                <a:latin typeface="Helvetica Neue"/>
                <a:ea typeface="Helvetica Neue"/>
                <a:cs typeface="Helvetica Neue"/>
                <a:sym typeface="Helvetica Neue"/>
              </a:rPr>
              <a:t>adaptation</a:t>
            </a:r>
            <a:r>
              <a:rPr lang="es-ES" sz="1200" b="1" i="0" u="none" strike="noStrike" cap="none" dirty="0">
                <a:solidFill>
                  <a:srgbClr val="000000"/>
                </a:solidFill>
                <a:latin typeface="Helvetica Neue"/>
                <a:ea typeface="Helvetica Neue"/>
                <a:cs typeface="Helvetica Neue"/>
                <a:sym typeface="Helvetica Neue"/>
              </a:rPr>
              <a:t> </a:t>
            </a:r>
            <a:r>
              <a:rPr lang="es-ES" sz="1200" b="1" i="0" u="none" strike="noStrike" cap="none" dirty="0" err="1">
                <a:solidFill>
                  <a:srgbClr val="000000"/>
                </a:solidFill>
                <a:latin typeface="Helvetica Neue"/>
                <a:ea typeface="Helvetica Neue"/>
                <a:cs typeface="Helvetica Neue"/>
                <a:sym typeface="Helvetica Neue"/>
              </a:rPr>
              <a:t>strategically</a:t>
            </a:r>
            <a:r>
              <a:rPr lang="es-ES" sz="1200" b="1" i="0" u="none" strike="noStrike" cap="none" dirty="0">
                <a:solidFill>
                  <a:srgbClr val="000000"/>
                </a:solidFill>
                <a:latin typeface="Helvetica Neue"/>
                <a:ea typeface="Helvetica Neue"/>
                <a:cs typeface="Helvetica Neue"/>
                <a:sym typeface="Helvetica Neue"/>
              </a:rPr>
              <a:t>, </a:t>
            </a:r>
            <a:r>
              <a:rPr lang="es-ES" sz="1200" b="1" i="0" u="none" strike="noStrike" cap="none" dirty="0" err="1">
                <a:solidFill>
                  <a:srgbClr val="000000"/>
                </a:solidFill>
                <a:latin typeface="Helvetica Neue"/>
                <a:ea typeface="Helvetica Neue"/>
                <a:cs typeface="Helvetica Neue"/>
                <a:sym typeface="Helvetica Neue"/>
              </a:rPr>
              <a:t>coherently</a:t>
            </a:r>
            <a:r>
              <a:rPr lang="es-ES" sz="1200" b="1" i="0" u="none" strike="noStrike" cap="none" dirty="0">
                <a:solidFill>
                  <a:srgbClr val="000000"/>
                </a:solidFill>
                <a:latin typeface="Helvetica Neue"/>
                <a:ea typeface="Helvetica Neue"/>
                <a:cs typeface="Helvetica Neue"/>
                <a:sym typeface="Helvetica Neue"/>
              </a:rPr>
              <a:t>, and </a:t>
            </a:r>
            <a:r>
              <a:rPr lang="es-ES" sz="1200" b="1" i="0" u="none" strike="noStrike" cap="none" dirty="0" err="1">
                <a:solidFill>
                  <a:srgbClr val="000000"/>
                </a:solidFill>
                <a:latin typeface="Helvetica Neue"/>
                <a:ea typeface="Helvetica Neue"/>
                <a:cs typeface="Helvetica Neue"/>
                <a:sym typeface="Helvetica Neue"/>
              </a:rPr>
              <a:t>consistently</a:t>
            </a:r>
            <a:r>
              <a:rPr lang="es-ES" sz="1200" b="1" i="0" u="none" strike="noStrike" cap="none" dirty="0">
                <a:solidFill>
                  <a:srgbClr val="000000"/>
                </a:solidFill>
                <a:latin typeface="Helvetica Neue"/>
                <a:ea typeface="Helvetica Neue"/>
                <a:cs typeface="Helvetica Neue"/>
                <a:sym typeface="Helvetica Neue"/>
              </a:rPr>
              <a:t>.</a:t>
            </a:r>
            <a:endParaRPr sz="1300" dirty="0"/>
          </a:p>
          <a:p>
            <a:pPr marL="0" marR="0" lvl="0" indent="0" algn="just" rtl="0">
              <a:lnSpc>
                <a:spcPct val="100000"/>
              </a:lnSpc>
              <a:spcBef>
                <a:spcPts val="0"/>
              </a:spcBef>
              <a:spcAft>
                <a:spcPts val="0"/>
              </a:spcAft>
              <a:buNone/>
            </a:pPr>
            <a:r>
              <a:rPr lang="es-ES" sz="1200" b="0" i="0" u="none" strike="noStrike" cap="none" dirty="0">
                <a:solidFill>
                  <a:srgbClr val="000000"/>
                </a:solidFill>
                <a:latin typeface="Helvetica Neue"/>
                <a:ea typeface="Helvetica Neue"/>
                <a:cs typeface="Helvetica Neue"/>
                <a:sym typeface="Helvetica Neue"/>
              </a:rPr>
              <a:t> </a:t>
            </a:r>
            <a:endParaRPr sz="1300" dirty="0"/>
          </a:p>
          <a:p>
            <a:pPr marL="0" marR="0" lvl="0" indent="0" algn="just" rtl="0">
              <a:lnSpc>
                <a:spcPct val="100000"/>
              </a:lnSpc>
              <a:spcBef>
                <a:spcPts val="0"/>
              </a:spcBef>
              <a:spcAft>
                <a:spcPts val="0"/>
              </a:spcAft>
              <a:buNone/>
            </a:pPr>
            <a:r>
              <a:rPr lang="es-ES" sz="1200" b="0" i="0" u="none" strike="noStrike" cap="none" dirty="0">
                <a:solidFill>
                  <a:srgbClr val="000000"/>
                </a:solidFill>
                <a:latin typeface="Helvetica Neue"/>
                <a:ea typeface="Helvetica Neue"/>
                <a:cs typeface="Helvetica Neue"/>
                <a:sym typeface="Helvetica Neue"/>
              </a:rPr>
              <a:t>To date, </a:t>
            </a:r>
            <a:r>
              <a:rPr lang="es-ES" sz="1200" b="1" i="0" u="none" strike="noStrike" cap="none" dirty="0">
                <a:solidFill>
                  <a:srgbClr val="000000"/>
                </a:solidFill>
                <a:latin typeface="Helvetica Neue"/>
                <a:ea typeface="Helvetica Neue"/>
                <a:cs typeface="Helvetica Neue"/>
                <a:sym typeface="Helvetica Neue"/>
              </a:rPr>
              <a:t>72% of </a:t>
            </a:r>
            <a:r>
              <a:rPr lang="es-ES" sz="1200" b="1" i="0" u="none" strike="noStrike" cap="none" dirty="0" err="1">
                <a:solidFill>
                  <a:srgbClr val="000000"/>
                </a:solidFill>
                <a:latin typeface="Helvetica Neue"/>
                <a:ea typeface="Helvetica Neue"/>
                <a:cs typeface="Helvetica Neue"/>
                <a:sym typeface="Helvetica Neue"/>
              </a:rPr>
              <a:t>its</a:t>
            </a:r>
            <a:r>
              <a:rPr lang="es-ES" sz="1200" b="1" i="0" u="none" strike="noStrike" cap="none" dirty="0">
                <a:solidFill>
                  <a:srgbClr val="000000"/>
                </a:solidFill>
                <a:latin typeface="Helvetica Neue"/>
                <a:ea typeface="Helvetica Neue"/>
                <a:cs typeface="Helvetica Neue"/>
                <a:sym typeface="Helvetica Neue"/>
              </a:rPr>
              <a:t> 190 </a:t>
            </a:r>
            <a:r>
              <a:rPr lang="es-ES" sz="1200" b="1" i="0" u="none" strike="noStrike" cap="none" dirty="0" err="1">
                <a:solidFill>
                  <a:srgbClr val="000000"/>
                </a:solidFill>
                <a:latin typeface="Helvetica Neue"/>
                <a:ea typeface="Helvetica Neue"/>
                <a:cs typeface="Helvetica Neue"/>
                <a:sym typeface="Helvetica Neue"/>
              </a:rPr>
              <a:t>signatories</a:t>
            </a:r>
            <a:r>
              <a:rPr lang="es-ES" sz="1200" b="1" i="0" u="none" strike="noStrike" cap="none" dirty="0">
                <a:solidFill>
                  <a:srgbClr val="000000"/>
                </a:solidFill>
                <a:latin typeface="Helvetica Neue"/>
                <a:ea typeface="Helvetica Neue"/>
                <a:cs typeface="Helvetica Neue"/>
                <a:sym typeface="Helvetica Neue"/>
              </a:rPr>
              <a:t> </a:t>
            </a:r>
            <a:r>
              <a:rPr lang="es-ES" sz="1200" b="1" i="0" u="none" strike="noStrike" cap="none" dirty="0" err="1">
                <a:solidFill>
                  <a:srgbClr val="000000"/>
                </a:solidFill>
                <a:latin typeface="Helvetica Neue"/>
                <a:ea typeface="Helvetica Neue"/>
                <a:cs typeface="Helvetica Neue"/>
                <a:sym typeface="Helvetica Neue"/>
              </a:rPr>
              <a:t>have</a:t>
            </a:r>
            <a:r>
              <a:rPr lang="es-ES" sz="1200" b="1" i="0" u="none" strike="noStrike" cap="none" dirty="0">
                <a:solidFill>
                  <a:srgbClr val="000000"/>
                </a:solidFill>
                <a:latin typeface="Helvetica Neue"/>
                <a:ea typeface="Helvetica Neue"/>
                <a:cs typeface="Helvetica Neue"/>
                <a:sym typeface="Helvetica Neue"/>
              </a:rPr>
              <a:t> </a:t>
            </a:r>
            <a:r>
              <a:rPr lang="es-ES" sz="1200" b="1" i="0" u="none" strike="noStrike" cap="none" dirty="0" err="1">
                <a:solidFill>
                  <a:srgbClr val="000000"/>
                </a:solidFill>
                <a:latin typeface="Helvetica Neue"/>
                <a:ea typeface="Helvetica Neue"/>
                <a:cs typeface="Helvetica Neue"/>
                <a:sym typeface="Helvetica Neue"/>
              </a:rPr>
              <a:t>adopted</a:t>
            </a:r>
            <a:r>
              <a:rPr lang="es-ES" sz="1200" b="1" i="0" u="none" strike="noStrike" cap="none" dirty="0">
                <a:solidFill>
                  <a:srgbClr val="000000"/>
                </a:solidFill>
                <a:latin typeface="Helvetica Neue"/>
                <a:ea typeface="Helvetica Neue"/>
                <a:cs typeface="Helvetica Neue"/>
                <a:sym typeface="Helvetica Neue"/>
              </a:rPr>
              <a:t> at </a:t>
            </a:r>
            <a:r>
              <a:rPr lang="es-ES" sz="1200" b="1" i="0" u="none" strike="noStrike" cap="none" dirty="0" err="1">
                <a:solidFill>
                  <a:srgbClr val="000000"/>
                </a:solidFill>
                <a:latin typeface="Helvetica Neue"/>
                <a:ea typeface="Helvetica Neue"/>
                <a:cs typeface="Helvetica Neue"/>
                <a:sym typeface="Helvetica Neue"/>
              </a:rPr>
              <a:t>least</a:t>
            </a:r>
            <a:r>
              <a:rPr lang="es-ES" sz="1200" b="1" i="0" u="none" strike="noStrike" cap="none" dirty="0">
                <a:solidFill>
                  <a:srgbClr val="000000"/>
                </a:solidFill>
                <a:latin typeface="Helvetica Neue"/>
                <a:ea typeface="Helvetica Neue"/>
                <a:cs typeface="Helvetica Neue"/>
                <a:sym typeface="Helvetica Neue"/>
              </a:rPr>
              <a:t> </a:t>
            </a:r>
            <a:r>
              <a:rPr lang="es-ES" sz="1200" b="1" i="0" u="none" strike="noStrike" cap="none" dirty="0" err="1">
                <a:solidFill>
                  <a:srgbClr val="000000"/>
                </a:solidFill>
                <a:latin typeface="Helvetica Neue"/>
                <a:ea typeface="Helvetica Neue"/>
                <a:cs typeface="Helvetica Neue"/>
                <a:sym typeface="Helvetica Neue"/>
              </a:rPr>
              <a:t>one</a:t>
            </a:r>
            <a:r>
              <a:rPr lang="es-ES" sz="1200" b="1" i="0" u="none" strike="noStrike" cap="none" dirty="0">
                <a:solidFill>
                  <a:srgbClr val="000000"/>
                </a:solidFill>
                <a:latin typeface="Helvetica Neue"/>
                <a:ea typeface="Helvetica Neue"/>
                <a:cs typeface="Helvetica Neue"/>
                <a:sym typeface="Helvetica Neue"/>
              </a:rPr>
              <a:t> </a:t>
            </a:r>
            <a:r>
              <a:rPr lang="es-ES" sz="1200" b="1" i="0" u="none" strike="noStrike" cap="none" dirty="0" err="1">
                <a:solidFill>
                  <a:srgbClr val="000000"/>
                </a:solidFill>
                <a:latin typeface="Helvetica Neue"/>
                <a:ea typeface="Helvetica Neue"/>
                <a:cs typeface="Helvetica Neue"/>
                <a:sym typeface="Helvetica Neue"/>
              </a:rPr>
              <a:t>national-level</a:t>
            </a:r>
            <a:r>
              <a:rPr lang="es-ES" sz="1200" b="1" i="0" u="none" strike="noStrike" cap="none" dirty="0">
                <a:solidFill>
                  <a:srgbClr val="000000"/>
                </a:solidFill>
                <a:latin typeface="Helvetica Neue"/>
                <a:ea typeface="Helvetica Neue"/>
                <a:cs typeface="Helvetica Neue"/>
                <a:sym typeface="Helvetica Neue"/>
              </a:rPr>
              <a:t> </a:t>
            </a:r>
            <a:r>
              <a:rPr lang="es-ES" sz="1200" b="1" i="0" u="none" strike="noStrike" cap="none" dirty="0" err="1">
                <a:solidFill>
                  <a:srgbClr val="000000"/>
                </a:solidFill>
                <a:latin typeface="Helvetica Neue"/>
                <a:ea typeface="Helvetica Neue"/>
                <a:cs typeface="Helvetica Neue"/>
                <a:sym typeface="Helvetica Neue"/>
              </a:rPr>
              <a:t>adaptation</a:t>
            </a:r>
            <a:r>
              <a:rPr lang="es-ES" sz="1200" b="1" i="0" u="none" strike="noStrike" cap="none" dirty="0">
                <a:solidFill>
                  <a:srgbClr val="000000"/>
                </a:solidFill>
                <a:latin typeface="Helvetica Neue"/>
                <a:ea typeface="Helvetica Neue"/>
                <a:cs typeface="Helvetica Neue"/>
                <a:sym typeface="Helvetica Neue"/>
              </a:rPr>
              <a:t> </a:t>
            </a:r>
            <a:r>
              <a:rPr lang="es-ES" sz="1200" b="1" i="0" u="none" strike="noStrike" cap="none" dirty="0" err="1">
                <a:solidFill>
                  <a:srgbClr val="000000"/>
                </a:solidFill>
                <a:latin typeface="Helvetica Neue"/>
                <a:ea typeface="Helvetica Neue"/>
                <a:cs typeface="Helvetica Neue"/>
                <a:sym typeface="Helvetica Neue"/>
              </a:rPr>
              <a:t>instrument</a:t>
            </a:r>
            <a:r>
              <a:rPr lang="es-ES" sz="1200" b="1" i="0" u="none" strike="noStrike" cap="none" dirty="0">
                <a:solidFill>
                  <a:srgbClr val="000000"/>
                </a:solidFill>
                <a:latin typeface="Helvetica Neue"/>
                <a:ea typeface="Helvetica Neue"/>
                <a:cs typeface="Helvetica Neue"/>
                <a:sym typeface="Helvetica Neue"/>
              </a:rPr>
              <a:t>.</a:t>
            </a:r>
            <a:endParaRPr sz="1200" b="0" i="0" u="none" strike="noStrike" cap="none" dirty="0">
              <a:solidFill>
                <a:schemeClr val="dk1"/>
              </a:solidFill>
              <a:latin typeface="Helvetica Neue"/>
              <a:ea typeface="Helvetica Neue"/>
              <a:cs typeface="Helvetica Neue"/>
              <a:sym typeface="Helvetica Neue"/>
            </a:endParaRPr>
          </a:p>
        </p:txBody>
      </p:sp>
      <p:sp>
        <p:nvSpPr>
          <p:cNvPr id="107" name="Google Shape;107;p3"/>
          <p:cNvSpPr/>
          <p:nvPr/>
        </p:nvSpPr>
        <p:spPr>
          <a:xfrm>
            <a:off x="5805377" y="1645461"/>
            <a:ext cx="2815457" cy="830956"/>
          </a:xfrm>
          <a:prstGeom prst="rect">
            <a:avLst/>
          </a:prstGeom>
          <a:noFill/>
          <a:ln>
            <a:noFill/>
          </a:ln>
        </p:spPr>
        <p:txBody>
          <a:bodyPr spcFirstLastPara="1" wrap="square" lIns="91425" tIns="45700" rIns="91425" bIns="45700" anchor="t" anchorCtr="0">
            <a:spAutoFit/>
          </a:bodyPr>
          <a:lstStyle/>
          <a:p>
            <a:pPr marL="449580" marR="0" lvl="0" indent="0" rtl="0">
              <a:lnSpc>
                <a:spcPct val="100000"/>
              </a:lnSpc>
              <a:spcBef>
                <a:spcPts val="0"/>
              </a:spcBef>
              <a:spcAft>
                <a:spcPts val="0"/>
              </a:spcAft>
              <a:buNone/>
            </a:pPr>
            <a:r>
              <a:rPr lang="es-ES" sz="800" b="1" i="0" u="none" strike="noStrike" cap="none" dirty="0">
                <a:solidFill>
                  <a:schemeClr val="dk1"/>
                </a:solidFill>
                <a:latin typeface="Helvetica Neue"/>
                <a:ea typeface="Helvetica Neue"/>
                <a:cs typeface="Helvetica Neue"/>
                <a:sym typeface="Helvetica Neue"/>
              </a:rPr>
              <a:t>Figure 1: </a:t>
            </a:r>
            <a:r>
              <a:rPr lang="es-ES" sz="800" b="1" i="0" u="none" strike="noStrike" cap="none" dirty="0" err="1">
                <a:solidFill>
                  <a:schemeClr val="dk1"/>
                </a:solidFill>
                <a:latin typeface="Helvetica Neue"/>
                <a:ea typeface="Helvetica Neue"/>
                <a:cs typeface="Helvetica Neue"/>
                <a:sym typeface="Helvetica Neue"/>
              </a:rPr>
              <a:t>Adaptation</a:t>
            </a:r>
            <a:r>
              <a:rPr lang="es-ES" sz="800" b="1" i="0" u="none" strike="noStrike" cap="none" dirty="0">
                <a:solidFill>
                  <a:schemeClr val="dk1"/>
                </a:solidFill>
                <a:latin typeface="Helvetica Neue"/>
                <a:ea typeface="Helvetica Neue"/>
                <a:cs typeface="Helvetica Neue"/>
                <a:sym typeface="Helvetica Neue"/>
              </a:rPr>
              <a:t> </a:t>
            </a:r>
            <a:r>
              <a:rPr lang="es-ES" sz="800" b="1" i="0" u="none" strike="noStrike" cap="none" dirty="0" err="1">
                <a:solidFill>
                  <a:schemeClr val="dk1"/>
                </a:solidFill>
                <a:latin typeface="Helvetica Neue"/>
                <a:ea typeface="Helvetica Neue"/>
                <a:cs typeface="Helvetica Neue"/>
                <a:sym typeface="Helvetica Neue"/>
              </a:rPr>
              <a:t>planning</a:t>
            </a:r>
            <a:r>
              <a:rPr lang="es-ES" sz="800" b="1" i="0" u="none" strike="noStrike" cap="none" dirty="0">
                <a:solidFill>
                  <a:schemeClr val="dk1"/>
                </a:solidFill>
                <a:latin typeface="Helvetica Neue"/>
                <a:ea typeface="Helvetica Neue"/>
                <a:cs typeface="Helvetica Neue"/>
                <a:sym typeface="Helvetica Neue"/>
              </a:rPr>
              <a:t> </a:t>
            </a:r>
            <a:r>
              <a:rPr lang="es-ES" sz="800" b="1" i="0" u="none" strike="noStrike" cap="none" dirty="0" err="1">
                <a:solidFill>
                  <a:schemeClr val="dk1"/>
                </a:solidFill>
                <a:latin typeface="Helvetica Neue"/>
                <a:ea typeface="Helvetica Neue"/>
                <a:cs typeface="Helvetica Neue"/>
                <a:sym typeface="Helvetica Neue"/>
              </a:rPr>
              <a:t>worldwide</a:t>
            </a:r>
            <a:r>
              <a:rPr lang="es-ES" sz="800" b="1" i="0" u="none" strike="noStrike" cap="none" dirty="0">
                <a:solidFill>
                  <a:schemeClr val="dk1"/>
                </a:solidFill>
                <a:latin typeface="Helvetica Neue"/>
                <a:ea typeface="Helvetica Neue"/>
                <a:cs typeface="Helvetica Neue"/>
                <a:sym typeface="Helvetica Neue"/>
              </a:rPr>
              <a:t> </a:t>
            </a:r>
            <a:endParaRPr lang="es-ES" sz="800" dirty="0">
              <a:ea typeface="Helvetica Neue"/>
            </a:endParaRPr>
          </a:p>
          <a:p>
            <a:pPr marL="449580" marR="0" lvl="0" indent="0" rtl="0">
              <a:lnSpc>
                <a:spcPct val="100000"/>
              </a:lnSpc>
              <a:spcBef>
                <a:spcPts val="0"/>
              </a:spcBef>
              <a:spcAft>
                <a:spcPts val="0"/>
              </a:spcAft>
              <a:buNone/>
            </a:pPr>
            <a:endParaRPr lang="es-ES" sz="800" b="0" i="0" u="none" strike="noStrike" cap="none" dirty="0">
              <a:solidFill>
                <a:srgbClr val="000000"/>
              </a:solidFill>
              <a:latin typeface="Helvetica Neue"/>
              <a:ea typeface="Helvetica Neue"/>
              <a:cs typeface="Helvetica Neue"/>
              <a:sym typeface="Helvetica Neue"/>
            </a:endParaRPr>
          </a:p>
          <a:p>
            <a:pPr marL="449580" marR="0" lvl="0" indent="0" rtl="0">
              <a:lnSpc>
                <a:spcPct val="100000"/>
              </a:lnSpc>
              <a:spcBef>
                <a:spcPts val="0"/>
              </a:spcBef>
              <a:spcAft>
                <a:spcPts val="0"/>
              </a:spcAft>
              <a:buNone/>
            </a:pPr>
            <a:r>
              <a:rPr lang="es-ES" sz="800" b="0" i="0" u="none" strike="noStrike" cap="none" dirty="0">
                <a:solidFill>
                  <a:srgbClr val="000000"/>
                </a:solidFill>
                <a:latin typeface="Helvetica Neue"/>
                <a:ea typeface="Helvetica Neue"/>
                <a:cs typeface="Helvetica Neue"/>
                <a:sym typeface="Helvetica Neue"/>
              </a:rPr>
              <a:t>UNEP (2021). </a:t>
            </a:r>
            <a:r>
              <a:rPr lang="es-ES" sz="800" b="0" i="0" u="none" strike="noStrike" cap="none" dirty="0" err="1">
                <a:solidFill>
                  <a:srgbClr val="000000"/>
                </a:solidFill>
                <a:latin typeface="Helvetica Neue"/>
                <a:ea typeface="Helvetica Neue"/>
                <a:cs typeface="Helvetica Neue"/>
                <a:sym typeface="Helvetica Neue"/>
              </a:rPr>
              <a:t>Adaptation</a:t>
            </a:r>
            <a:r>
              <a:rPr lang="es-ES" sz="800" b="0" i="0" u="none" strike="noStrike" cap="none" dirty="0">
                <a:solidFill>
                  <a:srgbClr val="000000"/>
                </a:solidFill>
                <a:latin typeface="Helvetica Neue"/>
                <a:ea typeface="Helvetica Neue"/>
                <a:cs typeface="Helvetica Neue"/>
                <a:sym typeface="Helvetica Neue"/>
              </a:rPr>
              <a:t> Gap </a:t>
            </a:r>
            <a:r>
              <a:rPr lang="es-ES" sz="800" b="0" i="0" u="none" strike="noStrike" cap="none" dirty="0" err="1">
                <a:solidFill>
                  <a:srgbClr val="000000"/>
                </a:solidFill>
                <a:latin typeface="Helvetica Neue"/>
                <a:ea typeface="Helvetica Neue"/>
                <a:cs typeface="Helvetica Neue"/>
                <a:sym typeface="Helvetica Neue"/>
              </a:rPr>
              <a:t>Report</a:t>
            </a:r>
            <a:r>
              <a:rPr lang="es-ES" sz="800" b="0" i="0" u="none" strike="noStrike" cap="none" dirty="0">
                <a:solidFill>
                  <a:srgbClr val="000000"/>
                </a:solidFill>
                <a:latin typeface="Helvetica Neue"/>
                <a:ea typeface="Helvetica Neue"/>
                <a:cs typeface="Helvetica Neue"/>
                <a:sym typeface="Helvetica Neue"/>
              </a:rPr>
              <a:t> 2020. </a:t>
            </a:r>
            <a:r>
              <a:rPr lang="es-ES" sz="800" b="0" i="0" u="none" strike="noStrike" cap="none" dirty="0" err="1">
                <a:solidFill>
                  <a:srgbClr val="000000"/>
                </a:solidFill>
                <a:latin typeface="Helvetica Neue"/>
                <a:ea typeface="Helvetica Neue"/>
                <a:cs typeface="Helvetica Neue"/>
                <a:sym typeface="Helvetica Neue"/>
              </a:rPr>
              <a:t>Available</a:t>
            </a:r>
            <a:r>
              <a:rPr lang="es-ES" sz="800" b="0" i="0" u="none" strike="noStrike" cap="none" dirty="0">
                <a:solidFill>
                  <a:srgbClr val="000000"/>
                </a:solidFill>
                <a:latin typeface="Helvetica Neue"/>
                <a:ea typeface="Helvetica Neue"/>
                <a:cs typeface="Helvetica Neue"/>
                <a:sym typeface="Helvetica Neue"/>
              </a:rPr>
              <a:t> at: </a:t>
            </a:r>
            <a:r>
              <a:rPr lang="es-ES" sz="800" b="0" i="0" u="sng" strike="noStrike" cap="none" dirty="0">
                <a:solidFill>
                  <a:srgbClr val="000000"/>
                </a:solidFill>
                <a:latin typeface="Helvetica Neue"/>
                <a:ea typeface="Helvetica Neue"/>
                <a:cs typeface="Helvetica Neue"/>
                <a:sym typeface="Helvetica Neue"/>
                <a:hlinkClick r:id="rId3">
                  <a:extLst>
                    <a:ext uri="{A12FA001-AC4F-418D-AE19-62706E023703}">
                      <ahyp:hlinkClr xmlns:ahyp="http://schemas.microsoft.com/office/drawing/2018/hyperlinkcolor" val="tx"/>
                    </a:ext>
                  </a:extLst>
                </a:hlinkClick>
              </a:rPr>
              <a:t>https://reliefweb.int/report/world/adaptation-gap-report-2020</a:t>
            </a:r>
            <a:endParaRPr sz="800" b="0" i="0" u="none" strike="noStrike" cap="none" dirty="0">
              <a:solidFill>
                <a:srgbClr val="000000"/>
              </a:solidFill>
              <a:latin typeface="Helvetica Neue"/>
              <a:ea typeface="Helvetica Neue"/>
              <a:cs typeface="Helvetica Neue"/>
              <a:sym typeface="Helvetica Neue"/>
            </a:endParaRPr>
          </a:p>
        </p:txBody>
      </p:sp>
      <p:pic>
        <p:nvPicPr>
          <p:cNvPr id="108" name="Google Shape;108;p3" descr="Mapa&#10;&#10;Descripción generada automáticamente"/>
          <p:cNvPicPr preferRelativeResize="0"/>
          <p:nvPr/>
        </p:nvPicPr>
        <p:blipFill rotWithShape="1">
          <a:blip r:embed="rId4">
            <a:alphaModFix/>
          </a:blip>
          <a:srcRect/>
          <a:stretch/>
        </p:blipFill>
        <p:spPr>
          <a:xfrm>
            <a:off x="182690" y="812767"/>
            <a:ext cx="6016091" cy="2697178"/>
          </a:xfrm>
          <a:prstGeom prst="rect">
            <a:avLst/>
          </a:prstGeom>
          <a:noFill/>
          <a:ln>
            <a:noFill/>
          </a:ln>
        </p:spPr>
      </p:pic>
      <p:sp>
        <p:nvSpPr>
          <p:cNvPr id="109" name="Google Shape;109;p3"/>
          <p:cNvSpPr txBox="1">
            <a:spLocks noGrp="1"/>
          </p:cNvSpPr>
          <p:nvPr>
            <p:ph type="sldNum" idx="4294967295"/>
          </p:nvPr>
        </p:nvSpPr>
        <p:spPr>
          <a:xfrm>
            <a:off x="8620834" y="4761816"/>
            <a:ext cx="548700" cy="393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100"/>
              <a:buNone/>
            </a:pPr>
            <a:fld id="{00000000-1234-1234-1234-123412341234}" type="slidenum">
              <a:rPr lang="es-ES"/>
              <a:t>3</a:t>
            </a:fld>
            <a:endParaRPr/>
          </a:p>
        </p:txBody>
      </p:sp>
      <p:pic>
        <p:nvPicPr>
          <p:cNvPr id="3" name="Gráfico 2" descr="Marca de verificación con relleno sólido">
            <a:extLst>
              <a:ext uri="{FF2B5EF4-FFF2-40B4-BE49-F238E27FC236}">
                <a16:creationId xmlns:a16="http://schemas.microsoft.com/office/drawing/2014/main" id="{690A7497-2F00-9E48-861D-2CC9F6EDBBB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9581" y="3639227"/>
            <a:ext cx="228600" cy="228600"/>
          </a:xfrm>
          <a:prstGeom prst="rect">
            <a:avLst/>
          </a:prstGeom>
        </p:spPr>
      </p:pic>
      <p:pic>
        <p:nvPicPr>
          <p:cNvPr id="15" name="Gráfico 14" descr="Marca de verificación con relleno sólido">
            <a:extLst>
              <a:ext uri="{FF2B5EF4-FFF2-40B4-BE49-F238E27FC236}">
                <a16:creationId xmlns:a16="http://schemas.microsoft.com/office/drawing/2014/main" id="{2F47E408-3A4C-EC4A-8BF3-75C532BFDA2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9581" y="4021589"/>
            <a:ext cx="228600" cy="228600"/>
          </a:xfrm>
          <a:prstGeom prst="rect">
            <a:avLst/>
          </a:prstGeom>
        </p:spPr>
      </p:pic>
      <p:pic>
        <p:nvPicPr>
          <p:cNvPr id="16" name="Gráfico 15" descr="Marca de verificación con relleno sólido">
            <a:extLst>
              <a:ext uri="{FF2B5EF4-FFF2-40B4-BE49-F238E27FC236}">
                <a16:creationId xmlns:a16="http://schemas.microsoft.com/office/drawing/2014/main" id="{0EA6395F-5273-A540-9165-18A04B05444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7871" y="4533216"/>
            <a:ext cx="228600" cy="2286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4"/>
          <p:cNvSpPr/>
          <p:nvPr/>
        </p:nvSpPr>
        <p:spPr>
          <a:xfrm rot="10800000" flipH="1">
            <a:off x="0" y="4761825"/>
            <a:ext cx="9157800" cy="462600"/>
          </a:xfrm>
          <a:prstGeom prst="rect">
            <a:avLst/>
          </a:prstGeom>
          <a:solidFill>
            <a:srgbClr val="F8BD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sp>
        <p:nvSpPr>
          <p:cNvPr id="115" name="Google Shape;115;p4"/>
          <p:cNvSpPr txBox="1">
            <a:spLocks noGrp="1"/>
          </p:cNvSpPr>
          <p:nvPr>
            <p:ph type="subTitle" idx="1"/>
          </p:nvPr>
        </p:nvSpPr>
        <p:spPr>
          <a:xfrm>
            <a:off x="400325" y="426200"/>
            <a:ext cx="6514800" cy="217800"/>
          </a:xfrm>
          <a:prstGeom prst="rect">
            <a:avLst/>
          </a:prstGeom>
          <a:noFill/>
          <a:ln>
            <a:noFill/>
          </a:ln>
        </p:spPr>
        <p:txBody>
          <a:bodyPr spcFirstLastPara="1" wrap="square" lIns="0" tIns="0" rIns="54000" bIns="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000000"/>
                </a:solidFill>
                <a:latin typeface="Arial"/>
                <a:ea typeface="Arial"/>
                <a:cs typeface="Arial"/>
                <a:sym typeface="Arial"/>
              </a:rPr>
              <a:t>EIWFH DCGGBC WEIUIVHKJ UDHF</a:t>
            </a:r>
            <a:endParaRPr sz="1400" b="0" i="0" u="none" strike="noStrike" cap="none">
              <a:solidFill>
                <a:srgbClr val="000000"/>
              </a:solidFill>
              <a:latin typeface="Arial"/>
              <a:ea typeface="Arial"/>
              <a:cs typeface="Arial"/>
              <a:sym typeface="Arial"/>
            </a:endParaRPr>
          </a:p>
        </p:txBody>
      </p:sp>
      <p:sp>
        <p:nvSpPr>
          <p:cNvPr id="116" name="Google Shape;116;p4"/>
          <p:cNvSpPr txBox="1">
            <a:spLocks noGrp="1"/>
          </p:cNvSpPr>
          <p:nvPr>
            <p:ph type="title" idx="4294967295"/>
          </p:nvPr>
        </p:nvSpPr>
        <p:spPr>
          <a:xfrm>
            <a:off x="396599" y="198988"/>
            <a:ext cx="6585300" cy="333600"/>
          </a:xfrm>
          <a:prstGeom prst="rect">
            <a:avLst/>
          </a:prstGeom>
          <a:noFill/>
          <a:ln>
            <a:noFill/>
          </a:ln>
        </p:spPr>
        <p:txBody>
          <a:bodyPr spcFirstLastPara="1" wrap="square" lIns="0" tIns="0" rIns="91425" bIns="0" anchor="t" anchorCtr="0">
            <a:normAutofit/>
          </a:bodyPr>
          <a:lstStyle/>
          <a:p>
            <a:pPr marL="0" lvl="0" indent="0" algn="l" rtl="0">
              <a:lnSpc>
                <a:spcPct val="100000"/>
              </a:lnSpc>
              <a:spcBef>
                <a:spcPts val="0"/>
              </a:spcBef>
              <a:spcAft>
                <a:spcPts val="0"/>
              </a:spcAft>
              <a:buSzPts val="1800"/>
              <a:buNone/>
            </a:pPr>
            <a:r>
              <a:rPr lang="es-ES"/>
              <a:t>EHFG VGYDF CYGRVG CSU</a:t>
            </a:r>
            <a:endParaRPr/>
          </a:p>
        </p:txBody>
      </p:sp>
      <p:sp>
        <p:nvSpPr>
          <p:cNvPr id="117" name="Google Shape;117;p4"/>
          <p:cNvSpPr txBox="1"/>
          <p:nvPr/>
        </p:nvSpPr>
        <p:spPr>
          <a:xfrm>
            <a:off x="4918863" y="422825"/>
            <a:ext cx="2293500" cy="992700"/>
          </a:xfrm>
          <a:prstGeom prst="rect">
            <a:avLst/>
          </a:prstGeom>
          <a:noFill/>
          <a:ln>
            <a:noFill/>
          </a:ln>
        </p:spPr>
        <p:txBody>
          <a:bodyPr spcFirstLastPara="1" wrap="square" lIns="18000" tIns="0" rIns="54000" bIns="0" anchor="t" anchorCtr="0">
            <a:noAutofit/>
          </a:bodyPr>
          <a:lstStyle/>
          <a:p>
            <a:pPr marL="0" marR="0" lvl="0" indent="0" algn="l" rtl="0">
              <a:lnSpc>
                <a:spcPct val="150000"/>
              </a:lnSpc>
              <a:spcBef>
                <a:spcPts val="0"/>
              </a:spcBef>
              <a:spcAft>
                <a:spcPts val="0"/>
              </a:spcAft>
              <a:buClr>
                <a:srgbClr val="000000"/>
              </a:buClr>
              <a:buSzPts val="600"/>
              <a:buFont typeface="Arial"/>
              <a:buNone/>
            </a:pPr>
            <a:r>
              <a:rPr lang="es-ES" sz="600" b="1" i="0" u="none" strike="noStrike" cap="none">
                <a:solidFill>
                  <a:srgbClr val="000000"/>
                </a:solidFill>
                <a:latin typeface="Helvetica Neue"/>
                <a:ea typeface="Helvetica Neue"/>
                <a:cs typeface="Helvetica Neue"/>
                <a:sym typeface="Helvetica Neue"/>
              </a:rPr>
              <a:t>First Level</a:t>
            </a:r>
            <a:endParaRPr sz="600" b="1" i="0" u="none" strike="noStrike" cap="none">
              <a:solidFill>
                <a:srgbClr val="000000"/>
              </a:solidFill>
              <a:latin typeface="Helvetica Neue"/>
              <a:ea typeface="Helvetica Neue"/>
              <a:cs typeface="Helvetica Neue"/>
              <a:sym typeface="Helvetica Neue"/>
            </a:endParaRPr>
          </a:p>
          <a:p>
            <a:pPr marL="0" marR="0" lvl="0" indent="457200" algn="l" rtl="0">
              <a:lnSpc>
                <a:spcPct val="150000"/>
              </a:lnSpc>
              <a:spcBef>
                <a:spcPts val="100"/>
              </a:spcBef>
              <a:spcAft>
                <a:spcPts val="500"/>
              </a:spcAft>
              <a:buClr>
                <a:srgbClr val="000000"/>
              </a:buClr>
              <a:buSzPts val="600"/>
              <a:buFont typeface="Arial"/>
              <a:buNone/>
            </a:pPr>
            <a:r>
              <a:rPr lang="es-ES" sz="600" b="0" i="0" u="none" strike="noStrike" cap="none">
                <a:solidFill>
                  <a:schemeClr val="dk1"/>
                </a:solidFill>
                <a:latin typeface="Helvetica Neue"/>
                <a:ea typeface="Helvetica Neue"/>
                <a:cs typeface="Helvetica Neue"/>
                <a:sym typeface="Helvetica Neue"/>
              </a:rPr>
              <a:t>Second Level </a:t>
            </a:r>
            <a:endParaRPr sz="600" b="0" i="0" u="none" strike="noStrike" cap="none">
              <a:solidFill>
                <a:schemeClr val="dk1"/>
              </a:solidFill>
              <a:latin typeface="Helvetica Neue"/>
              <a:ea typeface="Helvetica Neue"/>
              <a:cs typeface="Helvetica Neue"/>
              <a:sym typeface="Helvetica Neue"/>
            </a:endParaRPr>
          </a:p>
        </p:txBody>
      </p:sp>
      <p:sp>
        <p:nvSpPr>
          <p:cNvPr id="118" name="Google Shape;118;p4"/>
          <p:cNvSpPr/>
          <p:nvPr/>
        </p:nvSpPr>
        <p:spPr>
          <a:xfrm>
            <a:off x="0" y="130600"/>
            <a:ext cx="9144000" cy="579900"/>
          </a:xfrm>
          <a:prstGeom prst="rect">
            <a:avLst/>
          </a:prstGeom>
          <a:solidFill>
            <a:srgbClr val="558BC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sp>
        <p:nvSpPr>
          <p:cNvPr id="119" name="Google Shape;119;p4"/>
          <p:cNvSpPr/>
          <p:nvPr/>
        </p:nvSpPr>
        <p:spPr>
          <a:xfrm>
            <a:off x="8945100" y="130600"/>
            <a:ext cx="198900" cy="579900"/>
          </a:xfrm>
          <a:prstGeom prst="rect">
            <a:avLst/>
          </a:prstGeom>
          <a:solidFill>
            <a:srgbClr val="F8BD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sp>
        <p:nvSpPr>
          <p:cNvPr id="120" name="Google Shape;120;p4"/>
          <p:cNvSpPr txBox="1">
            <a:spLocks noGrp="1"/>
          </p:cNvSpPr>
          <p:nvPr>
            <p:ph type="title" idx="4294967295"/>
          </p:nvPr>
        </p:nvSpPr>
        <p:spPr>
          <a:xfrm>
            <a:off x="198900" y="265206"/>
            <a:ext cx="8158200" cy="333600"/>
          </a:xfrm>
          <a:prstGeom prst="rect">
            <a:avLst/>
          </a:prstGeom>
          <a:noFill/>
          <a:ln>
            <a:noFill/>
          </a:ln>
        </p:spPr>
        <p:txBody>
          <a:bodyPr spcFirstLastPara="1" wrap="square" lIns="0" tIns="0" rIns="91425" bIns="0" anchor="t" anchorCtr="0">
            <a:noAutofit/>
          </a:bodyPr>
          <a:lstStyle/>
          <a:p>
            <a:pPr marL="0" lvl="0" indent="0" algn="just" rtl="0">
              <a:lnSpc>
                <a:spcPct val="150000"/>
              </a:lnSpc>
              <a:spcBef>
                <a:spcPts val="0"/>
              </a:spcBef>
              <a:spcAft>
                <a:spcPts val="0"/>
              </a:spcAft>
              <a:buSzPts val="900"/>
              <a:buNone/>
            </a:pPr>
            <a:r>
              <a:rPr lang="es-ES" b="0">
                <a:solidFill>
                  <a:srgbClr val="F8BD20"/>
                </a:solidFill>
                <a:latin typeface="Arial"/>
                <a:ea typeface="Arial"/>
                <a:cs typeface="Arial"/>
                <a:sym typeface="Arial"/>
              </a:rPr>
              <a:t>▶ </a:t>
            </a:r>
            <a:r>
              <a:rPr lang="es-ES">
                <a:latin typeface="Helvetica Neue"/>
                <a:ea typeface="Helvetica Neue"/>
                <a:cs typeface="Helvetica Neue"/>
                <a:sym typeface="Helvetica Neue"/>
              </a:rPr>
              <a:t>Essential elements of the NAP process</a:t>
            </a:r>
            <a:endParaRPr>
              <a:latin typeface="Helvetica Neue"/>
              <a:ea typeface="Helvetica Neue"/>
              <a:cs typeface="Helvetica Neue"/>
              <a:sym typeface="Helvetica Neue"/>
            </a:endParaRPr>
          </a:p>
        </p:txBody>
      </p:sp>
      <p:sp>
        <p:nvSpPr>
          <p:cNvPr id="121" name="Google Shape;121;p4"/>
          <p:cNvSpPr txBox="1"/>
          <p:nvPr/>
        </p:nvSpPr>
        <p:spPr>
          <a:xfrm>
            <a:off x="382049" y="1156441"/>
            <a:ext cx="3546029" cy="569488"/>
          </a:xfrm>
          <a:prstGeom prst="rect">
            <a:avLst/>
          </a:prstGeom>
          <a:noFill/>
          <a:ln>
            <a:noFill/>
          </a:ln>
        </p:spPr>
        <p:txBody>
          <a:bodyPr spcFirstLastPara="1" wrap="square" lIns="18000" tIns="0" rIns="54000" bIns="0" anchor="t" anchorCtr="0">
            <a:noAutofit/>
          </a:bodyPr>
          <a:lstStyle/>
          <a:p>
            <a:pPr marL="0" marR="0" lvl="0" indent="0" algn="just" rtl="0">
              <a:lnSpc>
                <a:spcPct val="100000"/>
              </a:lnSpc>
              <a:spcBef>
                <a:spcPts val="0"/>
              </a:spcBef>
              <a:spcAft>
                <a:spcPts val="0"/>
              </a:spcAft>
              <a:buNone/>
            </a:pPr>
            <a:r>
              <a:rPr lang="es-ES" sz="1500" b="1" i="0" u="none" strike="noStrike" cap="none" dirty="0">
                <a:solidFill>
                  <a:srgbClr val="000000"/>
                </a:solidFill>
                <a:latin typeface="Helvetica Neue"/>
                <a:ea typeface="Helvetica Neue"/>
                <a:cs typeface="Helvetica Neue"/>
                <a:sym typeface="Helvetica Neue"/>
              </a:rPr>
              <a:t>Key </a:t>
            </a:r>
            <a:r>
              <a:rPr lang="es-ES" sz="1500" b="1" i="0" u="none" strike="noStrike" cap="none" dirty="0" err="1">
                <a:solidFill>
                  <a:srgbClr val="000000"/>
                </a:solidFill>
                <a:latin typeface="Helvetica Neue"/>
                <a:ea typeface="Helvetica Neue"/>
                <a:cs typeface="Helvetica Neue"/>
                <a:sym typeface="Helvetica Neue"/>
              </a:rPr>
              <a:t>reasons</a:t>
            </a:r>
            <a:r>
              <a:rPr lang="es-ES" sz="1500" b="1" i="0" u="none" strike="noStrike" cap="none" dirty="0">
                <a:solidFill>
                  <a:srgbClr val="000000"/>
                </a:solidFill>
                <a:latin typeface="Helvetica Neue"/>
                <a:ea typeface="Helvetica Neue"/>
                <a:cs typeface="Helvetica Neue"/>
                <a:sym typeface="Helvetica Neue"/>
              </a:rPr>
              <a:t> </a:t>
            </a:r>
            <a:r>
              <a:rPr lang="es-ES" sz="1500" i="0" u="none" strike="noStrike" cap="none" dirty="0" err="1">
                <a:solidFill>
                  <a:srgbClr val="000000"/>
                </a:solidFill>
                <a:latin typeface="Helvetica Neue"/>
                <a:ea typeface="Helvetica Neue"/>
                <a:cs typeface="Helvetica Neue"/>
                <a:sym typeface="Helvetica Neue"/>
              </a:rPr>
              <a:t>why</a:t>
            </a:r>
            <a:r>
              <a:rPr lang="es-ES" sz="1500" i="0" u="none" strike="noStrike" cap="none" dirty="0">
                <a:solidFill>
                  <a:srgbClr val="000000"/>
                </a:solidFill>
                <a:latin typeface="Helvetica Neue"/>
                <a:ea typeface="Helvetica Neue"/>
                <a:cs typeface="Helvetica Neue"/>
                <a:sym typeface="Helvetica Neue"/>
              </a:rPr>
              <a:t> </a:t>
            </a:r>
            <a:r>
              <a:rPr lang="es-ES" sz="1500" i="0" u="none" strike="noStrike" cap="none" dirty="0" err="1">
                <a:solidFill>
                  <a:srgbClr val="000000"/>
                </a:solidFill>
                <a:latin typeface="Helvetica Neue"/>
                <a:ea typeface="Helvetica Neue"/>
                <a:cs typeface="Helvetica Neue"/>
                <a:sym typeface="Helvetica Neue"/>
              </a:rPr>
              <a:t>countries</a:t>
            </a:r>
            <a:r>
              <a:rPr lang="es-ES" sz="1500" i="0" u="none" strike="noStrike" cap="none" dirty="0">
                <a:solidFill>
                  <a:srgbClr val="000000"/>
                </a:solidFill>
                <a:latin typeface="Helvetica Neue"/>
                <a:ea typeface="Helvetica Neue"/>
                <a:cs typeface="Helvetica Neue"/>
                <a:sym typeface="Helvetica Neue"/>
              </a:rPr>
              <a:t> </a:t>
            </a:r>
            <a:r>
              <a:rPr lang="es-ES" sz="1500" i="0" u="none" strike="noStrike" cap="none" dirty="0" err="1">
                <a:solidFill>
                  <a:srgbClr val="000000"/>
                </a:solidFill>
                <a:latin typeface="Helvetica Neue"/>
                <a:ea typeface="Helvetica Neue"/>
                <a:cs typeface="Helvetica Neue"/>
                <a:sym typeface="Helvetica Neue"/>
              </a:rPr>
              <a:t>should</a:t>
            </a:r>
            <a:r>
              <a:rPr lang="es-ES" sz="1500" i="0" u="none" strike="noStrike" cap="none" dirty="0">
                <a:solidFill>
                  <a:srgbClr val="000000"/>
                </a:solidFill>
                <a:latin typeface="Helvetica Neue"/>
                <a:ea typeface="Helvetica Neue"/>
                <a:cs typeface="Helvetica Neue"/>
                <a:sym typeface="Helvetica Neue"/>
              </a:rPr>
              <a:t> </a:t>
            </a:r>
            <a:r>
              <a:rPr lang="es-ES" sz="1500" i="0" u="none" strike="noStrike" cap="none" dirty="0" err="1">
                <a:solidFill>
                  <a:srgbClr val="000000"/>
                </a:solidFill>
                <a:latin typeface="Helvetica Neue"/>
                <a:ea typeface="Helvetica Neue"/>
                <a:cs typeface="Helvetica Neue"/>
                <a:sym typeface="Helvetica Neue"/>
              </a:rPr>
              <a:t>engage</a:t>
            </a:r>
            <a:r>
              <a:rPr lang="es-ES" sz="1500" i="0" u="none" strike="noStrike" cap="none" dirty="0">
                <a:solidFill>
                  <a:srgbClr val="000000"/>
                </a:solidFill>
                <a:latin typeface="Helvetica Neue"/>
                <a:ea typeface="Helvetica Neue"/>
                <a:cs typeface="Helvetica Neue"/>
                <a:sym typeface="Helvetica Neue"/>
              </a:rPr>
              <a:t> in </a:t>
            </a:r>
            <a:r>
              <a:rPr lang="es-ES" sz="1500" i="0" u="none" strike="noStrike" cap="none" dirty="0" err="1">
                <a:solidFill>
                  <a:srgbClr val="000000"/>
                </a:solidFill>
                <a:latin typeface="Helvetica Neue"/>
                <a:ea typeface="Helvetica Neue"/>
                <a:cs typeface="Helvetica Neue"/>
                <a:sym typeface="Helvetica Neue"/>
              </a:rPr>
              <a:t>the</a:t>
            </a:r>
            <a:r>
              <a:rPr lang="es-ES" sz="1500" i="0" u="none" strike="noStrike" cap="none" dirty="0">
                <a:solidFill>
                  <a:srgbClr val="000000"/>
                </a:solidFill>
                <a:latin typeface="Helvetica Neue"/>
                <a:ea typeface="Helvetica Neue"/>
                <a:cs typeface="Helvetica Neue"/>
                <a:sym typeface="Helvetica Neue"/>
              </a:rPr>
              <a:t> NAP </a:t>
            </a:r>
            <a:r>
              <a:rPr lang="es-ES" sz="1500" i="0" u="none" strike="noStrike" cap="none" dirty="0" err="1">
                <a:solidFill>
                  <a:srgbClr val="000000"/>
                </a:solidFill>
                <a:latin typeface="Helvetica Neue"/>
                <a:ea typeface="Helvetica Neue"/>
                <a:cs typeface="Helvetica Neue"/>
                <a:sym typeface="Helvetica Neue"/>
              </a:rPr>
              <a:t>process</a:t>
            </a:r>
            <a:r>
              <a:rPr lang="es-ES" sz="1500" i="0" u="none" strike="noStrike" cap="none" dirty="0">
                <a:solidFill>
                  <a:srgbClr val="000000"/>
                </a:solidFill>
                <a:latin typeface="Helvetica Neue"/>
                <a:ea typeface="Helvetica Neue"/>
                <a:cs typeface="Helvetica Neue"/>
                <a:sym typeface="Helvetica Neue"/>
              </a:rPr>
              <a:t> </a:t>
            </a:r>
            <a:r>
              <a:rPr lang="es-ES" sz="1500" i="0" u="none" strike="noStrike" cap="none" dirty="0" err="1">
                <a:solidFill>
                  <a:srgbClr val="000000"/>
                </a:solidFill>
                <a:latin typeface="Helvetica Neue"/>
                <a:ea typeface="Helvetica Neue"/>
                <a:cs typeface="Helvetica Neue"/>
                <a:sym typeface="Helvetica Neue"/>
              </a:rPr>
              <a:t>include</a:t>
            </a:r>
            <a:r>
              <a:rPr lang="es-ES" sz="1500" i="0" u="none" strike="noStrike" cap="none" dirty="0">
                <a:solidFill>
                  <a:srgbClr val="000000"/>
                </a:solidFill>
                <a:latin typeface="Helvetica Neue"/>
                <a:ea typeface="Helvetica Neue"/>
                <a:cs typeface="Helvetica Neue"/>
                <a:sym typeface="Helvetica Neue"/>
              </a:rPr>
              <a:t>:</a:t>
            </a:r>
            <a:endParaRPr sz="1500" dirty="0"/>
          </a:p>
          <a:p>
            <a:pPr marL="0" marR="0" lvl="0" indent="0" algn="just" rtl="0">
              <a:lnSpc>
                <a:spcPct val="100000"/>
              </a:lnSpc>
              <a:spcBef>
                <a:spcPts val="0"/>
              </a:spcBef>
              <a:spcAft>
                <a:spcPts val="0"/>
              </a:spcAft>
              <a:buNone/>
            </a:pPr>
            <a:endParaRPr sz="1300" b="0" i="0" u="none" strike="noStrike" cap="none" dirty="0">
              <a:solidFill>
                <a:srgbClr val="000000"/>
              </a:solidFill>
              <a:latin typeface="Helvetica Neue"/>
              <a:ea typeface="Helvetica Neue"/>
              <a:cs typeface="Helvetica Neue"/>
              <a:sym typeface="Helvetica Neue"/>
            </a:endParaRPr>
          </a:p>
        </p:txBody>
      </p:sp>
      <p:sp>
        <p:nvSpPr>
          <p:cNvPr id="122" name="Google Shape;122;p4"/>
          <p:cNvSpPr/>
          <p:nvPr/>
        </p:nvSpPr>
        <p:spPr>
          <a:xfrm>
            <a:off x="4913978" y="3807295"/>
            <a:ext cx="3847699"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ES" sz="800" b="1" i="0" u="none" strike="noStrike" cap="none" dirty="0">
                <a:solidFill>
                  <a:srgbClr val="000000"/>
                </a:solidFill>
                <a:latin typeface="Helvetica Neue"/>
                <a:ea typeface="Helvetica Neue"/>
                <a:cs typeface="Helvetica Neue"/>
                <a:sym typeface="Helvetica Neue"/>
              </a:rPr>
              <a:t>Figure 2: </a:t>
            </a:r>
            <a:r>
              <a:rPr lang="es-ES" sz="800" b="1" i="0" u="none" strike="noStrike" cap="none" dirty="0" err="1">
                <a:solidFill>
                  <a:srgbClr val="000000"/>
                </a:solidFill>
                <a:latin typeface="Helvetica Neue"/>
                <a:ea typeface="Helvetica Neue"/>
                <a:cs typeface="Helvetica Neue"/>
                <a:sym typeface="Helvetica Neue"/>
              </a:rPr>
              <a:t>Progress</a:t>
            </a:r>
            <a:r>
              <a:rPr lang="es-ES" sz="800" b="1" i="0" u="none" strike="noStrike" cap="none" dirty="0">
                <a:solidFill>
                  <a:srgbClr val="000000"/>
                </a:solidFill>
                <a:latin typeface="Helvetica Neue"/>
                <a:ea typeface="Helvetica Neue"/>
                <a:cs typeface="Helvetica Neue"/>
                <a:sym typeface="Helvetica Neue"/>
              </a:rPr>
              <a:t> in </a:t>
            </a:r>
            <a:r>
              <a:rPr lang="es-ES" sz="800" b="1" i="0" u="none" strike="noStrike" cap="none" dirty="0" err="1">
                <a:solidFill>
                  <a:srgbClr val="000000"/>
                </a:solidFill>
                <a:latin typeface="Helvetica Neue"/>
                <a:ea typeface="Helvetica Neue"/>
                <a:cs typeface="Helvetica Neue"/>
                <a:sym typeface="Helvetica Neue"/>
              </a:rPr>
              <a:t>national-level</a:t>
            </a:r>
            <a:r>
              <a:rPr lang="es-ES" sz="800" b="1" i="0" u="none" strike="noStrike" cap="none" dirty="0">
                <a:solidFill>
                  <a:srgbClr val="000000"/>
                </a:solidFill>
                <a:latin typeface="Helvetica Neue"/>
                <a:ea typeface="Helvetica Neue"/>
                <a:cs typeface="Helvetica Neue"/>
                <a:sym typeface="Helvetica Neue"/>
              </a:rPr>
              <a:t> </a:t>
            </a:r>
            <a:r>
              <a:rPr lang="es-ES" sz="800" b="1" i="0" u="none" strike="noStrike" cap="none" dirty="0" err="1">
                <a:solidFill>
                  <a:srgbClr val="000000"/>
                </a:solidFill>
                <a:latin typeface="Helvetica Neue"/>
                <a:ea typeface="Helvetica Neue"/>
                <a:cs typeface="Helvetica Neue"/>
                <a:sym typeface="Helvetica Neue"/>
              </a:rPr>
              <a:t>adaptation</a:t>
            </a:r>
            <a:r>
              <a:rPr lang="es-ES" sz="800" b="1" i="0" u="none" strike="noStrike" cap="none" dirty="0">
                <a:solidFill>
                  <a:srgbClr val="000000"/>
                </a:solidFill>
                <a:latin typeface="Helvetica Neue"/>
                <a:ea typeface="Helvetica Neue"/>
                <a:cs typeface="Helvetica Neue"/>
                <a:sym typeface="Helvetica Neue"/>
              </a:rPr>
              <a:t> </a:t>
            </a:r>
          </a:p>
          <a:p>
            <a:pPr marL="0" marR="0" lvl="0" indent="0" algn="ctr" rtl="0">
              <a:lnSpc>
                <a:spcPct val="100000"/>
              </a:lnSpc>
              <a:spcBef>
                <a:spcPts val="0"/>
              </a:spcBef>
              <a:spcAft>
                <a:spcPts val="0"/>
              </a:spcAft>
              <a:buNone/>
            </a:pPr>
            <a:r>
              <a:rPr lang="es-ES" sz="800" b="1" i="0" u="none" strike="noStrike" cap="none" dirty="0" err="1">
                <a:solidFill>
                  <a:srgbClr val="000000"/>
                </a:solidFill>
                <a:latin typeface="Helvetica Neue"/>
                <a:ea typeface="Helvetica Neue"/>
                <a:cs typeface="Helvetica Neue"/>
                <a:sym typeface="Helvetica Neue"/>
              </a:rPr>
              <a:t>against</a:t>
            </a:r>
            <a:r>
              <a:rPr lang="es-ES" sz="800" b="1" i="0" u="none" strike="noStrike" cap="none" dirty="0">
                <a:solidFill>
                  <a:srgbClr val="000000"/>
                </a:solidFill>
                <a:latin typeface="Helvetica Neue"/>
                <a:ea typeface="Helvetica Neue"/>
                <a:cs typeface="Helvetica Neue"/>
                <a:sym typeface="Helvetica Neue"/>
              </a:rPr>
              <a:t> </a:t>
            </a:r>
            <a:r>
              <a:rPr lang="es-ES" sz="800" b="1" i="0" u="none" strike="noStrike" cap="none" dirty="0" err="1">
                <a:solidFill>
                  <a:srgbClr val="000000"/>
                </a:solidFill>
                <a:latin typeface="Helvetica Neue"/>
                <a:ea typeface="Helvetica Neue"/>
                <a:cs typeface="Helvetica Neue"/>
                <a:sym typeface="Helvetica Neue"/>
              </a:rPr>
              <a:t>different</a:t>
            </a:r>
            <a:r>
              <a:rPr lang="es-ES" sz="800" b="1" i="0" u="none" strike="noStrike" cap="none" dirty="0">
                <a:solidFill>
                  <a:srgbClr val="000000"/>
                </a:solidFill>
                <a:latin typeface="Helvetica Neue"/>
                <a:ea typeface="Helvetica Neue"/>
                <a:cs typeface="Helvetica Neue"/>
                <a:sym typeface="Helvetica Neue"/>
              </a:rPr>
              <a:t> </a:t>
            </a:r>
            <a:r>
              <a:rPr lang="es-ES" sz="800" b="1" i="0" u="none" strike="noStrike" cap="none" dirty="0" err="1">
                <a:solidFill>
                  <a:srgbClr val="000000"/>
                </a:solidFill>
                <a:latin typeface="Helvetica Neue"/>
                <a:ea typeface="Helvetica Neue"/>
                <a:cs typeface="Helvetica Neue"/>
                <a:sym typeface="Helvetica Neue"/>
              </a:rPr>
              <a:t>climate</a:t>
            </a:r>
            <a:r>
              <a:rPr lang="es-ES" sz="800" b="1" i="0" u="none" strike="noStrike" cap="none" dirty="0">
                <a:solidFill>
                  <a:srgbClr val="000000"/>
                </a:solidFill>
                <a:latin typeface="Helvetica Neue"/>
                <a:ea typeface="Helvetica Neue"/>
                <a:cs typeface="Helvetica Neue"/>
                <a:sym typeface="Helvetica Neue"/>
              </a:rPr>
              <a:t> </a:t>
            </a:r>
            <a:r>
              <a:rPr lang="es-ES" sz="800" b="1" i="0" u="none" strike="noStrike" cap="none" dirty="0" err="1">
                <a:solidFill>
                  <a:srgbClr val="000000"/>
                </a:solidFill>
                <a:latin typeface="Helvetica Neue"/>
                <a:ea typeface="Helvetica Neue"/>
                <a:cs typeface="Helvetica Neue"/>
                <a:sym typeface="Helvetica Neue"/>
              </a:rPr>
              <a:t>risk</a:t>
            </a:r>
            <a:r>
              <a:rPr lang="es-ES" sz="800" b="1" i="0" u="none" strike="noStrike" cap="none" dirty="0">
                <a:solidFill>
                  <a:srgbClr val="000000"/>
                </a:solidFill>
                <a:latin typeface="Helvetica Neue"/>
                <a:ea typeface="Helvetica Neue"/>
                <a:cs typeface="Helvetica Neue"/>
                <a:sym typeface="Helvetica Neue"/>
              </a:rPr>
              <a:t> </a:t>
            </a:r>
            <a:r>
              <a:rPr lang="es-ES" sz="800" b="1" i="0" u="none" strike="noStrike" cap="none" dirty="0" err="1">
                <a:solidFill>
                  <a:srgbClr val="000000"/>
                </a:solidFill>
                <a:latin typeface="Helvetica Neue"/>
                <a:ea typeface="Helvetica Neue"/>
                <a:cs typeface="Helvetica Neue"/>
                <a:sym typeface="Helvetica Neue"/>
              </a:rPr>
              <a:t>scenarios</a:t>
            </a:r>
            <a:endParaRPr sz="800" b="1" i="0" u="none" strike="noStrike" cap="none" dirty="0">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None/>
            </a:pPr>
            <a:r>
              <a:rPr lang="es-ES" sz="800" b="0" i="0" u="none" strike="noStrike" cap="none" dirty="0">
                <a:solidFill>
                  <a:srgbClr val="000000"/>
                </a:solidFill>
                <a:latin typeface="Helvetica Neue"/>
                <a:ea typeface="Helvetica Neue"/>
                <a:cs typeface="Helvetica Neue"/>
                <a:sym typeface="Helvetica Neue"/>
              </a:rPr>
              <a:t>UNEP (2021). </a:t>
            </a:r>
            <a:r>
              <a:rPr lang="es-ES" sz="800" b="0" i="0" u="none" strike="noStrike" cap="none" dirty="0" err="1">
                <a:solidFill>
                  <a:srgbClr val="000000"/>
                </a:solidFill>
                <a:latin typeface="Helvetica Neue"/>
                <a:ea typeface="Helvetica Neue"/>
                <a:cs typeface="Helvetica Neue"/>
                <a:sym typeface="Helvetica Neue"/>
              </a:rPr>
              <a:t>Adaptation</a:t>
            </a:r>
            <a:r>
              <a:rPr lang="es-ES" sz="800" b="0" i="0" u="none" strike="noStrike" cap="none" dirty="0">
                <a:solidFill>
                  <a:srgbClr val="000000"/>
                </a:solidFill>
                <a:latin typeface="Helvetica Neue"/>
                <a:ea typeface="Helvetica Neue"/>
                <a:cs typeface="Helvetica Neue"/>
                <a:sym typeface="Helvetica Neue"/>
              </a:rPr>
              <a:t> Gap </a:t>
            </a:r>
            <a:r>
              <a:rPr lang="es-ES" sz="800" b="0" i="0" u="none" strike="noStrike" cap="none" dirty="0" err="1">
                <a:solidFill>
                  <a:srgbClr val="000000"/>
                </a:solidFill>
                <a:latin typeface="Helvetica Neue"/>
                <a:ea typeface="Helvetica Neue"/>
                <a:cs typeface="Helvetica Neue"/>
                <a:sym typeface="Helvetica Neue"/>
              </a:rPr>
              <a:t>Report</a:t>
            </a:r>
            <a:r>
              <a:rPr lang="es-ES" sz="800" b="0" i="0" u="none" strike="noStrike" cap="none" dirty="0">
                <a:solidFill>
                  <a:srgbClr val="000000"/>
                </a:solidFill>
                <a:latin typeface="Helvetica Neue"/>
                <a:ea typeface="Helvetica Neue"/>
                <a:cs typeface="Helvetica Neue"/>
                <a:sym typeface="Helvetica Neue"/>
              </a:rPr>
              <a:t> 2020. </a:t>
            </a:r>
            <a:r>
              <a:rPr lang="es-ES" sz="800" b="0" i="0" u="none" strike="noStrike" cap="none" dirty="0" err="1">
                <a:solidFill>
                  <a:srgbClr val="000000"/>
                </a:solidFill>
                <a:latin typeface="Helvetica Neue"/>
                <a:ea typeface="Helvetica Neue"/>
                <a:cs typeface="Helvetica Neue"/>
                <a:sym typeface="Helvetica Neue"/>
              </a:rPr>
              <a:t>Available</a:t>
            </a:r>
            <a:r>
              <a:rPr lang="es-ES" sz="800" b="0" i="0" u="none" strike="noStrike" cap="none" dirty="0">
                <a:solidFill>
                  <a:srgbClr val="000000"/>
                </a:solidFill>
                <a:latin typeface="Helvetica Neue"/>
                <a:ea typeface="Helvetica Neue"/>
                <a:cs typeface="Helvetica Neue"/>
                <a:sym typeface="Helvetica Neue"/>
              </a:rPr>
              <a:t> at: </a:t>
            </a:r>
            <a:r>
              <a:rPr lang="es-ES" sz="800" b="0" i="0" u="sng" strike="noStrike" cap="none" dirty="0">
                <a:solidFill>
                  <a:srgbClr val="000000"/>
                </a:solidFill>
                <a:latin typeface="Helvetica Neue"/>
                <a:ea typeface="Helvetica Neue"/>
                <a:cs typeface="Helvetica Neue"/>
                <a:sym typeface="Helvetica Neue"/>
                <a:hlinkClick r:id="rId3">
                  <a:extLst>
                    <a:ext uri="{A12FA001-AC4F-418D-AE19-62706E023703}">
                      <ahyp:hlinkClr xmlns:ahyp="http://schemas.microsoft.com/office/drawing/2018/hyperlinkcolor" val="tx"/>
                    </a:ext>
                  </a:extLst>
                </a:hlinkClick>
              </a:rPr>
              <a:t>https://reliefweb.int/report/world/adaptation-gap-report-2020</a:t>
            </a:r>
            <a:endParaRPr sz="800" b="0" i="0" u="none" strike="noStrike" cap="none" dirty="0">
              <a:solidFill>
                <a:srgbClr val="000000"/>
              </a:solidFill>
              <a:latin typeface="Helvetica Neue"/>
              <a:ea typeface="Helvetica Neue"/>
              <a:cs typeface="Helvetica Neue"/>
              <a:sym typeface="Helvetica Neue"/>
            </a:endParaRPr>
          </a:p>
        </p:txBody>
      </p:sp>
      <p:pic>
        <p:nvPicPr>
          <p:cNvPr id="123" name="Google Shape;123;p4" descr="Interfaz de usuario gráfica&#10;&#10;Descripción generada automáticamente"/>
          <p:cNvPicPr preferRelativeResize="0"/>
          <p:nvPr/>
        </p:nvPicPr>
        <p:blipFill rotWithShape="1">
          <a:blip r:embed="rId4">
            <a:alphaModFix/>
          </a:blip>
          <a:srcRect/>
          <a:stretch/>
        </p:blipFill>
        <p:spPr>
          <a:xfrm>
            <a:off x="4109755" y="1232451"/>
            <a:ext cx="4835345" cy="2253811"/>
          </a:xfrm>
          <a:prstGeom prst="rect">
            <a:avLst/>
          </a:prstGeom>
          <a:noFill/>
          <a:ln>
            <a:noFill/>
          </a:ln>
        </p:spPr>
      </p:pic>
      <p:sp>
        <p:nvSpPr>
          <p:cNvPr id="124" name="Google Shape;124;p4"/>
          <p:cNvSpPr txBox="1">
            <a:spLocks noGrp="1"/>
          </p:cNvSpPr>
          <p:nvPr>
            <p:ph type="sldNum" idx="4294967295"/>
          </p:nvPr>
        </p:nvSpPr>
        <p:spPr>
          <a:xfrm>
            <a:off x="8620834" y="4761816"/>
            <a:ext cx="548700" cy="393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100"/>
              <a:buNone/>
            </a:pPr>
            <a:fld id="{00000000-1234-1234-1234-123412341234}" type="slidenum">
              <a:rPr lang="es-ES"/>
              <a:t>4</a:t>
            </a:fld>
            <a:endParaRPr/>
          </a:p>
        </p:txBody>
      </p:sp>
      <p:pic>
        <p:nvPicPr>
          <p:cNvPr id="3" name="Gráfico 2" descr="Insignia 1 con relleno sólido">
            <a:extLst>
              <a:ext uri="{FF2B5EF4-FFF2-40B4-BE49-F238E27FC236}">
                <a16:creationId xmlns:a16="http://schemas.microsoft.com/office/drawing/2014/main" id="{605B11EA-2DCD-404A-AD8F-DD303C0E9A7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8710" y="2044806"/>
            <a:ext cx="322952" cy="322952"/>
          </a:xfrm>
          <a:prstGeom prst="rect">
            <a:avLst/>
          </a:prstGeom>
        </p:spPr>
      </p:pic>
      <p:sp>
        <p:nvSpPr>
          <p:cNvPr id="4" name="CuadroTexto 3">
            <a:extLst>
              <a:ext uri="{FF2B5EF4-FFF2-40B4-BE49-F238E27FC236}">
                <a16:creationId xmlns:a16="http://schemas.microsoft.com/office/drawing/2014/main" id="{E8F64578-0087-AB41-9CE1-5B945EF7389B}"/>
              </a:ext>
            </a:extLst>
          </p:cNvPr>
          <p:cNvSpPr txBox="1"/>
          <p:nvPr/>
        </p:nvSpPr>
        <p:spPr>
          <a:xfrm>
            <a:off x="743232" y="1981182"/>
            <a:ext cx="3184846" cy="2246769"/>
          </a:xfrm>
          <a:prstGeom prst="rect">
            <a:avLst/>
          </a:prstGeom>
          <a:noFill/>
        </p:spPr>
        <p:txBody>
          <a:bodyPr wrap="square" rtlCol="0">
            <a:spAutoFit/>
          </a:bodyPr>
          <a:lstStyle/>
          <a:p>
            <a:pPr lvl="0">
              <a:lnSpc>
                <a:spcPct val="150000"/>
              </a:lnSpc>
              <a:buSzPts val="1500"/>
            </a:pPr>
            <a:r>
              <a:rPr lang="es-ES" dirty="0" err="1">
                <a:latin typeface="Helvetica" pitchFamily="2" charset="0"/>
                <a:ea typeface="Helvetica Neue"/>
                <a:cs typeface="Helvetica Neue"/>
                <a:sym typeface="Helvetica Neue"/>
              </a:rPr>
              <a:t>Improve</a:t>
            </a:r>
            <a:r>
              <a:rPr lang="es-ES" dirty="0">
                <a:latin typeface="Helvetica" pitchFamily="2" charset="0"/>
                <a:ea typeface="Helvetica Neue"/>
                <a:cs typeface="Helvetica Neue"/>
                <a:sym typeface="Helvetica Neue"/>
              </a:rPr>
              <a:t> </a:t>
            </a:r>
            <a:r>
              <a:rPr lang="es-ES" dirty="0" err="1">
                <a:latin typeface="Helvetica" pitchFamily="2" charset="0"/>
                <a:ea typeface="Helvetica Neue"/>
                <a:cs typeface="Helvetica Neue"/>
                <a:sym typeface="Helvetica Neue"/>
              </a:rPr>
              <a:t>decision-making</a:t>
            </a:r>
            <a:endParaRPr lang="es-ES" dirty="0">
              <a:latin typeface="Helvetica" pitchFamily="2" charset="0"/>
            </a:endParaRPr>
          </a:p>
          <a:p>
            <a:pPr lvl="0">
              <a:lnSpc>
                <a:spcPct val="150000"/>
              </a:lnSpc>
              <a:buSzPts val="1500"/>
            </a:pPr>
            <a:r>
              <a:rPr lang="es-ES" dirty="0">
                <a:latin typeface="Helvetica" pitchFamily="2" charset="0"/>
                <a:ea typeface="Helvetica Neue"/>
                <a:cs typeface="Helvetica Neue"/>
                <a:sym typeface="Helvetica Neue"/>
              </a:rPr>
              <a:t>Access </a:t>
            </a:r>
            <a:r>
              <a:rPr lang="es-ES" dirty="0" err="1">
                <a:latin typeface="Helvetica" pitchFamily="2" charset="0"/>
                <a:ea typeface="Helvetica Neue"/>
                <a:cs typeface="Helvetica Neue"/>
                <a:sym typeface="Helvetica Neue"/>
              </a:rPr>
              <a:t>finance</a:t>
            </a:r>
            <a:r>
              <a:rPr lang="es-ES" dirty="0">
                <a:latin typeface="Helvetica" pitchFamily="2" charset="0"/>
                <a:ea typeface="Helvetica Neue"/>
                <a:cs typeface="Helvetica Neue"/>
                <a:sym typeface="Helvetica Neue"/>
              </a:rPr>
              <a:t> </a:t>
            </a:r>
          </a:p>
          <a:p>
            <a:pPr lvl="0">
              <a:lnSpc>
                <a:spcPct val="150000"/>
              </a:lnSpc>
              <a:buSzPts val="1500"/>
            </a:pPr>
            <a:r>
              <a:rPr lang="es-ES" dirty="0">
                <a:latin typeface="Helvetica" pitchFamily="2" charset="0"/>
                <a:ea typeface="Helvetica Neue"/>
                <a:cs typeface="Helvetica Neue"/>
                <a:sym typeface="Helvetica Neue"/>
              </a:rPr>
              <a:t>Live up to </a:t>
            </a:r>
            <a:r>
              <a:rPr lang="es-ES" dirty="0" err="1">
                <a:latin typeface="Helvetica" pitchFamily="2" charset="0"/>
                <a:ea typeface="Helvetica Neue"/>
                <a:cs typeface="Helvetica Neue"/>
                <a:sym typeface="Helvetica Neue"/>
              </a:rPr>
              <a:t>the</a:t>
            </a:r>
            <a:r>
              <a:rPr lang="es-ES" dirty="0">
                <a:latin typeface="Helvetica" pitchFamily="2" charset="0"/>
                <a:ea typeface="Helvetica Neue"/>
                <a:cs typeface="Helvetica Neue"/>
                <a:sym typeface="Helvetica Neue"/>
              </a:rPr>
              <a:t> </a:t>
            </a:r>
            <a:r>
              <a:rPr lang="es-ES" dirty="0" err="1">
                <a:latin typeface="Helvetica" pitchFamily="2" charset="0"/>
                <a:ea typeface="Helvetica Neue"/>
                <a:cs typeface="Helvetica Neue"/>
                <a:sym typeface="Helvetica Neue"/>
              </a:rPr>
              <a:t>commitments</a:t>
            </a:r>
            <a:r>
              <a:rPr lang="es-ES" dirty="0">
                <a:latin typeface="Helvetica" pitchFamily="2" charset="0"/>
                <a:ea typeface="Helvetica Neue"/>
                <a:cs typeface="Helvetica Neue"/>
                <a:sym typeface="Helvetica Neue"/>
              </a:rPr>
              <a:t> </a:t>
            </a:r>
          </a:p>
          <a:p>
            <a:pPr lvl="0">
              <a:lnSpc>
                <a:spcPct val="150000"/>
              </a:lnSpc>
              <a:buSzPts val="1500"/>
            </a:pPr>
            <a:r>
              <a:rPr lang="es-ES" dirty="0" err="1">
                <a:latin typeface="Helvetica" pitchFamily="2" charset="0"/>
                <a:ea typeface="Helvetica Neue"/>
                <a:cs typeface="Helvetica Neue"/>
                <a:sym typeface="Helvetica Neue"/>
              </a:rPr>
              <a:t>Move</a:t>
            </a:r>
            <a:r>
              <a:rPr lang="es-ES" dirty="0">
                <a:latin typeface="Helvetica" pitchFamily="2" charset="0"/>
                <a:ea typeface="Helvetica Neue"/>
                <a:cs typeface="Helvetica Neue"/>
                <a:sym typeface="Helvetica Neue"/>
              </a:rPr>
              <a:t> forward </a:t>
            </a:r>
            <a:r>
              <a:rPr lang="es-ES" dirty="0" err="1">
                <a:latin typeface="Helvetica" pitchFamily="2" charset="0"/>
                <a:ea typeface="Helvetica Neue"/>
                <a:cs typeface="Helvetica Neue"/>
                <a:sym typeface="Helvetica Neue"/>
              </a:rPr>
              <a:t>on</a:t>
            </a:r>
            <a:r>
              <a:rPr lang="es-ES" dirty="0">
                <a:latin typeface="Helvetica" pitchFamily="2" charset="0"/>
                <a:ea typeface="Helvetica Neue"/>
                <a:cs typeface="Helvetica Neue"/>
                <a:sym typeface="Helvetica Neue"/>
              </a:rPr>
              <a:t> </a:t>
            </a:r>
            <a:r>
              <a:rPr lang="es-ES" dirty="0" err="1">
                <a:latin typeface="Helvetica" pitchFamily="2" charset="0"/>
                <a:ea typeface="Helvetica Neue"/>
                <a:cs typeface="Helvetica Neue"/>
                <a:sym typeface="Helvetica Neue"/>
              </a:rPr>
              <a:t>the</a:t>
            </a:r>
            <a:r>
              <a:rPr lang="es-ES" dirty="0">
                <a:latin typeface="Helvetica" pitchFamily="2" charset="0"/>
                <a:ea typeface="Helvetica Neue"/>
                <a:cs typeface="Helvetica Neue"/>
                <a:sym typeface="Helvetica Neue"/>
              </a:rPr>
              <a:t> UN </a:t>
            </a:r>
            <a:r>
              <a:rPr lang="es-ES" dirty="0" err="1">
                <a:latin typeface="Helvetica" pitchFamily="2" charset="0"/>
                <a:ea typeface="Helvetica Neue"/>
                <a:cs typeface="Helvetica Neue"/>
                <a:sym typeface="Helvetica Neue"/>
              </a:rPr>
              <a:t>Sustainable</a:t>
            </a:r>
            <a:r>
              <a:rPr lang="es-ES" dirty="0">
                <a:latin typeface="Helvetica" pitchFamily="2" charset="0"/>
                <a:ea typeface="Helvetica Neue"/>
                <a:cs typeface="Helvetica Neue"/>
                <a:sym typeface="Helvetica Neue"/>
              </a:rPr>
              <a:t> </a:t>
            </a:r>
            <a:r>
              <a:rPr lang="es-ES" dirty="0" err="1">
                <a:latin typeface="Helvetica" pitchFamily="2" charset="0"/>
                <a:ea typeface="Helvetica Neue"/>
                <a:cs typeface="Helvetica Neue"/>
                <a:sym typeface="Helvetica Neue"/>
              </a:rPr>
              <a:t>Development</a:t>
            </a:r>
            <a:r>
              <a:rPr lang="es-ES" dirty="0">
                <a:latin typeface="Helvetica" pitchFamily="2" charset="0"/>
                <a:ea typeface="Helvetica Neue"/>
                <a:cs typeface="Helvetica Neue"/>
                <a:sym typeface="Helvetica Neue"/>
              </a:rPr>
              <a:t> </a:t>
            </a:r>
            <a:r>
              <a:rPr lang="es-ES" dirty="0" err="1">
                <a:latin typeface="Helvetica" pitchFamily="2" charset="0"/>
                <a:ea typeface="Helvetica Neue"/>
                <a:cs typeface="Helvetica Neue"/>
                <a:sym typeface="Helvetica Neue"/>
              </a:rPr>
              <a:t>Goals</a:t>
            </a:r>
            <a:r>
              <a:rPr lang="es-ES" dirty="0">
                <a:latin typeface="Helvetica" pitchFamily="2" charset="0"/>
                <a:ea typeface="Helvetica Neue"/>
                <a:cs typeface="Helvetica Neue"/>
                <a:sym typeface="Helvetica Neue"/>
              </a:rPr>
              <a:t> </a:t>
            </a:r>
          </a:p>
          <a:p>
            <a:pPr lvl="0">
              <a:lnSpc>
                <a:spcPct val="150000"/>
              </a:lnSpc>
              <a:buSzPts val="1500"/>
            </a:pPr>
            <a:r>
              <a:rPr lang="es-ES" dirty="0" err="1">
                <a:latin typeface="Helvetica" pitchFamily="2" charset="0"/>
                <a:ea typeface="Helvetica Neue"/>
                <a:cs typeface="Helvetica Neue"/>
                <a:sym typeface="Helvetica Neue"/>
              </a:rPr>
              <a:t>Safeguard</a:t>
            </a:r>
            <a:r>
              <a:rPr lang="es-ES" dirty="0">
                <a:latin typeface="Helvetica" pitchFamily="2" charset="0"/>
                <a:ea typeface="Helvetica Neue"/>
                <a:cs typeface="Helvetica Neue"/>
                <a:sym typeface="Helvetica Neue"/>
              </a:rPr>
              <a:t> </a:t>
            </a:r>
            <a:r>
              <a:rPr lang="es-ES" dirty="0" err="1">
                <a:latin typeface="Helvetica" pitchFamily="2" charset="0"/>
                <a:ea typeface="Helvetica Neue"/>
                <a:cs typeface="Helvetica Neue"/>
                <a:sym typeface="Helvetica Neue"/>
              </a:rPr>
              <a:t>against</a:t>
            </a:r>
            <a:r>
              <a:rPr lang="es-ES" dirty="0">
                <a:latin typeface="Helvetica" pitchFamily="2" charset="0"/>
                <a:ea typeface="Helvetica Neue"/>
                <a:cs typeface="Helvetica Neue"/>
                <a:sym typeface="Helvetica Neue"/>
              </a:rPr>
              <a:t> </a:t>
            </a:r>
            <a:r>
              <a:rPr lang="es-ES" dirty="0" err="1">
                <a:latin typeface="Helvetica" pitchFamily="2" charset="0"/>
                <a:ea typeface="Helvetica Neue"/>
                <a:cs typeface="Helvetica Neue"/>
                <a:sym typeface="Helvetica Neue"/>
              </a:rPr>
              <a:t>disaster</a:t>
            </a:r>
            <a:r>
              <a:rPr lang="es-ES" dirty="0">
                <a:latin typeface="Helvetica" pitchFamily="2" charset="0"/>
                <a:ea typeface="Helvetica Neue"/>
                <a:cs typeface="Helvetica Neue"/>
                <a:sym typeface="Helvetica Neue"/>
              </a:rPr>
              <a:t> </a:t>
            </a:r>
            <a:r>
              <a:rPr lang="es-ES" dirty="0" err="1">
                <a:latin typeface="Helvetica" pitchFamily="2" charset="0"/>
                <a:ea typeface="Helvetica Neue"/>
                <a:cs typeface="Helvetica Neue"/>
                <a:sym typeface="Helvetica Neue"/>
              </a:rPr>
              <a:t>risks</a:t>
            </a:r>
            <a:r>
              <a:rPr lang="es-ES" dirty="0">
                <a:latin typeface="Helvetica" pitchFamily="2" charset="0"/>
                <a:ea typeface="Helvetica Neue"/>
                <a:cs typeface="Helvetica Neue"/>
                <a:sym typeface="Helvetica Neue"/>
              </a:rPr>
              <a:t> </a:t>
            </a:r>
            <a:endParaRPr lang="es-ES" dirty="0">
              <a:solidFill>
                <a:schemeClr val="dk1"/>
              </a:solidFill>
              <a:latin typeface="Helvetica" pitchFamily="2" charset="0"/>
              <a:ea typeface="Helvetica Neue"/>
              <a:cs typeface="Helvetica Neue"/>
              <a:sym typeface="Helvetica Neue"/>
            </a:endParaRPr>
          </a:p>
          <a:p>
            <a:endParaRPr lang="en-US" dirty="0">
              <a:latin typeface="Helvetica" pitchFamily="2" charset="0"/>
            </a:endParaRPr>
          </a:p>
        </p:txBody>
      </p:sp>
      <p:pic>
        <p:nvPicPr>
          <p:cNvPr id="6" name="Gráfico 5" descr="Insignia con relleno sólido">
            <a:extLst>
              <a:ext uri="{FF2B5EF4-FFF2-40B4-BE49-F238E27FC236}">
                <a16:creationId xmlns:a16="http://schemas.microsoft.com/office/drawing/2014/main" id="{D7DDAA57-9543-A246-A176-BD1BE7DB0D9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96599" y="2358222"/>
            <a:ext cx="329609" cy="329609"/>
          </a:xfrm>
          <a:prstGeom prst="rect">
            <a:avLst/>
          </a:prstGeom>
        </p:spPr>
      </p:pic>
      <p:pic>
        <p:nvPicPr>
          <p:cNvPr id="8" name="Gráfico 7" descr="Insignia 3 con relleno sólido">
            <a:extLst>
              <a:ext uri="{FF2B5EF4-FFF2-40B4-BE49-F238E27FC236}">
                <a16:creationId xmlns:a16="http://schemas.microsoft.com/office/drawing/2014/main" id="{1184A275-A995-1643-BF06-8F84CF3E689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06966" y="2687831"/>
            <a:ext cx="319242" cy="319242"/>
          </a:xfrm>
          <a:prstGeom prst="rect">
            <a:avLst/>
          </a:prstGeom>
        </p:spPr>
      </p:pic>
      <p:pic>
        <p:nvPicPr>
          <p:cNvPr id="10" name="Gráfico 9" descr="Insignia 4 con relleno sólido">
            <a:extLst>
              <a:ext uri="{FF2B5EF4-FFF2-40B4-BE49-F238E27FC236}">
                <a16:creationId xmlns:a16="http://schemas.microsoft.com/office/drawing/2014/main" id="{1CDD6B6E-0DED-174E-92CE-E89C59A4D57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03256" y="3005513"/>
            <a:ext cx="329609" cy="329609"/>
          </a:xfrm>
          <a:prstGeom prst="rect">
            <a:avLst/>
          </a:prstGeom>
        </p:spPr>
      </p:pic>
      <p:pic>
        <p:nvPicPr>
          <p:cNvPr id="12" name="Gráfico 11" descr="Insignia 5 con relleno sólido">
            <a:extLst>
              <a:ext uri="{FF2B5EF4-FFF2-40B4-BE49-F238E27FC236}">
                <a16:creationId xmlns:a16="http://schemas.microsoft.com/office/drawing/2014/main" id="{8362358B-1145-C746-B722-24E8609BC1F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06966" y="3324755"/>
            <a:ext cx="319242" cy="319242"/>
          </a:xfrm>
          <a:prstGeom prst="rect">
            <a:avLst/>
          </a:prstGeom>
        </p:spPr>
      </p:pic>
      <p:pic>
        <p:nvPicPr>
          <p:cNvPr id="14" name="Gráfico 13" descr="Insignia 6 con relleno sólido">
            <a:extLst>
              <a:ext uri="{FF2B5EF4-FFF2-40B4-BE49-F238E27FC236}">
                <a16:creationId xmlns:a16="http://schemas.microsoft.com/office/drawing/2014/main" id="{D58B17DD-2DC1-BA4A-A710-590F0E6010C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06966" y="3643321"/>
            <a:ext cx="319242" cy="319242"/>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5"/>
          <p:cNvSpPr txBox="1">
            <a:spLocks noGrp="1"/>
          </p:cNvSpPr>
          <p:nvPr>
            <p:ph type="sldNum" idx="4294967295"/>
          </p:nvPr>
        </p:nvSpPr>
        <p:spPr>
          <a:xfrm>
            <a:off x="8620834" y="4761816"/>
            <a:ext cx="548700" cy="393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100"/>
              <a:buNone/>
            </a:pPr>
            <a:fld id="{00000000-1234-1234-1234-123412341234}" type="slidenum">
              <a:rPr lang="es-ES"/>
              <a:t>5</a:t>
            </a:fld>
            <a:endParaRPr/>
          </a:p>
        </p:txBody>
      </p:sp>
      <p:sp>
        <p:nvSpPr>
          <p:cNvPr id="130" name="Google Shape;130;p5"/>
          <p:cNvSpPr txBox="1"/>
          <p:nvPr/>
        </p:nvSpPr>
        <p:spPr>
          <a:xfrm>
            <a:off x="604427" y="1211620"/>
            <a:ext cx="3736982" cy="3277803"/>
          </a:xfrm>
          <a:prstGeom prst="rect">
            <a:avLst/>
          </a:prstGeom>
          <a:noFill/>
          <a:ln>
            <a:noFill/>
          </a:ln>
        </p:spPr>
        <p:txBody>
          <a:bodyPr spcFirstLastPara="1" wrap="square" lIns="18000" tIns="0" rIns="54000" bIns="0" anchor="t" anchorCtr="0">
            <a:noAutofit/>
          </a:bodyPr>
          <a:lstStyle/>
          <a:p>
            <a:pPr marL="0" marR="0" lvl="0" indent="0" algn="just" rtl="0">
              <a:lnSpc>
                <a:spcPct val="100000"/>
              </a:lnSpc>
              <a:spcBef>
                <a:spcPts val="0"/>
              </a:spcBef>
              <a:spcAft>
                <a:spcPts val="0"/>
              </a:spcAft>
              <a:buNone/>
            </a:pPr>
            <a:r>
              <a:rPr lang="es-ES" sz="1300" b="0" i="0" u="none" strike="noStrike" cap="none" dirty="0" err="1">
                <a:solidFill>
                  <a:srgbClr val="000000"/>
                </a:solidFill>
                <a:latin typeface="Helvetica Neue"/>
                <a:ea typeface="Helvetica Neue"/>
                <a:cs typeface="Helvetica Neue"/>
                <a:sym typeface="Helvetica Neue"/>
              </a:rPr>
              <a:t>The</a:t>
            </a:r>
            <a:r>
              <a:rPr lang="es-ES" sz="1300" b="0" i="0" u="none" strike="noStrike" cap="none" dirty="0">
                <a:solidFill>
                  <a:srgbClr val="000000"/>
                </a:solidFill>
                <a:latin typeface="Helvetica Neue"/>
                <a:ea typeface="Helvetica Neue"/>
                <a:cs typeface="Helvetica Neue"/>
                <a:sym typeface="Helvetica Neue"/>
              </a:rPr>
              <a:t> </a:t>
            </a:r>
            <a:r>
              <a:rPr lang="es-ES" sz="1300" b="1" i="0" u="none" strike="noStrike" cap="none" dirty="0" err="1">
                <a:solidFill>
                  <a:srgbClr val="000000"/>
                </a:solidFill>
                <a:latin typeface="Helvetica Neue"/>
                <a:ea typeface="Helvetica Neue"/>
                <a:cs typeface="Helvetica Neue"/>
                <a:sym typeface="Helvetica Neue"/>
              </a:rPr>
              <a:t>objectives</a:t>
            </a:r>
            <a:r>
              <a:rPr lang="es-ES" sz="1300" b="0" i="0" u="none" strike="noStrike" cap="none" dirty="0">
                <a:solidFill>
                  <a:srgbClr val="000000"/>
                </a:solidFill>
                <a:latin typeface="Helvetica Neue"/>
                <a:ea typeface="Helvetica Neue"/>
                <a:cs typeface="Helvetica Neue"/>
                <a:sym typeface="Helvetica Neue"/>
              </a:rPr>
              <a:t> of </a:t>
            </a:r>
            <a:r>
              <a:rPr lang="es-ES" sz="1300" b="0" i="0" u="none" strike="noStrike" cap="none" dirty="0" err="1">
                <a:solidFill>
                  <a:srgbClr val="000000"/>
                </a:solidFill>
                <a:latin typeface="Helvetica Neue"/>
                <a:ea typeface="Helvetica Neue"/>
                <a:cs typeface="Helvetica Neue"/>
                <a:sym typeface="Helvetica Neue"/>
              </a:rPr>
              <a:t>the</a:t>
            </a:r>
            <a:r>
              <a:rPr lang="es-ES" sz="1300" b="0" i="0" u="none" strike="noStrike" cap="none" dirty="0">
                <a:solidFill>
                  <a:srgbClr val="000000"/>
                </a:solidFill>
                <a:latin typeface="Helvetica Neue"/>
                <a:ea typeface="Helvetica Neue"/>
                <a:cs typeface="Helvetica Neue"/>
                <a:sym typeface="Helvetica Neue"/>
              </a:rPr>
              <a:t> NAP </a:t>
            </a:r>
            <a:r>
              <a:rPr lang="es-ES" sz="1300" b="0" i="0" u="none" strike="noStrike" cap="none" dirty="0" err="1">
                <a:solidFill>
                  <a:srgbClr val="000000"/>
                </a:solidFill>
                <a:latin typeface="Helvetica Neue"/>
                <a:ea typeface="Helvetica Neue"/>
                <a:cs typeface="Helvetica Neue"/>
                <a:sym typeface="Helvetica Neue"/>
              </a:rPr>
              <a:t>process</a:t>
            </a:r>
            <a:r>
              <a:rPr lang="es-ES" sz="1300" b="0" i="0" u="none" strike="noStrike" cap="none" dirty="0">
                <a:solidFill>
                  <a:srgbClr val="000000"/>
                </a:solidFill>
                <a:latin typeface="Helvetica Neue"/>
                <a:ea typeface="Helvetica Neue"/>
                <a:cs typeface="Helvetica Neue"/>
                <a:sym typeface="Helvetica Neue"/>
              </a:rPr>
              <a:t> are:</a:t>
            </a:r>
            <a:endParaRPr sz="1300" dirty="0"/>
          </a:p>
          <a:p>
            <a:pPr marL="0" marR="0" lvl="0" indent="0" algn="just" rtl="0">
              <a:lnSpc>
                <a:spcPct val="100000"/>
              </a:lnSpc>
              <a:spcBef>
                <a:spcPts val="0"/>
              </a:spcBef>
              <a:spcAft>
                <a:spcPts val="0"/>
              </a:spcAft>
              <a:buNone/>
            </a:pPr>
            <a:endParaRPr sz="1300" b="0" i="0" u="none" strike="noStrike" cap="none" dirty="0">
              <a:solidFill>
                <a:srgbClr val="000000"/>
              </a:solidFill>
              <a:latin typeface="Helvetica Neue"/>
              <a:ea typeface="Helvetica Neue"/>
              <a:cs typeface="Helvetica Neue"/>
              <a:sym typeface="Helvetica Neue"/>
            </a:endParaRPr>
          </a:p>
          <a:p>
            <a:pPr marL="6350" marR="0" lvl="0" algn="just" rtl="0">
              <a:lnSpc>
                <a:spcPct val="100000"/>
              </a:lnSpc>
              <a:spcBef>
                <a:spcPts val="0"/>
              </a:spcBef>
              <a:spcAft>
                <a:spcPts val="0"/>
              </a:spcAft>
              <a:buClr>
                <a:srgbClr val="000000"/>
              </a:buClr>
              <a:buSzPts val="1100"/>
            </a:pPr>
            <a:r>
              <a:rPr lang="es-ES" sz="1300" dirty="0">
                <a:latin typeface="Helvetica Neue"/>
                <a:ea typeface="Helvetica Neue"/>
                <a:cs typeface="Helvetica Neue"/>
                <a:sym typeface="Helvetica Neue"/>
              </a:rPr>
              <a:t>T</a:t>
            </a:r>
            <a:r>
              <a:rPr lang="es-ES" sz="1300" b="0" i="0" u="none" strike="noStrike" cap="none" dirty="0">
                <a:solidFill>
                  <a:srgbClr val="000000"/>
                </a:solidFill>
                <a:latin typeface="Helvetica Neue"/>
                <a:ea typeface="Helvetica Neue"/>
                <a:cs typeface="Helvetica Neue"/>
                <a:sym typeface="Helvetica Neue"/>
              </a:rPr>
              <a:t>o reduce </a:t>
            </a:r>
            <a:r>
              <a:rPr lang="es-ES" sz="1300" b="0" i="0" u="none" strike="noStrike" cap="none" dirty="0" err="1">
                <a:solidFill>
                  <a:srgbClr val="000000"/>
                </a:solidFill>
                <a:latin typeface="Helvetica Neue"/>
                <a:ea typeface="Helvetica Neue"/>
                <a:cs typeface="Helvetica Neue"/>
                <a:sym typeface="Helvetica Neue"/>
              </a:rPr>
              <a:t>vulnerability</a:t>
            </a:r>
            <a:r>
              <a:rPr lang="es-ES" sz="1300" b="0" i="0" u="none" strike="noStrike" cap="none" dirty="0">
                <a:solidFill>
                  <a:srgbClr val="000000"/>
                </a:solidFill>
                <a:latin typeface="Helvetica Neue"/>
                <a:ea typeface="Helvetica Neue"/>
                <a:cs typeface="Helvetica Neue"/>
                <a:sym typeface="Helvetica Neue"/>
              </a:rPr>
              <a:t> to </a:t>
            </a:r>
            <a:r>
              <a:rPr lang="es-ES" sz="1300" b="0" i="0" u="none" strike="noStrike" cap="none" dirty="0" err="1">
                <a:solidFill>
                  <a:srgbClr val="000000"/>
                </a:solidFill>
                <a:latin typeface="Helvetica Neue"/>
                <a:ea typeface="Helvetica Neue"/>
                <a:cs typeface="Helvetica Neue"/>
                <a:sym typeface="Helvetica Neue"/>
              </a:rPr>
              <a:t>the</a:t>
            </a:r>
            <a:r>
              <a:rPr lang="es-ES" sz="1300" b="0" i="0" u="none" strike="noStrike" cap="none" dirty="0">
                <a:solidFill>
                  <a:srgbClr val="000000"/>
                </a:solidFill>
                <a:latin typeface="Helvetica Neue"/>
                <a:ea typeface="Helvetica Neue"/>
                <a:cs typeface="Helvetica Neue"/>
                <a:sym typeface="Helvetica Neue"/>
              </a:rPr>
              <a:t> </a:t>
            </a:r>
            <a:r>
              <a:rPr lang="es-ES" sz="1300" b="0" i="0" u="none" strike="noStrike" cap="none" dirty="0" err="1">
                <a:solidFill>
                  <a:srgbClr val="000000"/>
                </a:solidFill>
                <a:latin typeface="Helvetica Neue"/>
                <a:ea typeface="Helvetica Neue"/>
                <a:cs typeface="Helvetica Neue"/>
                <a:sym typeface="Helvetica Neue"/>
              </a:rPr>
              <a:t>climate</a:t>
            </a:r>
            <a:r>
              <a:rPr lang="es-ES" sz="1300" b="0" i="0" u="none" strike="noStrike" cap="none" dirty="0">
                <a:solidFill>
                  <a:srgbClr val="000000"/>
                </a:solidFill>
                <a:latin typeface="Helvetica Neue"/>
                <a:ea typeface="Helvetica Neue"/>
                <a:cs typeface="Helvetica Neue"/>
                <a:sym typeface="Helvetica Neue"/>
              </a:rPr>
              <a:t> </a:t>
            </a:r>
            <a:r>
              <a:rPr lang="es-ES" sz="1300" b="0" i="0" u="none" strike="noStrike" cap="none" dirty="0" err="1">
                <a:solidFill>
                  <a:srgbClr val="000000"/>
                </a:solidFill>
                <a:latin typeface="Helvetica Neue"/>
                <a:ea typeface="Helvetica Neue"/>
                <a:cs typeface="Helvetica Neue"/>
                <a:sym typeface="Helvetica Neue"/>
              </a:rPr>
              <a:t>change</a:t>
            </a:r>
            <a:r>
              <a:rPr lang="es-ES" sz="1300" b="0" i="0" u="none" strike="noStrike" cap="none" dirty="0">
                <a:solidFill>
                  <a:srgbClr val="000000"/>
                </a:solidFill>
                <a:latin typeface="Helvetica Neue"/>
                <a:ea typeface="Helvetica Neue"/>
                <a:cs typeface="Helvetica Neue"/>
                <a:sym typeface="Helvetica Neue"/>
              </a:rPr>
              <a:t> </a:t>
            </a:r>
            <a:r>
              <a:rPr lang="es-ES" sz="1300" b="0" i="0" u="none" strike="noStrike" cap="none" dirty="0" err="1">
                <a:solidFill>
                  <a:srgbClr val="000000"/>
                </a:solidFill>
                <a:latin typeface="Helvetica Neue"/>
                <a:ea typeface="Helvetica Neue"/>
                <a:cs typeface="Helvetica Neue"/>
                <a:sym typeface="Helvetica Neue"/>
              </a:rPr>
              <a:t>impacts</a:t>
            </a:r>
            <a:r>
              <a:rPr lang="es-ES" sz="1300" b="0" i="0" u="none" strike="noStrike" cap="none" dirty="0">
                <a:solidFill>
                  <a:srgbClr val="000000"/>
                </a:solidFill>
                <a:latin typeface="Helvetica Neue"/>
                <a:ea typeface="Helvetica Neue"/>
                <a:cs typeface="Helvetica Neue"/>
                <a:sym typeface="Helvetica Neue"/>
              </a:rPr>
              <a:t> </a:t>
            </a:r>
            <a:r>
              <a:rPr lang="es-ES" sz="1300" b="0" i="0" u="none" strike="noStrike" cap="none" dirty="0" err="1">
                <a:solidFill>
                  <a:srgbClr val="000000"/>
                </a:solidFill>
                <a:latin typeface="Helvetica Neue"/>
                <a:ea typeface="Helvetica Neue"/>
                <a:cs typeface="Helvetica Neue"/>
                <a:sym typeface="Helvetica Neue"/>
              </a:rPr>
              <a:t>by</a:t>
            </a:r>
            <a:r>
              <a:rPr lang="es-ES" sz="1300" b="0" i="0" u="none" strike="noStrike" cap="none" dirty="0">
                <a:solidFill>
                  <a:srgbClr val="000000"/>
                </a:solidFill>
                <a:latin typeface="Helvetica Neue"/>
                <a:ea typeface="Helvetica Neue"/>
                <a:cs typeface="Helvetica Neue"/>
                <a:sym typeface="Helvetica Neue"/>
              </a:rPr>
              <a:t> </a:t>
            </a:r>
            <a:r>
              <a:rPr lang="es-ES" sz="1300" b="0" i="0" u="none" strike="noStrike" cap="none" dirty="0" err="1">
                <a:solidFill>
                  <a:srgbClr val="000000"/>
                </a:solidFill>
                <a:latin typeface="Helvetica Neue"/>
                <a:ea typeface="Helvetica Neue"/>
                <a:cs typeface="Helvetica Neue"/>
                <a:sym typeface="Helvetica Neue"/>
              </a:rPr>
              <a:t>building</a:t>
            </a:r>
            <a:r>
              <a:rPr lang="es-ES" sz="1300" b="0" i="0" u="none" strike="noStrike" cap="none" dirty="0">
                <a:solidFill>
                  <a:srgbClr val="000000"/>
                </a:solidFill>
                <a:latin typeface="Helvetica Neue"/>
                <a:ea typeface="Helvetica Neue"/>
                <a:cs typeface="Helvetica Neue"/>
                <a:sym typeface="Helvetica Neue"/>
              </a:rPr>
              <a:t> </a:t>
            </a:r>
            <a:r>
              <a:rPr lang="es-ES" sz="1300" b="0" i="0" u="none" strike="noStrike" cap="none" dirty="0" err="1">
                <a:solidFill>
                  <a:srgbClr val="000000"/>
                </a:solidFill>
                <a:latin typeface="Helvetica Neue"/>
                <a:ea typeface="Helvetica Neue"/>
                <a:cs typeface="Helvetica Neue"/>
                <a:sym typeface="Helvetica Neue"/>
              </a:rPr>
              <a:t>adaptive</a:t>
            </a:r>
            <a:r>
              <a:rPr lang="es-ES" sz="1300" b="0" i="0" u="none" strike="noStrike" cap="none" dirty="0">
                <a:solidFill>
                  <a:srgbClr val="000000"/>
                </a:solidFill>
                <a:latin typeface="Helvetica Neue"/>
                <a:ea typeface="Helvetica Neue"/>
                <a:cs typeface="Helvetica Neue"/>
                <a:sym typeface="Helvetica Neue"/>
              </a:rPr>
              <a:t> </a:t>
            </a:r>
            <a:r>
              <a:rPr lang="es-ES" sz="1300" b="0" i="0" u="none" strike="noStrike" cap="none" dirty="0" err="1">
                <a:solidFill>
                  <a:srgbClr val="000000"/>
                </a:solidFill>
                <a:latin typeface="Helvetica Neue"/>
                <a:ea typeface="Helvetica Neue"/>
                <a:cs typeface="Helvetica Neue"/>
                <a:sym typeface="Helvetica Neue"/>
              </a:rPr>
              <a:t>capacity</a:t>
            </a:r>
            <a:r>
              <a:rPr lang="es-ES" sz="1300" b="0" i="0" u="none" strike="noStrike" cap="none" dirty="0">
                <a:solidFill>
                  <a:srgbClr val="000000"/>
                </a:solidFill>
                <a:latin typeface="Helvetica Neue"/>
                <a:ea typeface="Helvetica Neue"/>
                <a:cs typeface="Helvetica Neue"/>
                <a:sym typeface="Helvetica Neue"/>
              </a:rPr>
              <a:t> and </a:t>
            </a:r>
            <a:r>
              <a:rPr lang="es-ES" sz="1300" b="0" i="0" u="none" strike="noStrike" cap="none" dirty="0" err="1">
                <a:solidFill>
                  <a:srgbClr val="000000"/>
                </a:solidFill>
                <a:latin typeface="Helvetica Neue"/>
                <a:ea typeface="Helvetica Neue"/>
                <a:cs typeface="Helvetica Neue"/>
                <a:sym typeface="Helvetica Neue"/>
              </a:rPr>
              <a:t>resilience</a:t>
            </a:r>
            <a:r>
              <a:rPr lang="es-ES" sz="1300" b="0" i="0" u="none" strike="noStrike" cap="none" dirty="0">
                <a:solidFill>
                  <a:srgbClr val="000000"/>
                </a:solidFill>
                <a:latin typeface="Helvetica Neue"/>
                <a:ea typeface="Helvetica Neue"/>
                <a:cs typeface="Helvetica Neue"/>
                <a:sym typeface="Helvetica Neue"/>
              </a:rPr>
              <a:t>; and</a:t>
            </a:r>
          </a:p>
          <a:p>
            <a:pPr marL="6350" marR="0" lvl="0" algn="just" rtl="0">
              <a:lnSpc>
                <a:spcPct val="100000"/>
              </a:lnSpc>
              <a:spcBef>
                <a:spcPts val="0"/>
              </a:spcBef>
              <a:spcAft>
                <a:spcPts val="0"/>
              </a:spcAft>
              <a:buClr>
                <a:srgbClr val="000000"/>
              </a:buClr>
              <a:buSzPts val="1100"/>
            </a:pPr>
            <a:endParaRPr sz="1300" b="0" i="0" u="none" strike="noStrike" cap="none" dirty="0">
              <a:solidFill>
                <a:srgbClr val="000000"/>
              </a:solidFill>
              <a:latin typeface="Helvetica Neue"/>
              <a:ea typeface="Helvetica Neue"/>
              <a:cs typeface="Helvetica Neue"/>
              <a:sym typeface="Helvetica Neue"/>
            </a:endParaRPr>
          </a:p>
          <a:p>
            <a:pPr marL="6350" marR="0" lvl="0" algn="just" rtl="0">
              <a:lnSpc>
                <a:spcPct val="100000"/>
              </a:lnSpc>
              <a:spcBef>
                <a:spcPts val="0"/>
              </a:spcBef>
              <a:spcAft>
                <a:spcPts val="0"/>
              </a:spcAft>
              <a:buClr>
                <a:srgbClr val="000000"/>
              </a:buClr>
              <a:buSzPts val="1100"/>
            </a:pPr>
            <a:r>
              <a:rPr lang="es-ES" sz="1300" dirty="0">
                <a:latin typeface="Helvetica Neue"/>
                <a:ea typeface="Helvetica Neue"/>
                <a:cs typeface="Helvetica Neue"/>
                <a:sym typeface="Helvetica Neue"/>
              </a:rPr>
              <a:t>T</a:t>
            </a:r>
            <a:r>
              <a:rPr lang="es-ES" sz="1300" b="0" i="0" u="none" strike="noStrike" cap="none" dirty="0">
                <a:solidFill>
                  <a:srgbClr val="000000"/>
                </a:solidFill>
                <a:latin typeface="Helvetica Neue"/>
                <a:ea typeface="Helvetica Neue"/>
                <a:cs typeface="Helvetica Neue"/>
                <a:sym typeface="Helvetica Neue"/>
              </a:rPr>
              <a:t>o </a:t>
            </a:r>
            <a:r>
              <a:rPr lang="es-ES" sz="1300" b="0" i="0" u="none" strike="noStrike" cap="none" dirty="0" err="1">
                <a:solidFill>
                  <a:srgbClr val="000000"/>
                </a:solidFill>
                <a:latin typeface="Helvetica Neue"/>
                <a:ea typeface="Helvetica Neue"/>
                <a:cs typeface="Helvetica Neue"/>
                <a:sym typeface="Helvetica Neue"/>
              </a:rPr>
              <a:t>facilitate</a:t>
            </a:r>
            <a:r>
              <a:rPr lang="es-ES" sz="1300" b="0" i="0" u="none" strike="noStrike" cap="none" dirty="0">
                <a:solidFill>
                  <a:srgbClr val="000000"/>
                </a:solidFill>
                <a:latin typeface="Helvetica Neue"/>
                <a:ea typeface="Helvetica Neue"/>
                <a:cs typeface="Helvetica Neue"/>
                <a:sym typeface="Helvetica Neue"/>
              </a:rPr>
              <a:t> </a:t>
            </a:r>
            <a:r>
              <a:rPr lang="es-ES" sz="1300" b="0" i="0" u="none" strike="noStrike" cap="none" dirty="0" err="1">
                <a:solidFill>
                  <a:srgbClr val="000000"/>
                </a:solidFill>
                <a:latin typeface="Helvetica Neue"/>
                <a:ea typeface="Helvetica Neue"/>
                <a:cs typeface="Helvetica Neue"/>
                <a:sym typeface="Helvetica Neue"/>
              </a:rPr>
              <a:t>the</a:t>
            </a:r>
            <a:r>
              <a:rPr lang="es-ES" sz="1300" b="0" i="0" u="none" strike="noStrike" cap="none" dirty="0">
                <a:solidFill>
                  <a:srgbClr val="000000"/>
                </a:solidFill>
                <a:latin typeface="Helvetica Neue"/>
                <a:ea typeface="Helvetica Neue"/>
                <a:cs typeface="Helvetica Neue"/>
                <a:sym typeface="Helvetica Neue"/>
              </a:rPr>
              <a:t> </a:t>
            </a:r>
            <a:r>
              <a:rPr lang="es-ES" sz="1300" b="0" i="0" u="none" strike="noStrike" cap="none" dirty="0" err="1">
                <a:solidFill>
                  <a:srgbClr val="000000"/>
                </a:solidFill>
                <a:latin typeface="Helvetica Neue"/>
                <a:ea typeface="Helvetica Neue"/>
                <a:cs typeface="Helvetica Neue"/>
                <a:sym typeface="Helvetica Neue"/>
              </a:rPr>
              <a:t>integration</a:t>
            </a:r>
            <a:r>
              <a:rPr lang="es-ES" sz="1300" b="0" i="0" u="none" strike="noStrike" cap="none" dirty="0">
                <a:solidFill>
                  <a:srgbClr val="000000"/>
                </a:solidFill>
                <a:latin typeface="Helvetica Neue"/>
                <a:ea typeface="Helvetica Neue"/>
                <a:cs typeface="Helvetica Neue"/>
                <a:sym typeface="Helvetica Neue"/>
              </a:rPr>
              <a:t> of </a:t>
            </a:r>
            <a:r>
              <a:rPr lang="es-ES" sz="1300" b="0" i="0" u="none" strike="noStrike" cap="none" dirty="0" err="1">
                <a:solidFill>
                  <a:srgbClr val="000000"/>
                </a:solidFill>
                <a:latin typeface="Helvetica Neue"/>
                <a:ea typeface="Helvetica Neue"/>
                <a:cs typeface="Helvetica Neue"/>
                <a:sym typeface="Helvetica Neue"/>
              </a:rPr>
              <a:t>climate</a:t>
            </a:r>
            <a:r>
              <a:rPr lang="es-ES" sz="1300" b="0" i="0" u="none" strike="noStrike" cap="none" dirty="0">
                <a:solidFill>
                  <a:srgbClr val="000000"/>
                </a:solidFill>
                <a:latin typeface="Helvetica Neue"/>
                <a:ea typeface="Helvetica Neue"/>
                <a:cs typeface="Helvetica Neue"/>
                <a:sym typeface="Helvetica Neue"/>
              </a:rPr>
              <a:t> </a:t>
            </a:r>
            <a:r>
              <a:rPr lang="es-ES" sz="1300" b="0" i="0" u="none" strike="noStrike" cap="none" dirty="0" err="1">
                <a:solidFill>
                  <a:srgbClr val="000000"/>
                </a:solidFill>
                <a:latin typeface="Helvetica Neue"/>
                <a:ea typeface="Helvetica Neue"/>
                <a:cs typeface="Helvetica Neue"/>
                <a:sym typeface="Helvetica Neue"/>
              </a:rPr>
              <a:t>change</a:t>
            </a:r>
            <a:r>
              <a:rPr lang="es-ES" sz="1300" b="0" i="0" u="none" strike="noStrike" cap="none" dirty="0">
                <a:solidFill>
                  <a:srgbClr val="000000"/>
                </a:solidFill>
                <a:latin typeface="Helvetica Neue"/>
                <a:ea typeface="Helvetica Neue"/>
                <a:cs typeface="Helvetica Neue"/>
                <a:sym typeface="Helvetica Neue"/>
              </a:rPr>
              <a:t> </a:t>
            </a:r>
            <a:r>
              <a:rPr lang="es-ES" sz="1300" b="0" i="0" u="none" strike="noStrike" cap="none" dirty="0" err="1">
                <a:solidFill>
                  <a:srgbClr val="000000"/>
                </a:solidFill>
                <a:latin typeface="Helvetica Neue"/>
                <a:ea typeface="Helvetica Neue"/>
                <a:cs typeface="Helvetica Neue"/>
                <a:sym typeface="Helvetica Neue"/>
              </a:rPr>
              <a:t>adaptation</a:t>
            </a:r>
            <a:r>
              <a:rPr lang="es-ES" sz="1300" b="0" i="0" u="none" strike="noStrike" cap="none" dirty="0">
                <a:solidFill>
                  <a:srgbClr val="000000"/>
                </a:solidFill>
                <a:latin typeface="Helvetica Neue"/>
                <a:ea typeface="Helvetica Neue"/>
                <a:cs typeface="Helvetica Neue"/>
                <a:sym typeface="Helvetica Neue"/>
              </a:rPr>
              <a:t> in </a:t>
            </a:r>
            <a:r>
              <a:rPr lang="es-ES" sz="1300" b="0" i="0" u="none" strike="noStrike" cap="none" dirty="0" err="1">
                <a:solidFill>
                  <a:srgbClr val="000000"/>
                </a:solidFill>
                <a:latin typeface="Helvetica Neue"/>
                <a:ea typeface="Helvetica Neue"/>
                <a:cs typeface="Helvetica Neue"/>
                <a:sym typeface="Helvetica Neue"/>
              </a:rPr>
              <a:t>relevant</a:t>
            </a:r>
            <a:r>
              <a:rPr lang="es-ES" sz="1300" b="0" i="0" u="none" strike="noStrike" cap="none" dirty="0">
                <a:solidFill>
                  <a:srgbClr val="000000"/>
                </a:solidFill>
                <a:latin typeface="Helvetica Neue"/>
                <a:ea typeface="Helvetica Neue"/>
                <a:cs typeface="Helvetica Neue"/>
                <a:sym typeface="Helvetica Neue"/>
              </a:rPr>
              <a:t> </a:t>
            </a:r>
            <a:r>
              <a:rPr lang="es-ES" sz="1300" b="0" i="0" u="none" strike="noStrike" cap="none" dirty="0" err="1">
                <a:solidFill>
                  <a:srgbClr val="000000"/>
                </a:solidFill>
                <a:latin typeface="Helvetica Neue"/>
                <a:ea typeface="Helvetica Neue"/>
                <a:cs typeface="Helvetica Neue"/>
                <a:sym typeface="Helvetica Neue"/>
              </a:rPr>
              <a:t>policies</a:t>
            </a:r>
            <a:r>
              <a:rPr lang="es-ES" sz="1300" b="0" i="0" u="none" strike="noStrike" cap="none" dirty="0">
                <a:solidFill>
                  <a:srgbClr val="000000"/>
                </a:solidFill>
                <a:latin typeface="Helvetica Neue"/>
                <a:ea typeface="Helvetica Neue"/>
                <a:cs typeface="Helvetica Neue"/>
                <a:sym typeface="Helvetica Neue"/>
              </a:rPr>
              <a:t>, programmes, and </a:t>
            </a:r>
            <a:r>
              <a:rPr lang="es-ES" sz="1300" b="0" i="0" u="none" strike="noStrike" cap="none" dirty="0" err="1">
                <a:solidFill>
                  <a:srgbClr val="000000"/>
                </a:solidFill>
                <a:latin typeface="Helvetica Neue"/>
                <a:ea typeface="Helvetica Neue"/>
                <a:cs typeface="Helvetica Neue"/>
                <a:sym typeface="Helvetica Neue"/>
              </a:rPr>
              <a:t>activities</a:t>
            </a:r>
            <a:r>
              <a:rPr lang="es-ES" sz="1300" b="0" i="0" u="none" strike="noStrike" cap="none" dirty="0">
                <a:solidFill>
                  <a:srgbClr val="000000"/>
                </a:solidFill>
                <a:latin typeface="Helvetica Neue"/>
                <a:ea typeface="Helvetica Neue"/>
                <a:cs typeface="Helvetica Neue"/>
                <a:sym typeface="Helvetica Neue"/>
              </a:rPr>
              <a:t> </a:t>
            </a:r>
            <a:r>
              <a:rPr lang="es-ES" sz="1300" b="0" i="0" u="none" strike="noStrike" cap="none" dirty="0" err="1">
                <a:solidFill>
                  <a:srgbClr val="000000"/>
                </a:solidFill>
                <a:latin typeface="Helvetica Neue"/>
                <a:ea typeface="Helvetica Neue"/>
                <a:cs typeface="Helvetica Neue"/>
                <a:sym typeface="Helvetica Neue"/>
              </a:rPr>
              <a:t>within</a:t>
            </a:r>
            <a:r>
              <a:rPr lang="es-ES" sz="1300" b="0" i="0" u="none" strike="noStrike" cap="none" dirty="0">
                <a:solidFill>
                  <a:srgbClr val="000000"/>
                </a:solidFill>
                <a:latin typeface="Helvetica Neue"/>
                <a:ea typeface="Helvetica Neue"/>
                <a:cs typeface="Helvetica Neue"/>
                <a:sym typeface="Helvetica Neue"/>
              </a:rPr>
              <a:t> </a:t>
            </a:r>
            <a:r>
              <a:rPr lang="es-ES" sz="1300" b="0" i="0" u="none" strike="noStrike" cap="none" dirty="0" err="1">
                <a:solidFill>
                  <a:srgbClr val="000000"/>
                </a:solidFill>
                <a:latin typeface="Helvetica Neue"/>
                <a:ea typeface="Helvetica Neue"/>
                <a:cs typeface="Helvetica Neue"/>
                <a:sym typeface="Helvetica Neue"/>
              </a:rPr>
              <a:t>relevant</a:t>
            </a:r>
            <a:r>
              <a:rPr lang="es-ES" sz="1300" b="0" i="0" u="none" strike="noStrike" cap="none" dirty="0">
                <a:solidFill>
                  <a:srgbClr val="000000"/>
                </a:solidFill>
                <a:latin typeface="Helvetica Neue"/>
                <a:ea typeface="Helvetica Neue"/>
                <a:cs typeface="Helvetica Neue"/>
                <a:sym typeface="Helvetica Neue"/>
              </a:rPr>
              <a:t> </a:t>
            </a:r>
            <a:r>
              <a:rPr lang="es-ES" sz="1300" b="0" i="0" u="none" strike="noStrike" cap="none" dirty="0" err="1">
                <a:solidFill>
                  <a:srgbClr val="000000"/>
                </a:solidFill>
                <a:latin typeface="Helvetica Neue"/>
                <a:ea typeface="Helvetica Neue"/>
                <a:cs typeface="Helvetica Neue"/>
                <a:sym typeface="Helvetica Neue"/>
              </a:rPr>
              <a:t>sectors</a:t>
            </a:r>
            <a:r>
              <a:rPr lang="es-ES" sz="1300" b="0" i="0" u="none" strike="noStrike" cap="none" dirty="0">
                <a:solidFill>
                  <a:srgbClr val="000000"/>
                </a:solidFill>
                <a:latin typeface="Helvetica Neue"/>
                <a:ea typeface="Helvetica Neue"/>
                <a:cs typeface="Helvetica Neue"/>
                <a:sym typeface="Helvetica Neue"/>
              </a:rPr>
              <a:t> and at </a:t>
            </a:r>
            <a:r>
              <a:rPr lang="es-ES" sz="1300" b="0" i="0" u="none" strike="noStrike" cap="none" dirty="0" err="1">
                <a:solidFill>
                  <a:srgbClr val="000000"/>
                </a:solidFill>
                <a:latin typeface="Helvetica Neue"/>
                <a:ea typeface="Helvetica Neue"/>
                <a:cs typeface="Helvetica Neue"/>
                <a:sym typeface="Helvetica Neue"/>
              </a:rPr>
              <a:t>different</a:t>
            </a:r>
            <a:r>
              <a:rPr lang="es-ES" sz="1300" b="0" i="0" u="none" strike="noStrike" cap="none" dirty="0">
                <a:solidFill>
                  <a:srgbClr val="000000"/>
                </a:solidFill>
                <a:latin typeface="Helvetica Neue"/>
                <a:ea typeface="Helvetica Neue"/>
                <a:cs typeface="Helvetica Neue"/>
                <a:sym typeface="Helvetica Neue"/>
              </a:rPr>
              <a:t> </a:t>
            </a:r>
            <a:r>
              <a:rPr lang="es-ES" sz="1300" b="0" i="0" u="none" strike="noStrike" cap="none" dirty="0" err="1">
                <a:solidFill>
                  <a:srgbClr val="000000"/>
                </a:solidFill>
                <a:latin typeface="Helvetica Neue"/>
                <a:ea typeface="Helvetica Neue"/>
                <a:cs typeface="Helvetica Neue"/>
                <a:sym typeface="Helvetica Neue"/>
              </a:rPr>
              <a:t>levels</a:t>
            </a:r>
            <a:r>
              <a:rPr lang="es-ES" sz="1300" b="0" i="0" u="none" strike="noStrike" cap="none" dirty="0">
                <a:solidFill>
                  <a:srgbClr val="000000"/>
                </a:solidFill>
                <a:latin typeface="Helvetica Neue"/>
                <a:ea typeface="Helvetica Neue"/>
                <a:cs typeface="Helvetica Neue"/>
                <a:sym typeface="Helvetica Neue"/>
              </a:rPr>
              <a:t>.</a:t>
            </a:r>
            <a:endParaRPr sz="1300" b="0" i="0" u="none" strike="noStrike" cap="none" dirty="0">
              <a:solidFill>
                <a:srgbClr val="000000"/>
              </a:solidFill>
              <a:latin typeface="Helvetica Neue"/>
              <a:ea typeface="Helvetica Neue"/>
              <a:cs typeface="Helvetica Neue"/>
              <a:sym typeface="Helvetica Neue"/>
            </a:endParaRPr>
          </a:p>
          <a:p>
            <a:pPr marL="0" marR="0" lvl="0" indent="0" algn="just" rtl="0">
              <a:lnSpc>
                <a:spcPct val="100000"/>
              </a:lnSpc>
              <a:spcBef>
                <a:spcPts val="0"/>
              </a:spcBef>
              <a:spcAft>
                <a:spcPts val="0"/>
              </a:spcAft>
              <a:buNone/>
            </a:pPr>
            <a:endParaRPr sz="1200" b="0" i="0" u="none" strike="noStrike" cap="none" dirty="0">
              <a:solidFill>
                <a:schemeClr val="dk1"/>
              </a:solidFill>
              <a:latin typeface="Helvetica Neue"/>
              <a:ea typeface="Helvetica Neue"/>
              <a:cs typeface="Helvetica Neue"/>
              <a:sym typeface="Helvetica Neue"/>
            </a:endParaRPr>
          </a:p>
        </p:txBody>
      </p:sp>
      <p:sp>
        <p:nvSpPr>
          <p:cNvPr id="131" name="Google Shape;131;p5"/>
          <p:cNvSpPr/>
          <p:nvPr/>
        </p:nvSpPr>
        <p:spPr>
          <a:xfrm>
            <a:off x="0" y="3487675"/>
            <a:ext cx="198900" cy="864000"/>
          </a:xfrm>
          <a:prstGeom prst="rect">
            <a:avLst/>
          </a:prstGeom>
          <a:solidFill>
            <a:srgbClr val="F8BD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sp>
        <p:nvSpPr>
          <p:cNvPr id="132" name="Google Shape;132;p5"/>
          <p:cNvSpPr/>
          <p:nvPr/>
        </p:nvSpPr>
        <p:spPr>
          <a:xfrm>
            <a:off x="0" y="123489"/>
            <a:ext cx="9144000" cy="579900"/>
          </a:xfrm>
          <a:prstGeom prst="rect">
            <a:avLst/>
          </a:prstGeom>
          <a:solidFill>
            <a:srgbClr val="558BC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sp>
        <p:nvSpPr>
          <p:cNvPr id="133" name="Google Shape;133;p5"/>
          <p:cNvSpPr txBox="1">
            <a:spLocks noGrp="1"/>
          </p:cNvSpPr>
          <p:nvPr>
            <p:ph type="title" idx="4294967295"/>
          </p:nvPr>
        </p:nvSpPr>
        <p:spPr>
          <a:xfrm>
            <a:off x="208843" y="291595"/>
            <a:ext cx="8158200" cy="276900"/>
          </a:xfrm>
          <a:prstGeom prst="rect">
            <a:avLst/>
          </a:prstGeom>
          <a:noFill/>
          <a:ln>
            <a:noFill/>
          </a:ln>
        </p:spPr>
        <p:txBody>
          <a:bodyPr spcFirstLastPara="1" wrap="square" lIns="0" tIns="0" rIns="91425" bIns="0" anchor="t" anchorCtr="0">
            <a:noAutofit/>
          </a:bodyPr>
          <a:lstStyle/>
          <a:p>
            <a:pPr marL="0" lvl="0" indent="0" algn="l" rtl="0">
              <a:lnSpc>
                <a:spcPct val="100000"/>
              </a:lnSpc>
              <a:spcBef>
                <a:spcPts val="0"/>
              </a:spcBef>
              <a:spcAft>
                <a:spcPts val="0"/>
              </a:spcAft>
              <a:buClr>
                <a:schemeClr val="lt1"/>
              </a:buClr>
              <a:buSzPts val="1800"/>
              <a:buFont typeface="Montserrat"/>
              <a:buNone/>
            </a:pPr>
            <a:r>
              <a:rPr lang="es-ES" b="0" dirty="0">
                <a:solidFill>
                  <a:srgbClr val="F8BD20"/>
                </a:solidFill>
                <a:latin typeface="Arial"/>
                <a:ea typeface="Arial"/>
                <a:cs typeface="Arial"/>
                <a:sym typeface="Arial"/>
              </a:rPr>
              <a:t>▶ </a:t>
            </a:r>
            <a:r>
              <a:rPr lang="es-ES" dirty="0" err="1">
                <a:latin typeface="Helvetica Neue"/>
                <a:ea typeface="Helvetica Neue"/>
                <a:cs typeface="Helvetica Neue"/>
                <a:sym typeface="Helvetica Neue"/>
              </a:rPr>
              <a:t>Purpose</a:t>
            </a:r>
            <a:r>
              <a:rPr lang="es-ES" dirty="0">
                <a:latin typeface="Helvetica Neue"/>
                <a:ea typeface="Helvetica Neue"/>
                <a:cs typeface="Helvetica Neue"/>
                <a:sym typeface="Helvetica Neue"/>
              </a:rPr>
              <a:t> and </a:t>
            </a:r>
            <a:r>
              <a:rPr lang="es-ES" dirty="0" err="1">
                <a:latin typeface="Helvetica Neue"/>
                <a:ea typeface="Helvetica Neue"/>
                <a:cs typeface="Helvetica Neue"/>
                <a:sym typeface="Helvetica Neue"/>
              </a:rPr>
              <a:t>objectives</a:t>
            </a:r>
            <a:r>
              <a:rPr lang="es-ES" dirty="0">
                <a:latin typeface="Helvetica Neue"/>
                <a:ea typeface="Helvetica Neue"/>
                <a:cs typeface="Helvetica Neue"/>
                <a:sym typeface="Helvetica Neue"/>
              </a:rPr>
              <a:t> of </a:t>
            </a:r>
            <a:r>
              <a:rPr lang="es-ES" dirty="0" err="1">
                <a:latin typeface="Helvetica Neue"/>
                <a:ea typeface="Helvetica Neue"/>
                <a:cs typeface="Helvetica Neue"/>
                <a:sym typeface="Helvetica Neue"/>
              </a:rPr>
              <a:t>the</a:t>
            </a:r>
            <a:r>
              <a:rPr lang="es-ES" dirty="0">
                <a:latin typeface="Helvetica Neue"/>
                <a:ea typeface="Helvetica Neue"/>
                <a:cs typeface="Helvetica Neue"/>
                <a:sym typeface="Helvetica Neue"/>
              </a:rPr>
              <a:t> NAP </a:t>
            </a:r>
            <a:r>
              <a:rPr lang="es-ES" dirty="0" err="1">
                <a:latin typeface="Helvetica Neue"/>
                <a:ea typeface="Helvetica Neue"/>
                <a:cs typeface="Helvetica Neue"/>
                <a:sym typeface="Helvetica Neue"/>
              </a:rPr>
              <a:t>process</a:t>
            </a:r>
            <a:br>
              <a:rPr lang="es-ES" dirty="0">
                <a:latin typeface="Helvetica Neue"/>
                <a:ea typeface="Helvetica Neue"/>
                <a:cs typeface="Helvetica Neue"/>
                <a:sym typeface="Helvetica Neue"/>
              </a:rPr>
            </a:br>
            <a:endParaRPr dirty="0">
              <a:latin typeface="Helvetica Neue"/>
              <a:ea typeface="Helvetica Neue"/>
              <a:cs typeface="Helvetica Neue"/>
              <a:sym typeface="Helvetica Neue"/>
            </a:endParaRPr>
          </a:p>
        </p:txBody>
      </p:sp>
      <p:sp>
        <p:nvSpPr>
          <p:cNvPr id="134" name="Google Shape;134;p5"/>
          <p:cNvSpPr txBox="1"/>
          <p:nvPr/>
        </p:nvSpPr>
        <p:spPr>
          <a:xfrm>
            <a:off x="4883852" y="1211621"/>
            <a:ext cx="3736982" cy="2954952"/>
          </a:xfrm>
          <a:prstGeom prst="rect">
            <a:avLst/>
          </a:prstGeom>
          <a:noFill/>
          <a:ln>
            <a:noFill/>
          </a:ln>
        </p:spPr>
        <p:txBody>
          <a:bodyPr spcFirstLastPara="1" wrap="square" lIns="18000" tIns="0" rIns="54000" bIns="0" anchor="t" anchorCtr="0">
            <a:noAutofit/>
          </a:bodyPr>
          <a:lstStyle/>
          <a:p>
            <a:pPr marL="0" marR="0" lvl="0" indent="0" algn="just" rtl="0">
              <a:lnSpc>
                <a:spcPct val="100000"/>
              </a:lnSpc>
              <a:spcBef>
                <a:spcPts val="0"/>
              </a:spcBef>
              <a:spcAft>
                <a:spcPts val="0"/>
              </a:spcAft>
              <a:buNone/>
            </a:pPr>
            <a:r>
              <a:rPr lang="es-ES" sz="1300" b="0" i="0" u="none" strike="noStrike" cap="none" dirty="0" err="1">
                <a:solidFill>
                  <a:srgbClr val="000000"/>
                </a:solidFill>
                <a:latin typeface="Helvetica Neue"/>
                <a:ea typeface="Helvetica Neue"/>
                <a:cs typeface="Helvetica Neue"/>
                <a:sym typeface="Helvetica Neue"/>
              </a:rPr>
              <a:t>The</a:t>
            </a:r>
            <a:r>
              <a:rPr lang="es-ES" sz="1300" b="0" i="0" u="none" strike="noStrike" cap="none" dirty="0">
                <a:solidFill>
                  <a:srgbClr val="000000"/>
                </a:solidFill>
                <a:latin typeface="Helvetica Neue"/>
                <a:ea typeface="Helvetica Neue"/>
                <a:cs typeface="Helvetica Neue"/>
                <a:sym typeface="Helvetica Neue"/>
              </a:rPr>
              <a:t> </a:t>
            </a:r>
            <a:r>
              <a:rPr lang="es-ES" sz="1300" b="1" i="0" u="none" strike="noStrike" cap="none" dirty="0" err="1">
                <a:solidFill>
                  <a:srgbClr val="000000"/>
                </a:solidFill>
                <a:latin typeface="Helvetica Neue"/>
                <a:ea typeface="Helvetica Neue"/>
                <a:cs typeface="Helvetica Neue"/>
                <a:sym typeface="Helvetica Neue"/>
              </a:rPr>
              <a:t>purpose</a:t>
            </a:r>
            <a:r>
              <a:rPr lang="es-ES" sz="1300" b="0" i="0" u="none" strike="noStrike" cap="none" dirty="0">
                <a:solidFill>
                  <a:srgbClr val="000000"/>
                </a:solidFill>
                <a:latin typeface="Helvetica Neue"/>
                <a:ea typeface="Helvetica Neue"/>
                <a:cs typeface="Helvetica Neue"/>
                <a:sym typeface="Helvetica Neue"/>
              </a:rPr>
              <a:t> </a:t>
            </a:r>
            <a:r>
              <a:rPr lang="es-ES" sz="1300" b="0" i="0" u="none" strike="noStrike" cap="none" dirty="0" err="1">
                <a:solidFill>
                  <a:srgbClr val="000000"/>
                </a:solidFill>
                <a:latin typeface="Helvetica Neue"/>
                <a:ea typeface="Helvetica Neue"/>
                <a:cs typeface="Helvetica Neue"/>
                <a:sym typeface="Helvetica Neue"/>
              </a:rPr>
              <a:t>is</a:t>
            </a:r>
            <a:r>
              <a:rPr lang="es-ES" sz="1300" b="0" i="0" u="none" strike="noStrike" cap="none" dirty="0">
                <a:solidFill>
                  <a:srgbClr val="000000"/>
                </a:solidFill>
                <a:latin typeface="Helvetica Neue"/>
                <a:ea typeface="Helvetica Neue"/>
                <a:cs typeface="Helvetica Neue"/>
                <a:sym typeface="Helvetica Neue"/>
              </a:rPr>
              <a:t> to </a:t>
            </a:r>
            <a:r>
              <a:rPr lang="es-ES" sz="1300" b="0" i="0" u="none" strike="noStrike" cap="none" dirty="0" err="1">
                <a:solidFill>
                  <a:srgbClr val="000000"/>
                </a:solidFill>
                <a:latin typeface="Helvetica Neue"/>
                <a:ea typeface="Helvetica Neue"/>
                <a:cs typeface="Helvetica Neue"/>
                <a:sym typeface="Helvetica Neue"/>
              </a:rPr>
              <a:t>enable</a:t>
            </a:r>
            <a:r>
              <a:rPr lang="es-ES" sz="1300" b="0" i="0" u="none" strike="noStrike" cap="none" dirty="0">
                <a:solidFill>
                  <a:srgbClr val="000000"/>
                </a:solidFill>
                <a:latin typeface="Helvetica Neue"/>
                <a:ea typeface="Helvetica Neue"/>
                <a:cs typeface="Helvetica Neue"/>
                <a:sym typeface="Helvetica Neue"/>
              </a:rPr>
              <a:t> </a:t>
            </a:r>
            <a:r>
              <a:rPr lang="es-ES" sz="1300" b="0" i="0" u="none" strike="noStrike" cap="none" dirty="0" err="1">
                <a:solidFill>
                  <a:srgbClr val="000000"/>
                </a:solidFill>
                <a:latin typeface="Helvetica Neue"/>
                <a:ea typeface="Helvetica Neue"/>
                <a:cs typeface="Helvetica Neue"/>
                <a:sym typeface="Helvetica Neue"/>
              </a:rPr>
              <a:t>the</a:t>
            </a:r>
            <a:r>
              <a:rPr lang="es-ES" sz="1300" b="0" i="0" u="none" strike="noStrike" cap="none" dirty="0">
                <a:solidFill>
                  <a:srgbClr val="000000"/>
                </a:solidFill>
                <a:latin typeface="Helvetica Neue"/>
                <a:ea typeface="Helvetica Neue"/>
                <a:cs typeface="Helvetica Neue"/>
                <a:sym typeface="Helvetica Neue"/>
              </a:rPr>
              <a:t> </a:t>
            </a:r>
            <a:r>
              <a:rPr lang="es-ES" sz="1300" b="0" i="0" u="none" strike="noStrike" cap="none" dirty="0" err="1">
                <a:solidFill>
                  <a:srgbClr val="000000"/>
                </a:solidFill>
                <a:latin typeface="Helvetica Neue"/>
                <a:ea typeface="Helvetica Neue"/>
                <a:cs typeface="Helvetica Neue"/>
                <a:sym typeface="Helvetica Neue"/>
              </a:rPr>
              <a:t>planning</a:t>
            </a:r>
            <a:r>
              <a:rPr lang="es-ES" sz="1300" b="0" i="0" u="none" strike="noStrike" cap="none" dirty="0">
                <a:solidFill>
                  <a:srgbClr val="000000"/>
                </a:solidFill>
                <a:latin typeface="Helvetica Neue"/>
                <a:ea typeface="Helvetica Neue"/>
                <a:cs typeface="Helvetica Neue"/>
                <a:sym typeface="Helvetica Neue"/>
              </a:rPr>
              <a:t>, </a:t>
            </a:r>
            <a:r>
              <a:rPr lang="es-ES" sz="1300" b="0" i="0" u="none" strike="noStrike" cap="none" dirty="0" err="1">
                <a:solidFill>
                  <a:srgbClr val="000000"/>
                </a:solidFill>
                <a:latin typeface="Helvetica Neue"/>
                <a:ea typeface="Helvetica Neue"/>
                <a:cs typeface="Helvetica Neue"/>
                <a:sym typeface="Helvetica Neue"/>
              </a:rPr>
              <a:t>prioritization</a:t>
            </a:r>
            <a:r>
              <a:rPr lang="es-ES" sz="1300" b="0" i="0" u="none" strike="noStrike" cap="none" dirty="0">
                <a:solidFill>
                  <a:srgbClr val="000000"/>
                </a:solidFill>
                <a:latin typeface="Helvetica Neue"/>
                <a:ea typeface="Helvetica Neue"/>
                <a:cs typeface="Helvetica Neue"/>
                <a:sym typeface="Helvetica Neue"/>
              </a:rPr>
              <a:t> and </a:t>
            </a:r>
            <a:r>
              <a:rPr lang="es-ES" sz="1300" b="0" i="0" u="none" strike="noStrike" cap="none" dirty="0" err="1">
                <a:solidFill>
                  <a:srgbClr val="000000"/>
                </a:solidFill>
                <a:latin typeface="Helvetica Neue"/>
                <a:ea typeface="Helvetica Neue"/>
                <a:cs typeface="Helvetica Neue"/>
                <a:sym typeface="Helvetica Neue"/>
              </a:rPr>
              <a:t>implementation</a:t>
            </a:r>
            <a:r>
              <a:rPr lang="es-ES" sz="1300" b="0" i="0" u="none" strike="noStrike" cap="none" dirty="0">
                <a:solidFill>
                  <a:srgbClr val="000000"/>
                </a:solidFill>
                <a:latin typeface="Helvetica Neue"/>
                <a:ea typeface="Helvetica Neue"/>
                <a:cs typeface="Helvetica Neue"/>
                <a:sym typeface="Helvetica Neue"/>
              </a:rPr>
              <a:t> of </a:t>
            </a:r>
            <a:r>
              <a:rPr lang="es-ES" sz="1300" b="0" i="0" u="none" strike="noStrike" cap="none" dirty="0" err="1">
                <a:solidFill>
                  <a:srgbClr val="000000"/>
                </a:solidFill>
                <a:latin typeface="Helvetica Neue"/>
                <a:ea typeface="Helvetica Neue"/>
                <a:cs typeface="Helvetica Neue"/>
                <a:sym typeface="Helvetica Neue"/>
              </a:rPr>
              <a:t>different</a:t>
            </a:r>
            <a:r>
              <a:rPr lang="es-ES" sz="1300" b="0" i="0" u="none" strike="noStrike" cap="none" dirty="0">
                <a:solidFill>
                  <a:srgbClr val="000000"/>
                </a:solidFill>
                <a:latin typeface="Helvetica Neue"/>
                <a:ea typeface="Helvetica Neue"/>
                <a:cs typeface="Helvetica Neue"/>
                <a:sym typeface="Helvetica Neue"/>
              </a:rPr>
              <a:t> </a:t>
            </a:r>
            <a:r>
              <a:rPr lang="es-ES" sz="1300" b="0" i="0" u="none" strike="noStrike" cap="none" dirty="0" err="1">
                <a:solidFill>
                  <a:srgbClr val="000000"/>
                </a:solidFill>
                <a:latin typeface="Helvetica Neue"/>
                <a:ea typeface="Helvetica Neue"/>
                <a:cs typeface="Helvetica Neue"/>
                <a:sym typeface="Helvetica Neue"/>
              </a:rPr>
              <a:t>strategies</a:t>
            </a:r>
            <a:r>
              <a:rPr lang="es-ES" sz="1300" b="0" i="0" u="none" strike="noStrike" cap="none" dirty="0">
                <a:solidFill>
                  <a:srgbClr val="000000"/>
                </a:solidFill>
                <a:latin typeface="Helvetica Neue"/>
                <a:ea typeface="Helvetica Neue"/>
                <a:cs typeface="Helvetica Neue"/>
                <a:sym typeface="Helvetica Neue"/>
              </a:rPr>
              <a:t>, </a:t>
            </a:r>
            <a:r>
              <a:rPr lang="es-ES" sz="1300" b="0" i="0" u="none" strike="noStrike" cap="none" dirty="0" err="1">
                <a:solidFill>
                  <a:srgbClr val="000000"/>
                </a:solidFill>
                <a:latin typeface="Helvetica Neue"/>
                <a:ea typeface="Helvetica Neue"/>
                <a:cs typeface="Helvetica Neue"/>
                <a:sym typeface="Helvetica Neue"/>
              </a:rPr>
              <a:t>policies</a:t>
            </a:r>
            <a:r>
              <a:rPr lang="es-ES" sz="1300" b="0" i="0" u="none" strike="noStrike" cap="none" dirty="0">
                <a:solidFill>
                  <a:srgbClr val="000000"/>
                </a:solidFill>
                <a:latin typeface="Helvetica Neue"/>
                <a:ea typeface="Helvetica Neue"/>
                <a:cs typeface="Helvetica Neue"/>
                <a:sym typeface="Helvetica Neue"/>
              </a:rPr>
              <a:t>, </a:t>
            </a:r>
            <a:r>
              <a:rPr lang="es-ES" sz="1300" b="0" i="0" u="none" strike="noStrike" cap="none" dirty="0" err="1">
                <a:solidFill>
                  <a:srgbClr val="000000"/>
                </a:solidFill>
                <a:latin typeface="Helvetica Neue"/>
                <a:ea typeface="Helvetica Neue"/>
                <a:cs typeface="Helvetica Neue"/>
                <a:sym typeface="Helvetica Neue"/>
              </a:rPr>
              <a:t>projects</a:t>
            </a:r>
            <a:r>
              <a:rPr lang="es-ES" sz="1300" b="0" i="0" u="none" strike="noStrike" cap="none" dirty="0">
                <a:solidFill>
                  <a:srgbClr val="000000"/>
                </a:solidFill>
                <a:latin typeface="Helvetica Neue"/>
                <a:ea typeface="Helvetica Neue"/>
                <a:cs typeface="Helvetica Neue"/>
                <a:sym typeface="Helvetica Neue"/>
              </a:rPr>
              <a:t>, and programmes </a:t>
            </a:r>
            <a:r>
              <a:rPr lang="es-ES" sz="1300" b="0" i="0" u="none" strike="noStrike" cap="none" dirty="0" err="1">
                <a:solidFill>
                  <a:srgbClr val="000000"/>
                </a:solidFill>
                <a:latin typeface="Helvetica Neue"/>
                <a:ea typeface="Helvetica Neue"/>
                <a:cs typeface="Helvetica Neue"/>
                <a:sym typeface="Helvetica Neue"/>
              </a:rPr>
              <a:t>for</a:t>
            </a:r>
            <a:r>
              <a:rPr lang="es-ES" sz="1300" b="0" i="0" u="none" strike="noStrike" cap="none" dirty="0">
                <a:solidFill>
                  <a:srgbClr val="000000"/>
                </a:solidFill>
                <a:latin typeface="Helvetica Neue"/>
                <a:ea typeface="Helvetica Neue"/>
                <a:cs typeface="Helvetica Neue"/>
                <a:sym typeface="Helvetica Neue"/>
              </a:rPr>
              <a:t> </a:t>
            </a:r>
            <a:r>
              <a:rPr lang="es-ES" sz="1300" b="0" i="0" u="none" strike="noStrike" cap="none" dirty="0" err="1">
                <a:solidFill>
                  <a:srgbClr val="000000"/>
                </a:solidFill>
                <a:latin typeface="Helvetica Neue"/>
                <a:ea typeface="Helvetica Neue"/>
                <a:cs typeface="Helvetica Neue"/>
                <a:sym typeface="Helvetica Neue"/>
              </a:rPr>
              <a:t>reducing</a:t>
            </a:r>
            <a:r>
              <a:rPr lang="es-ES" sz="1300" b="0" i="0" u="none" strike="noStrike" cap="none" dirty="0">
                <a:solidFill>
                  <a:srgbClr val="000000"/>
                </a:solidFill>
                <a:latin typeface="Helvetica Neue"/>
                <a:ea typeface="Helvetica Neue"/>
                <a:cs typeface="Helvetica Neue"/>
                <a:sym typeface="Helvetica Neue"/>
              </a:rPr>
              <a:t> </a:t>
            </a:r>
            <a:r>
              <a:rPr lang="es-ES" sz="1300" b="0" i="0" u="none" strike="noStrike" cap="none" dirty="0" err="1">
                <a:solidFill>
                  <a:srgbClr val="000000"/>
                </a:solidFill>
                <a:latin typeface="Helvetica Neue"/>
                <a:ea typeface="Helvetica Neue"/>
                <a:cs typeface="Helvetica Neue"/>
                <a:sym typeface="Helvetica Neue"/>
              </a:rPr>
              <a:t>vulnerability</a:t>
            </a:r>
            <a:r>
              <a:rPr lang="es-ES" sz="1300" b="0" i="0" u="none" strike="noStrike" cap="none" dirty="0">
                <a:solidFill>
                  <a:srgbClr val="000000"/>
                </a:solidFill>
                <a:latin typeface="Helvetica Neue"/>
                <a:ea typeface="Helvetica Neue"/>
                <a:cs typeface="Helvetica Neue"/>
                <a:sym typeface="Helvetica Neue"/>
              </a:rPr>
              <a:t> to </a:t>
            </a:r>
            <a:r>
              <a:rPr lang="es-ES" sz="1300" b="0" i="0" u="none" strike="noStrike" cap="none" dirty="0" err="1">
                <a:solidFill>
                  <a:srgbClr val="000000"/>
                </a:solidFill>
                <a:latin typeface="Helvetica Neue"/>
                <a:ea typeface="Helvetica Neue"/>
                <a:cs typeface="Helvetica Neue"/>
                <a:sym typeface="Helvetica Neue"/>
              </a:rPr>
              <a:t>climate</a:t>
            </a:r>
            <a:r>
              <a:rPr lang="es-ES" sz="1300" b="0" i="0" u="none" strike="noStrike" cap="none" dirty="0">
                <a:solidFill>
                  <a:srgbClr val="000000"/>
                </a:solidFill>
                <a:latin typeface="Helvetica Neue"/>
                <a:ea typeface="Helvetica Neue"/>
                <a:cs typeface="Helvetica Neue"/>
                <a:sym typeface="Helvetica Neue"/>
              </a:rPr>
              <a:t> </a:t>
            </a:r>
            <a:r>
              <a:rPr lang="es-ES" sz="1300" b="0" i="0" u="none" strike="noStrike" cap="none" dirty="0" err="1">
                <a:solidFill>
                  <a:srgbClr val="000000"/>
                </a:solidFill>
                <a:latin typeface="Helvetica Neue"/>
                <a:ea typeface="Helvetica Neue"/>
                <a:cs typeface="Helvetica Neue"/>
                <a:sym typeface="Helvetica Neue"/>
              </a:rPr>
              <a:t>change</a:t>
            </a:r>
            <a:r>
              <a:rPr lang="es-ES" sz="1300" b="0" i="0" u="none" strike="noStrike" cap="none" dirty="0">
                <a:solidFill>
                  <a:srgbClr val="000000"/>
                </a:solidFill>
                <a:latin typeface="Helvetica Neue"/>
                <a:ea typeface="Helvetica Neue"/>
                <a:cs typeface="Helvetica Neue"/>
                <a:sym typeface="Helvetica Neue"/>
              </a:rPr>
              <a:t>, </a:t>
            </a:r>
            <a:r>
              <a:rPr lang="es-ES" sz="1300" b="0" i="0" u="none" strike="noStrike" cap="none" dirty="0" err="1">
                <a:solidFill>
                  <a:srgbClr val="000000"/>
                </a:solidFill>
                <a:latin typeface="Helvetica Neue"/>
                <a:ea typeface="Helvetica Neue"/>
                <a:cs typeface="Helvetica Neue"/>
                <a:sym typeface="Helvetica Neue"/>
              </a:rPr>
              <a:t>building</a:t>
            </a:r>
            <a:r>
              <a:rPr lang="es-ES" sz="1300" b="0" i="0" u="none" strike="noStrike" cap="none" dirty="0">
                <a:solidFill>
                  <a:srgbClr val="000000"/>
                </a:solidFill>
                <a:latin typeface="Helvetica Neue"/>
                <a:ea typeface="Helvetica Neue"/>
                <a:cs typeface="Helvetica Neue"/>
                <a:sym typeface="Helvetica Neue"/>
              </a:rPr>
              <a:t> </a:t>
            </a:r>
            <a:r>
              <a:rPr lang="es-ES" sz="1300" b="0" i="0" u="none" strike="noStrike" cap="none" dirty="0" err="1">
                <a:solidFill>
                  <a:srgbClr val="000000"/>
                </a:solidFill>
                <a:latin typeface="Helvetica Neue"/>
                <a:ea typeface="Helvetica Neue"/>
                <a:cs typeface="Helvetica Neue"/>
                <a:sym typeface="Helvetica Neue"/>
              </a:rPr>
              <a:t>capacity</a:t>
            </a:r>
            <a:r>
              <a:rPr lang="es-ES" sz="1300" b="0" i="0" u="none" strike="noStrike" cap="none" dirty="0">
                <a:solidFill>
                  <a:srgbClr val="000000"/>
                </a:solidFill>
                <a:latin typeface="Helvetica Neue"/>
                <a:ea typeface="Helvetica Neue"/>
                <a:cs typeface="Helvetica Neue"/>
                <a:sym typeface="Helvetica Neue"/>
              </a:rPr>
              <a:t> </a:t>
            </a:r>
            <a:r>
              <a:rPr lang="es-ES" sz="1300" b="0" i="0" u="none" strike="noStrike" cap="none" dirty="0" err="1">
                <a:solidFill>
                  <a:srgbClr val="000000"/>
                </a:solidFill>
                <a:latin typeface="Helvetica Neue"/>
                <a:ea typeface="Helvetica Neue"/>
                <a:cs typeface="Helvetica Neue"/>
                <a:sym typeface="Helvetica Neue"/>
              </a:rPr>
              <a:t>for</a:t>
            </a:r>
            <a:r>
              <a:rPr lang="es-ES" sz="1300" b="0" i="0" u="none" strike="noStrike" cap="none" dirty="0">
                <a:solidFill>
                  <a:srgbClr val="000000"/>
                </a:solidFill>
                <a:latin typeface="Helvetica Neue"/>
                <a:ea typeface="Helvetica Neue"/>
                <a:cs typeface="Helvetica Neue"/>
                <a:sym typeface="Helvetica Neue"/>
              </a:rPr>
              <a:t> </a:t>
            </a:r>
            <a:r>
              <a:rPr lang="es-ES" sz="1300" b="0" i="0" u="none" strike="noStrike" cap="none" dirty="0" err="1">
                <a:solidFill>
                  <a:srgbClr val="000000"/>
                </a:solidFill>
                <a:latin typeface="Helvetica Neue"/>
                <a:ea typeface="Helvetica Neue"/>
                <a:cs typeface="Helvetica Neue"/>
                <a:sym typeface="Helvetica Neue"/>
              </a:rPr>
              <a:t>adaptation</a:t>
            </a:r>
            <a:r>
              <a:rPr lang="es-ES" sz="1300" b="0" i="0" u="none" strike="noStrike" cap="none" dirty="0">
                <a:solidFill>
                  <a:srgbClr val="000000"/>
                </a:solidFill>
                <a:latin typeface="Helvetica Neue"/>
                <a:ea typeface="Helvetica Neue"/>
                <a:cs typeface="Helvetica Neue"/>
                <a:sym typeface="Helvetica Neue"/>
              </a:rPr>
              <a:t>, and </a:t>
            </a:r>
            <a:r>
              <a:rPr lang="es-ES" sz="1300" b="0" i="0" u="none" strike="noStrike" cap="none" dirty="0" err="1">
                <a:solidFill>
                  <a:srgbClr val="000000"/>
                </a:solidFill>
                <a:latin typeface="Helvetica Neue"/>
                <a:ea typeface="Helvetica Neue"/>
                <a:cs typeface="Helvetica Neue"/>
                <a:sym typeface="Helvetica Neue"/>
              </a:rPr>
              <a:t>integrating</a:t>
            </a:r>
            <a:r>
              <a:rPr lang="es-ES" sz="1300" b="0" i="0" u="none" strike="noStrike" cap="none" dirty="0">
                <a:solidFill>
                  <a:srgbClr val="000000"/>
                </a:solidFill>
                <a:latin typeface="Helvetica Neue"/>
                <a:ea typeface="Helvetica Neue"/>
                <a:cs typeface="Helvetica Neue"/>
                <a:sym typeface="Helvetica Neue"/>
              </a:rPr>
              <a:t> </a:t>
            </a:r>
            <a:r>
              <a:rPr lang="es-ES" sz="1300" b="0" i="0" u="none" strike="noStrike" cap="none" dirty="0" err="1">
                <a:solidFill>
                  <a:srgbClr val="000000"/>
                </a:solidFill>
                <a:latin typeface="Helvetica Neue"/>
                <a:ea typeface="Helvetica Neue"/>
                <a:cs typeface="Helvetica Neue"/>
                <a:sym typeface="Helvetica Neue"/>
              </a:rPr>
              <a:t>adaptation</a:t>
            </a:r>
            <a:r>
              <a:rPr lang="es-ES" sz="1300" b="0" i="0" u="none" strike="noStrike" cap="none" dirty="0">
                <a:solidFill>
                  <a:srgbClr val="000000"/>
                </a:solidFill>
                <a:latin typeface="Helvetica Neue"/>
                <a:ea typeface="Helvetica Neue"/>
                <a:cs typeface="Helvetica Neue"/>
                <a:sym typeface="Helvetica Neue"/>
              </a:rPr>
              <a:t> </a:t>
            </a:r>
            <a:r>
              <a:rPr lang="es-ES" sz="1300" b="0" i="0" u="none" strike="noStrike" cap="none" dirty="0" err="1">
                <a:solidFill>
                  <a:srgbClr val="000000"/>
                </a:solidFill>
                <a:latin typeface="Helvetica Neue"/>
                <a:ea typeface="Helvetica Neue"/>
                <a:cs typeface="Helvetica Neue"/>
                <a:sym typeface="Helvetica Neue"/>
              </a:rPr>
              <a:t>into</a:t>
            </a:r>
            <a:r>
              <a:rPr lang="es-ES" sz="1300" b="0" i="0" u="none" strike="noStrike" cap="none" dirty="0">
                <a:solidFill>
                  <a:srgbClr val="000000"/>
                </a:solidFill>
                <a:latin typeface="Helvetica Neue"/>
                <a:ea typeface="Helvetica Neue"/>
                <a:cs typeface="Helvetica Neue"/>
                <a:sym typeface="Helvetica Neue"/>
              </a:rPr>
              <a:t> </a:t>
            </a:r>
            <a:r>
              <a:rPr lang="es-ES" sz="1300" b="0" i="0" u="none" strike="noStrike" cap="none" dirty="0" err="1">
                <a:solidFill>
                  <a:srgbClr val="000000"/>
                </a:solidFill>
                <a:latin typeface="Helvetica Neue"/>
                <a:ea typeface="Helvetica Neue"/>
                <a:cs typeface="Helvetica Neue"/>
                <a:sym typeface="Helvetica Neue"/>
              </a:rPr>
              <a:t>development</a:t>
            </a:r>
            <a:r>
              <a:rPr lang="es-ES" sz="1300" b="0" i="0" u="none" strike="noStrike" cap="none" dirty="0">
                <a:solidFill>
                  <a:srgbClr val="000000"/>
                </a:solidFill>
                <a:latin typeface="Helvetica Neue"/>
                <a:ea typeface="Helvetica Neue"/>
                <a:cs typeface="Helvetica Neue"/>
                <a:sym typeface="Helvetica Neue"/>
              </a:rPr>
              <a:t> </a:t>
            </a:r>
            <a:endParaRPr sz="1300" dirty="0"/>
          </a:p>
          <a:p>
            <a:pPr marL="0" marR="0" lvl="0" indent="0" algn="just" rtl="0">
              <a:lnSpc>
                <a:spcPct val="100000"/>
              </a:lnSpc>
              <a:spcBef>
                <a:spcPts val="0"/>
              </a:spcBef>
              <a:spcAft>
                <a:spcPts val="0"/>
              </a:spcAft>
              <a:buNone/>
            </a:pPr>
            <a:endParaRPr lang="es-ES" sz="1300" b="0" i="0" u="none" strike="noStrike" cap="none" dirty="0">
              <a:solidFill>
                <a:srgbClr val="000000"/>
              </a:solidFill>
              <a:latin typeface="Helvetica Neue"/>
              <a:ea typeface="Helvetica Neue"/>
              <a:cs typeface="Helvetica Neue"/>
              <a:sym typeface="Helvetica Neue"/>
            </a:endParaRPr>
          </a:p>
          <a:p>
            <a:pPr marL="0" marR="0" lvl="0" indent="0" algn="just" rtl="0">
              <a:lnSpc>
                <a:spcPct val="100000"/>
              </a:lnSpc>
              <a:spcBef>
                <a:spcPts val="0"/>
              </a:spcBef>
              <a:spcAft>
                <a:spcPts val="0"/>
              </a:spcAft>
              <a:buNone/>
            </a:pPr>
            <a:endParaRPr lang="es-ES" sz="1300" b="0" i="0" u="none" strike="noStrike" cap="none" dirty="0">
              <a:solidFill>
                <a:srgbClr val="000000"/>
              </a:solidFill>
              <a:latin typeface="Helvetica Neue"/>
              <a:ea typeface="Helvetica Neue"/>
              <a:cs typeface="Helvetica Neue"/>
              <a:sym typeface="Helvetica Neue"/>
            </a:endParaRPr>
          </a:p>
          <a:p>
            <a:pPr marL="0" marR="0" lvl="0" indent="0" algn="just" rtl="0">
              <a:lnSpc>
                <a:spcPct val="100000"/>
              </a:lnSpc>
              <a:spcBef>
                <a:spcPts val="0"/>
              </a:spcBef>
              <a:spcAft>
                <a:spcPts val="0"/>
              </a:spcAft>
              <a:buNone/>
            </a:pPr>
            <a:endParaRPr lang="es-ES" sz="1300" dirty="0">
              <a:latin typeface="Helvetica Neue"/>
              <a:ea typeface="Helvetica Neue"/>
              <a:cs typeface="Helvetica Neue"/>
              <a:sym typeface="Helvetica Neue"/>
            </a:endParaRPr>
          </a:p>
          <a:p>
            <a:pPr marL="0" marR="0" lvl="0" indent="0" algn="just" rtl="0">
              <a:lnSpc>
                <a:spcPct val="100000"/>
              </a:lnSpc>
              <a:spcBef>
                <a:spcPts val="0"/>
              </a:spcBef>
              <a:spcAft>
                <a:spcPts val="0"/>
              </a:spcAft>
              <a:buNone/>
            </a:pPr>
            <a:r>
              <a:rPr lang="es-ES" sz="1300" b="0" i="0" u="none" strike="noStrike" cap="none" dirty="0" err="1">
                <a:solidFill>
                  <a:srgbClr val="000000"/>
                </a:solidFill>
                <a:latin typeface="Helvetica Neue"/>
                <a:ea typeface="Helvetica Neue"/>
                <a:cs typeface="Helvetica Neue"/>
                <a:sym typeface="Helvetica Neue"/>
              </a:rPr>
              <a:t>The</a:t>
            </a:r>
            <a:r>
              <a:rPr lang="es-ES" sz="1300" b="0" i="0" u="none" strike="noStrike" cap="none" dirty="0">
                <a:solidFill>
                  <a:srgbClr val="000000"/>
                </a:solidFill>
                <a:latin typeface="Helvetica Neue"/>
                <a:ea typeface="Helvetica Neue"/>
                <a:cs typeface="Helvetica Neue"/>
                <a:sym typeface="Helvetica Neue"/>
              </a:rPr>
              <a:t> </a:t>
            </a:r>
            <a:r>
              <a:rPr lang="es-ES" sz="1300" b="1" i="0" u="none" strike="noStrike" cap="none" dirty="0">
                <a:solidFill>
                  <a:srgbClr val="000000"/>
                </a:solidFill>
                <a:latin typeface="Helvetica Neue"/>
                <a:ea typeface="Helvetica Neue"/>
                <a:cs typeface="Helvetica Neue"/>
                <a:sym typeface="Helvetica Neue"/>
              </a:rPr>
              <a:t>NAP </a:t>
            </a:r>
            <a:r>
              <a:rPr lang="es-ES" sz="1300" b="1" i="0" u="none" strike="noStrike" cap="none" dirty="0" err="1">
                <a:solidFill>
                  <a:srgbClr val="000000"/>
                </a:solidFill>
                <a:latin typeface="Helvetica Neue"/>
                <a:ea typeface="Helvetica Neue"/>
                <a:cs typeface="Helvetica Neue"/>
                <a:sym typeface="Helvetica Neue"/>
              </a:rPr>
              <a:t>process</a:t>
            </a:r>
            <a:r>
              <a:rPr lang="es-ES" sz="1300" b="1" i="0" u="none" strike="noStrike" cap="none" dirty="0">
                <a:solidFill>
                  <a:srgbClr val="000000"/>
                </a:solidFill>
                <a:latin typeface="Helvetica Neue"/>
                <a:ea typeface="Helvetica Neue"/>
                <a:cs typeface="Helvetica Neue"/>
                <a:sym typeface="Helvetica Neue"/>
              </a:rPr>
              <a:t> </a:t>
            </a:r>
            <a:r>
              <a:rPr lang="es-ES" sz="1300" b="1" i="0" u="none" strike="noStrike" cap="none" dirty="0" err="1">
                <a:solidFill>
                  <a:srgbClr val="000000"/>
                </a:solidFill>
                <a:latin typeface="Helvetica Neue"/>
                <a:ea typeface="Helvetica Neue"/>
                <a:cs typeface="Helvetica Neue"/>
                <a:sym typeface="Helvetica Neue"/>
              </a:rPr>
              <a:t>should</a:t>
            </a:r>
            <a:r>
              <a:rPr lang="es-ES" sz="1300" b="1" i="0" u="none" strike="noStrike" cap="none" dirty="0">
                <a:solidFill>
                  <a:srgbClr val="000000"/>
                </a:solidFill>
                <a:latin typeface="Helvetica Neue"/>
                <a:ea typeface="Helvetica Neue"/>
                <a:cs typeface="Helvetica Neue"/>
                <a:sym typeface="Helvetica Neue"/>
              </a:rPr>
              <a:t> be </a:t>
            </a:r>
            <a:r>
              <a:rPr lang="es-ES" sz="1300" b="1" i="0" u="none" strike="noStrike" cap="none" dirty="0" err="1">
                <a:solidFill>
                  <a:srgbClr val="000000"/>
                </a:solidFill>
                <a:latin typeface="Helvetica Neue"/>
                <a:ea typeface="Helvetica Neue"/>
                <a:cs typeface="Helvetica Neue"/>
                <a:sym typeface="Helvetica Neue"/>
              </a:rPr>
              <a:t>continuous</a:t>
            </a:r>
            <a:r>
              <a:rPr lang="es-ES" sz="1300" b="1" i="0" u="none" strike="noStrike" cap="none" dirty="0">
                <a:solidFill>
                  <a:srgbClr val="000000"/>
                </a:solidFill>
                <a:latin typeface="Helvetica Neue"/>
                <a:ea typeface="Helvetica Neue"/>
                <a:cs typeface="Helvetica Neue"/>
                <a:sym typeface="Helvetica Neue"/>
              </a:rPr>
              <a:t>, </a:t>
            </a:r>
            <a:r>
              <a:rPr lang="es-ES" sz="1300" b="1" i="0" u="none" strike="noStrike" cap="none" dirty="0" err="1">
                <a:solidFill>
                  <a:srgbClr val="000000"/>
                </a:solidFill>
                <a:latin typeface="Helvetica Neue"/>
                <a:ea typeface="Helvetica Neue"/>
                <a:cs typeface="Helvetica Neue"/>
                <a:sym typeface="Helvetica Neue"/>
              </a:rPr>
              <a:t>progressive</a:t>
            </a:r>
            <a:r>
              <a:rPr lang="es-ES" sz="1300" b="1" i="0" u="none" strike="noStrike" cap="none" dirty="0">
                <a:solidFill>
                  <a:srgbClr val="000000"/>
                </a:solidFill>
                <a:latin typeface="Helvetica Neue"/>
                <a:ea typeface="Helvetica Neue"/>
                <a:cs typeface="Helvetica Neue"/>
                <a:sym typeface="Helvetica Neue"/>
              </a:rPr>
              <a:t>, and </a:t>
            </a:r>
            <a:r>
              <a:rPr lang="es-ES" sz="1300" b="1" i="0" u="none" strike="noStrike" cap="none" dirty="0" err="1">
                <a:solidFill>
                  <a:srgbClr val="000000"/>
                </a:solidFill>
                <a:latin typeface="Helvetica Neue"/>
                <a:ea typeface="Helvetica Neue"/>
                <a:cs typeface="Helvetica Neue"/>
                <a:sym typeface="Helvetica Neue"/>
              </a:rPr>
              <a:t>iterative</a:t>
            </a:r>
            <a:r>
              <a:rPr lang="es-ES" sz="1300" b="0" i="0" u="none" strike="noStrike" cap="none" dirty="0">
                <a:solidFill>
                  <a:srgbClr val="000000"/>
                </a:solidFill>
                <a:latin typeface="Helvetica Neue"/>
                <a:ea typeface="Helvetica Neue"/>
                <a:cs typeface="Helvetica Neue"/>
                <a:sym typeface="Helvetica Neue"/>
              </a:rPr>
              <a:t>. </a:t>
            </a:r>
          </a:p>
          <a:p>
            <a:pPr marL="0" marR="0" lvl="0" indent="0" algn="just" rtl="0">
              <a:lnSpc>
                <a:spcPct val="100000"/>
              </a:lnSpc>
              <a:spcBef>
                <a:spcPts val="0"/>
              </a:spcBef>
              <a:spcAft>
                <a:spcPts val="0"/>
              </a:spcAft>
              <a:buNone/>
            </a:pPr>
            <a:endParaRPr lang="es-ES" sz="1300" dirty="0">
              <a:latin typeface="Helvetica Neue"/>
              <a:ea typeface="Helvetica Neue"/>
              <a:cs typeface="Helvetica Neue"/>
              <a:sym typeface="Helvetica Neue"/>
            </a:endParaRPr>
          </a:p>
          <a:p>
            <a:pPr marL="0" marR="0" lvl="0" indent="0" algn="just" rtl="0">
              <a:lnSpc>
                <a:spcPct val="100000"/>
              </a:lnSpc>
              <a:spcBef>
                <a:spcPts val="0"/>
              </a:spcBef>
              <a:spcAft>
                <a:spcPts val="0"/>
              </a:spcAft>
              <a:buNone/>
            </a:pPr>
            <a:endParaRPr lang="es-ES" sz="1300" b="0" i="0" u="none" strike="noStrike" cap="none" dirty="0">
              <a:solidFill>
                <a:srgbClr val="000000"/>
              </a:solidFill>
              <a:latin typeface="Helvetica Neue"/>
              <a:ea typeface="Helvetica Neue"/>
              <a:cs typeface="Helvetica Neue"/>
              <a:sym typeface="Helvetica Neue"/>
            </a:endParaRPr>
          </a:p>
          <a:p>
            <a:pPr marL="0" marR="0" lvl="0" indent="0" algn="just" rtl="0">
              <a:lnSpc>
                <a:spcPct val="100000"/>
              </a:lnSpc>
              <a:spcBef>
                <a:spcPts val="0"/>
              </a:spcBef>
              <a:spcAft>
                <a:spcPts val="0"/>
              </a:spcAft>
              <a:buNone/>
            </a:pPr>
            <a:endParaRPr lang="es-ES" sz="1300" dirty="0">
              <a:latin typeface="Helvetica Neue"/>
              <a:ea typeface="Helvetica Neue"/>
              <a:cs typeface="Helvetica Neue"/>
              <a:sym typeface="Helvetica Neue"/>
            </a:endParaRPr>
          </a:p>
          <a:p>
            <a:pPr marL="0" marR="0" lvl="0" indent="0" algn="just" rtl="0">
              <a:lnSpc>
                <a:spcPct val="100000"/>
              </a:lnSpc>
              <a:spcBef>
                <a:spcPts val="0"/>
              </a:spcBef>
              <a:spcAft>
                <a:spcPts val="0"/>
              </a:spcAft>
              <a:buNone/>
            </a:pPr>
            <a:r>
              <a:rPr lang="es-ES" sz="1300" b="0" i="0" u="none" strike="noStrike" cap="none" dirty="0" err="1">
                <a:solidFill>
                  <a:srgbClr val="000000"/>
                </a:solidFill>
                <a:latin typeface="Helvetica Neue"/>
                <a:ea typeface="Helvetica Neue"/>
                <a:cs typeface="Helvetica Neue"/>
                <a:sym typeface="Helvetica Neue"/>
              </a:rPr>
              <a:t>It</a:t>
            </a:r>
            <a:r>
              <a:rPr lang="es-ES" sz="1300" b="0" i="0" u="none" strike="noStrike" cap="none" dirty="0">
                <a:solidFill>
                  <a:srgbClr val="000000"/>
                </a:solidFill>
                <a:latin typeface="Helvetica Neue"/>
                <a:ea typeface="Helvetica Neue"/>
                <a:cs typeface="Helvetica Neue"/>
                <a:sym typeface="Helvetica Neue"/>
              </a:rPr>
              <a:t> </a:t>
            </a:r>
            <a:r>
              <a:rPr lang="es-ES" sz="1300" b="0" i="0" u="none" strike="noStrike" cap="none" dirty="0" err="1">
                <a:solidFill>
                  <a:srgbClr val="000000"/>
                </a:solidFill>
                <a:latin typeface="Helvetica Neue"/>
                <a:ea typeface="Helvetica Neue"/>
                <a:cs typeface="Helvetica Neue"/>
                <a:sym typeface="Helvetica Neue"/>
              </a:rPr>
              <a:t>requires</a:t>
            </a:r>
            <a:r>
              <a:rPr lang="es-ES" sz="1300" b="0" i="0" u="none" strike="noStrike" cap="none" dirty="0">
                <a:solidFill>
                  <a:srgbClr val="000000"/>
                </a:solidFill>
                <a:latin typeface="Helvetica Neue"/>
                <a:ea typeface="Helvetica Neue"/>
                <a:cs typeface="Helvetica Neue"/>
                <a:sym typeface="Helvetica Neue"/>
              </a:rPr>
              <a:t> </a:t>
            </a:r>
            <a:r>
              <a:rPr lang="es-ES" sz="1300" b="0" i="0" u="none" strike="noStrike" cap="none" dirty="0" err="1">
                <a:solidFill>
                  <a:srgbClr val="000000"/>
                </a:solidFill>
                <a:latin typeface="Helvetica Neue"/>
                <a:ea typeface="Helvetica Neue"/>
                <a:cs typeface="Helvetica Neue"/>
                <a:sym typeface="Helvetica Neue"/>
              </a:rPr>
              <a:t>building</a:t>
            </a:r>
            <a:r>
              <a:rPr lang="es-ES" sz="1300" b="0" i="0" u="none" strike="noStrike" cap="none" dirty="0">
                <a:solidFill>
                  <a:srgbClr val="000000"/>
                </a:solidFill>
                <a:latin typeface="Helvetica Neue"/>
                <a:ea typeface="Helvetica Neue"/>
                <a:cs typeface="Helvetica Neue"/>
                <a:sym typeface="Helvetica Neue"/>
              </a:rPr>
              <a:t> a </a:t>
            </a:r>
            <a:r>
              <a:rPr lang="es-ES" sz="1300" b="0" i="0" u="none" strike="noStrike" cap="none" dirty="0" err="1">
                <a:solidFill>
                  <a:srgbClr val="000000"/>
                </a:solidFill>
                <a:latin typeface="Helvetica Neue"/>
                <a:ea typeface="Helvetica Neue"/>
                <a:cs typeface="Helvetica Neue"/>
                <a:sym typeface="Helvetica Neue"/>
              </a:rPr>
              <a:t>strong</a:t>
            </a:r>
            <a:r>
              <a:rPr lang="es-ES" sz="1300" b="0" i="0" u="none" strike="noStrike" cap="none" dirty="0">
                <a:solidFill>
                  <a:srgbClr val="000000"/>
                </a:solidFill>
                <a:latin typeface="Helvetica Neue"/>
                <a:ea typeface="Helvetica Neue"/>
                <a:cs typeface="Helvetica Neue"/>
                <a:sym typeface="Helvetica Neue"/>
              </a:rPr>
              <a:t> </a:t>
            </a:r>
            <a:r>
              <a:rPr lang="es-ES" sz="1300" b="0" i="0" u="none" strike="noStrike" cap="none" dirty="0" err="1">
                <a:solidFill>
                  <a:srgbClr val="000000"/>
                </a:solidFill>
                <a:latin typeface="Helvetica Neue"/>
                <a:ea typeface="Helvetica Neue"/>
                <a:cs typeface="Helvetica Neue"/>
                <a:sym typeface="Helvetica Neue"/>
              </a:rPr>
              <a:t>evidence</a:t>
            </a:r>
            <a:r>
              <a:rPr lang="es-ES" sz="1300" b="0" i="0" u="none" strike="noStrike" cap="none" dirty="0">
                <a:solidFill>
                  <a:srgbClr val="000000"/>
                </a:solidFill>
                <a:latin typeface="Helvetica Neue"/>
                <a:ea typeface="Helvetica Neue"/>
                <a:cs typeface="Helvetica Neue"/>
                <a:sym typeface="Helvetica Neue"/>
              </a:rPr>
              <a:t> base, </a:t>
            </a:r>
            <a:r>
              <a:rPr lang="es-ES" sz="1300" b="0" i="0" u="none" strike="noStrike" cap="none" dirty="0" err="1">
                <a:solidFill>
                  <a:srgbClr val="000000"/>
                </a:solidFill>
                <a:latin typeface="Helvetica Neue"/>
                <a:ea typeface="Helvetica Neue"/>
                <a:cs typeface="Helvetica Neue"/>
                <a:sym typeface="Helvetica Neue"/>
              </a:rPr>
              <a:t>improving</a:t>
            </a:r>
            <a:r>
              <a:rPr lang="es-ES" sz="1300" b="0" i="0" u="none" strike="noStrike" cap="none" dirty="0">
                <a:solidFill>
                  <a:srgbClr val="000000"/>
                </a:solidFill>
                <a:latin typeface="Helvetica Neue"/>
                <a:ea typeface="Helvetica Neue"/>
                <a:cs typeface="Helvetica Neue"/>
                <a:sym typeface="Helvetica Neue"/>
              </a:rPr>
              <a:t> </a:t>
            </a:r>
            <a:r>
              <a:rPr lang="es-ES" sz="1300" b="0" i="0" u="none" strike="noStrike" cap="none" dirty="0" err="1">
                <a:solidFill>
                  <a:srgbClr val="000000"/>
                </a:solidFill>
                <a:latin typeface="Helvetica Neue"/>
                <a:ea typeface="Helvetica Neue"/>
                <a:cs typeface="Helvetica Neue"/>
                <a:sym typeface="Helvetica Neue"/>
              </a:rPr>
              <a:t>skills</a:t>
            </a:r>
            <a:r>
              <a:rPr lang="es-ES" sz="1300" b="0" i="0" u="none" strike="noStrike" cap="none" dirty="0">
                <a:solidFill>
                  <a:srgbClr val="000000"/>
                </a:solidFill>
                <a:latin typeface="Helvetica Neue"/>
                <a:ea typeface="Helvetica Neue"/>
                <a:cs typeface="Helvetica Neue"/>
                <a:sym typeface="Helvetica Neue"/>
              </a:rPr>
              <a:t> and </a:t>
            </a:r>
            <a:r>
              <a:rPr lang="es-ES" sz="1300" b="0" i="0" u="none" strike="noStrike" cap="none" dirty="0" err="1">
                <a:solidFill>
                  <a:srgbClr val="000000"/>
                </a:solidFill>
                <a:latin typeface="Helvetica Neue"/>
                <a:ea typeface="Helvetica Neue"/>
                <a:cs typeface="Helvetica Neue"/>
                <a:sym typeface="Helvetica Neue"/>
              </a:rPr>
              <a:t>capacity</a:t>
            </a:r>
            <a:r>
              <a:rPr lang="es-ES" sz="1300" b="0" i="0" u="none" strike="noStrike" cap="none" dirty="0">
                <a:solidFill>
                  <a:srgbClr val="000000"/>
                </a:solidFill>
                <a:latin typeface="Helvetica Neue"/>
                <a:ea typeface="Helvetica Neue"/>
                <a:cs typeface="Helvetica Neue"/>
                <a:sym typeface="Helvetica Neue"/>
              </a:rPr>
              <a:t>, and </a:t>
            </a:r>
            <a:r>
              <a:rPr lang="es-ES" sz="1300" b="0" i="0" u="none" strike="noStrike" cap="none" dirty="0" err="1">
                <a:solidFill>
                  <a:srgbClr val="000000"/>
                </a:solidFill>
                <a:latin typeface="Helvetica Neue"/>
                <a:ea typeface="Helvetica Neue"/>
                <a:cs typeface="Helvetica Neue"/>
                <a:sym typeface="Helvetica Neue"/>
              </a:rPr>
              <a:t>adopting</a:t>
            </a:r>
            <a:r>
              <a:rPr lang="es-ES" sz="1300" b="0" i="0" u="none" strike="noStrike" cap="none" dirty="0">
                <a:solidFill>
                  <a:srgbClr val="000000"/>
                </a:solidFill>
                <a:latin typeface="Helvetica Neue"/>
                <a:ea typeface="Helvetica Neue"/>
                <a:cs typeface="Helvetica Neue"/>
                <a:sym typeface="Helvetica Neue"/>
              </a:rPr>
              <a:t> </a:t>
            </a:r>
            <a:r>
              <a:rPr lang="es-ES" sz="1300" b="0" i="0" u="none" strike="noStrike" cap="none" dirty="0" err="1">
                <a:solidFill>
                  <a:srgbClr val="000000"/>
                </a:solidFill>
                <a:latin typeface="Helvetica Neue"/>
                <a:ea typeface="Helvetica Neue"/>
                <a:cs typeface="Helvetica Neue"/>
                <a:sym typeface="Helvetica Neue"/>
              </a:rPr>
              <a:t>learning</a:t>
            </a:r>
            <a:r>
              <a:rPr lang="es-ES" sz="1300" b="0" i="0" u="none" strike="noStrike" cap="none" dirty="0">
                <a:solidFill>
                  <a:srgbClr val="000000"/>
                </a:solidFill>
                <a:latin typeface="Helvetica Neue"/>
                <a:ea typeface="Helvetica Neue"/>
                <a:cs typeface="Helvetica Neue"/>
                <a:sym typeface="Helvetica Neue"/>
              </a:rPr>
              <a:t>.</a:t>
            </a:r>
            <a:endParaRPr sz="1300" b="0" i="0" u="none" strike="noStrike" cap="none" dirty="0">
              <a:solidFill>
                <a:schemeClr val="dk1"/>
              </a:solidFill>
              <a:latin typeface="Helvetica Neue"/>
              <a:ea typeface="Helvetica Neue"/>
              <a:cs typeface="Helvetica Neue"/>
              <a:sym typeface="Helvetica Neue"/>
            </a:endParaRPr>
          </a:p>
        </p:txBody>
      </p:sp>
      <p:sp>
        <p:nvSpPr>
          <p:cNvPr id="135" name="Google Shape;135;p5"/>
          <p:cNvSpPr/>
          <p:nvPr/>
        </p:nvSpPr>
        <p:spPr>
          <a:xfrm>
            <a:off x="8945100" y="124419"/>
            <a:ext cx="198900" cy="579900"/>
          </a:xfrm>
          <a:prstGeom prst="rect">
            <a:avLst/>
          </a:prstGeom>
          <a:solidFill>
            <a:srgbClr val="F8BD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pic>
        <p:nvPicPr>
          <p:cNvPr id="10" name="Gráfico 9" descr="Marca de verificación con relleno sólido">
            <a:extLst>
              <a:ext uri="{FF2B5EF4-FFF2-40B4-BE49-F238E27FC236}">
                <a16:creationId xmlns:a16="http://schemas.microsoft.com/office/drawing/2014/main" id="{BC17EE4F-40CF-F946-8410-11976F66F1C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2230" y="1596533"/>
            <a:ext cx="228600" cy="228600"/>
          </a:xfrm>
          <a:prstGeom prst="rect">
            <a:avLst/>
          </a:prstGeom>
        </p:spPr>
      </p:pic>
      <p:pic>
        <p:nvPicPr>
          <p:cNvPr id="11" name="Gráfico 10" descr="Marca de verificación con relleno sólido">
            <a:extLst>
              <a:ext uri="{FF2B5EF4-FFF2-40B4-BE49-F238E27FC236}">
                <a16:creationId xmlns:a16="http://schemas.microsoft.com/office/drawing/2014/main" id="{22693309-2394-5C49-BAC0-E0B3737358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4566" y="2389702"/>
            <a:ext cx="228600" cy="228600"/>
          </a:xfrm>
          <a:prstGeom prst="rect">
            <a:avLst/>
          </a:prstGeom>
        </p:spPr>
      </p:pic>
      <p:pic>
        <p:nvPicPr>
          <p:cNvPr id="3" name="Imagen 2" descr="Mujer llevando verduras">
            <a:extLst>
              <a:ext uri="{FF2B5EF4-FFF2-40B4-BE49-F238E27FC236}">
                <a16:creationId xmlns:a16="http://schemas.microsoft.com/office/drawing/2014/main" id="{D5FC32C3-B769-CF47-85C5-90EB2F27E997}"/>
              </a:ext>
            </a:extLst>
          </p:cNvPr>
          <p:cNvPicPr>
            <a:picLocks noChangeAspect="1"/>
          </p:cNvPicPr>
          <p:nvPr/>
        </p:nvPicPr>
        <p:blipFill>
          <a:blip r:embed="rId5"/>
          <a:stretch>
            <a:fillRect/>
          </a:stretch>
        </p:blipFill>
        <p:spPr>
          <a:xfrm>
            <a:off x="1164233" y="3255411"/>
            <a:ext cx="2597468" cy="1732262"/>
          </a:xfrm>
          <a:prstGeom prst="ellipse">
            <a:avLst/>
          </a:prstGeom>
          <a:ln>
            <a:noFill/>
          </a:ln>
          <a:effectLst>
            <a:softEdge rad="112500"/>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6"/>
          <p:cNvSpPr txBox="1">
            <a:spLocks noGrp="1"/>
          </p:cNvSpPr>
          <p:nvPr>
            <p:ph type="sldNum" idx="4294967295"/>
          </p:nvPr>
        </p:nvSpPr>
        <p:spPr>
          <a:xfrm>
            <a:off x="8620834" y="4761816"/>
            <a:ext cx="548700" cy="393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100"/>
              <a:buNone/>
            </a:pPr>
            <a:fld id="{00000000-1234-1234-1234-123412341234}" type="slidenum">
              <a:rPr lang="es-ES"/>
              <a:t>6</a:t>
            </a:fld>
            <a:endParaRPr/>
          </a:p>
        </p:txBody>
      </p:sp>
      <p:sp>
        <p:nvSpPr>
          <p:cNvPr id="142" name="Google Shape;142;p6"/>
          <p:cNvSpPr txBox="1"/>
          <p:nvPr/>
        </p:nvSpPr>
        <p:spPr>
          <a:xfrm>
            <a:off x="4136777" y="1553800"/>
            <a:ext cx="4471649" cy="2766300"/>
          </a:xfrm>
          <a:prstGeom prst="rect">
            <a:avLst/>
          </a:prstGeom>
          <a:noFill/>
          <a:ln>
            <a:noFill/>
          </a:ln>
        </p:spPr>
        <p:txBody>
          <a:bodyPr spcFirstLastPara="1" wrap="square" lIns="18000" tIns="0" rIns="54000" bIns="0" anchor="t" anchorCtr="0">
            <a:noAutofit/>
          </a:bodyPr>
          <a:lstStyle/>
          <a:p>
            <a:pPr marL="0" marR="0" lvl="0" indent="0" algn="just" rtl="0">
              <a:lnSpc>
                <a:spcPct val="100000"/>
              </a:lnSpc>
              <a:spcBef>
                <a:spcPts val="0"/>
              </a:spcBef>
              <a:spcAft>
                <a:spcPts val="0"/>
              </a:spcAft>
              <a:buNone/>
            </a:pPr>
            <a:r>
              <a:rPr lang="es-ES" sz="1400" b="0" i="0" u="none" strike="noStrike" cap="none" dirty="0">
                <a:solidFill>
                  <a:schemeClr val="dk1"/>
                </a:solidFill>
                <a:latin typeface="Helvetica Neue"/>
                <a:ea typeface="Helvetica Neue"/>
                <a:cs typeface="Helvetica Neue"/>
                <a:sym typeface="Helvetica Neue"/>
              </a:rPr>
              <a:t>In simple </a:t>
            </a:r>
            <a:r>
              <a:rPr lang="es-ES" sz="1400" b="0" i="0" u="none" strike="noStrike" cap="none" dirty="0" err="1">
                <a:solidFill>
                  <a:schemeClr val="dk1"/>
                </a:solidFill>
                <a:latin typeface="Helvetica Neue"/>
                <a:ea typeface="Helvetica Neue"/>
                <a:cs typeface="Helvetica Neue"/>
                <a:sym typeface="Helvetica Neue"/>
              </a:rPr>
              <a:t>terms</a:t>
            </a:r>
            <a:r>
              <a:rPr lang="es-ES" sz="1400" b="0" i="0" u="none" strike="noStrike" cap="none" dirty="0">
                <a:solidFill>
                  <a:schemeClr val="dk1"/>
                </a:solidFill>
                <a:latin typeface="Helvetica Neue"/>
                <a:ea typeface="Helvetica Neue"/>
                <a:cs typeface="Helvetica Neue"/>
                <a:sym typeface="Helvetica Neue"/>
              </a:rPr>
              <a:t>, </a:t>
            </a:r>
            <a:r>
              <a:rPr lang="es-ES" sz="1400" b="1" i="0" u="none" strike="noStrike" cap="none" dirty="0" err="1">
                <a:solidFill>
                  <a:schemeClr val="dk1"/>
                </a:solidFill>
                <a:latin typeface="Helvetica Neue"/>
                <a:ea typeface="Helvetica Neue"/>
                <a:cs typeface="Helvetica Neue"/>
                <a:sym typeface="Helvetica Neue"/>
              </a:rPr>
              <a:t>the</a:t>
            </a:r>
            <a:r>
              <a:rPr lang="es-ES" sz="1400" b="1" i="0" u="none" strike="noStrike" cap="none" dirty="0">
                <a:solidFill>
                  <a:schemeClr val="dk1"/>
                </a:solidFill>
                <a:latin typeface="Helvetica Neue"/>
                <a:ea typeface="Helvetica Neue"/>
                <a:cs typeface="Helvetica Neue"/>
                <a:sym typeface="Helvetica Neue"/>
              </a:rPr>
              <a:t> NAP </a:t>
            </a:r>
            <a:r>
              <a:rPr lang="es-ES" sz="1400" b="1" i="0" u="none" strike="noStrike" cap="none" dirty="0" err="1">
                <a:solidFill>
                  <a:schemeClr val="dk1"/>
                </a:solidFill>
                <a:latin typeface="Helvetica Neue"/>
                <a:ea typeface="Helvetica Neue"/>
                <a:cs typeface="Helvetica Neue"/>
                <a:sym typeface="Helvetica Neue"/>
              </a:rPr>
              <a:t>process</a:t>
            </a:r>
            <a:r>
              <a:rPr lang="es-ES" sz="1400" b="1" i="0" u="none" strike="noStrike" cap="none" dirty="0">
                <a:solidFill>
                  <a:schemeClr val="dk1"/>
                </a:solidFill>
                <a:latin typeface="Helvetica Neue"/>
                <a:ea typeface="Helvetica Neue"/>
                <a:cs typeface="Helvetica Neue"/>
                <a:sym typeface="Helvetica Neue"/>
              </a:rPr>
              <a:t> </a:t>
            </a:r>
            <a:r>
              <a:rPr lang="es-ES" sz="1400" b="1" i="0" u="none" strike="noStrike" cap="none" dirty="0" err="1">
                <a:solidFill>
                  <a:schemeClr val="dk1"/>
                </a:solidFill>
                <a:latin typeface="Helvetica Neue"/>
                <a:ea typeface="Helvetica Neue"/>
                <a:cs typeface="Helvetica Neue"/>
                <a:sym typeface="Helvetica Neue"/>
              </a:rPr>
              <a:t>is</a:t>
            </a:r>
            <a:r>
              <a:rPr lang="es-ES" sz="1400" b="1" i="0" u="none" strike="noStrike" cap="none" dirty="0">
                <a:solidFill>
                  <a:schemeClr val="dk1"/>
                </a:solidFill>
                <a:latin typeface="Helvetica Neue"/>
                <a:ea typeface="Helvetica Neue"/>
                <a:cs typeface="Helvetica Neue"/>
                <a:sym typeface="Helvetica Neue"/>
              </a:rPr>
              <a:t> a </a:t>
            </a:r>
            <a:r>
              <a:rPr lang="es-ES" sz="1400" b="1" i="0" u="none" strike="noStrike" cap="none" dirty="0" err="1">
                <a:solidFill>
                  <a:schemeClr val="dk1"/>
                </a:solidFill>
                <a:latin typeface="Helvetica Neue"/>
                <a:ea typeface="Helvetica Neue"/>
                <a:cs typeface="Helvetica Neue"/>
                <a:sym typeface="Helvetica Neue"/>
              </a:rPr>
              <a:t>strategic</a:t>
            </a:r>
            <a:r>
              <a:rPr lang="es-ES" sz="1400" b="1" i="0" u="none" strike="noStrike" cap="none" dirty="0">
                <a:solidFill>
                  <a:schemeClr val="dk1"/>
                </a:solidFill>
                <a:latin typeface="Helvetica Neue"/>
                <a:ea typeface="Helvetica Neue"/>
                <a:cs typeface="Helvetica Neue"/>
                <a:sym typeface="Helvetica Neue"/>
              </a:rPr>
              <a:t> </a:t>
            </a:r>
            <a:r>
              <a:rPr lang="es-ES" sz="1400" b="1" i="0" u="none" strike="noStrike" cap="none" dirty="0" err="1">
                <a:solidFill>
                  <a:schemeClr val="dk1"/>
                </a:solidFill>
                <a:latin typeface="Helvetica Neue"/>
                <a:ea typeface="Helvetica Neue"/>
                <a:cs typeface="Helvetica Neue"/>
                <a:sym typeface="Helvetica Neue"/>
              </a:rPr>
              <a:t>process</a:t>
            </a:r>
            <a:r>
              <a:rPr lang="es-ES" sz="1400" b="1" i="0" u="none" strike="noStrike" cap="none" dirty="0">
                <a:solidFill>
                  <a:schemeClr val="dk1"/>
                </a:solidFill>
                <a:latin typeface="Helvetica Neue"/>
                <a:ea typeface="Helvetica Neue"/>
                <a:cs typeface="Helvetica Neue"/>
                <a:sym typeface="Helvetica Neue"/>
              </a:rPr>
              <a:t> </a:t>
            </a:r>
            <a:r>
              <a:rPr lang="es-ES" sz="1400" b="1" i="0" u="none" strike="noStrike" cap="none" dirty="0" err="1">
                <a:solidFill>
                  <a:schemeClr val="dk1"/>
                </a:solidFill>
                <a:latin typeface="Helvetica Neue"/>
                <a:ea typeface="Helvetica Neue"/>
                <a:cs typeface="Helvetica Neue"/>
                <a:sym typeface="Helvetica Neue"/>
              </a:rPr>
              <a:t>that</a:t>
            </a:r>
            <a:r>
              <a:rPr lang="es-ES" sz="1400" b="1" i="0" u="none" strike="noStrike" cap="none" dirty="0">
                <a:solidFill>
                  <a:schemeClr val="dk1"/>
                </a:solidFill>
                <a:latin typeface="Helvetica Neue"/>
                <a:ea typeface="Helvetica Neue"/>
                <a:cs typeface="Helvetica Neue"/>
                <a:sym typeface="Helvetica Neue"/>
              </a:rPr>
              <a:t> </a:t>
            </a:r>
            <a:r>
              <a:rPr lang="es-ES" sz="1400" b="1" i="0" u="none" strike="noStrike" cap="none" dirty="0" err="1">
                <a:solidFill>
                  <a:schemeClr val="dk1"/>
                </a:solidFill>
                <a:latin typeface="Helvetica Neue"/>
                <a:ea typeface="Helvetica Neue"/>
                <a:cs typeface="Helvetica Neue"/>
                <a:sym typeface="Helvetica Neue"/>
              </a:rPr>
              <a:t>enables</a:t>
            </a:r>
            <a:r>
              <a:rPr lang="es-ES" sz="1400" b="1" i="0" u="none" strike="noStrike" cap="none" dirty="0">
                <a:solidFill>
                  <a:schemeClr val="dk1"/>
                </a:solidFill>
                <a:latin typeface="Helvetica Neue"/>
                <a:ea typeface="Helvetica Neue"/>
                <a:cs typeface="Helvetica Neue"/>
                <a:sym typeface="Helvetica Neue"/>
              </a:rPr>
              <a:t> </a:t>
            </a:r>
            <a:r>
              <a:rPr lang="es-ES" sz="1400" b="1" i="0" u="none" strike="noStrike" cap="none" dirty="0" err="1">
                <a:solidFill>
                  <a:schemeClr val="dk1"/>
                </a:solidFill>
                <a:latin typeface="Helvetica Neue"/>
                <a:ea typeface="Helvetica Neue"/>
                <a:cs typeface="Helvetica Neue"/>
                <a:sym typeface="Helvetica Neue"/>
              </a:rPr>
              <a:t>countries</a:t>
            </a:r>
            <a:r>
              <a:rPr lang="es-ES" sz="1400" b="1" i="0" u="none" strike="noStrike" cap="none" dirty="0">
                <a:solidFill>
                  <a:schemeClr val="dk1"/>
                </a:solidFill>
                <a:latin typeface="Helvetica Neue"/>
                <a:ea typeface="Helvetica Neue"/>
                <a:cs typeface="Helvetica Neue"/>
                <a:sym typeface="Helvetica Neue"/>
              </a:rPr>
              <a:t> to </a:t>
            </a:r>
            <a:r>
              <a:rPr lang="es-ES" sz="1400" b="1" i="0" u="none" strike="noStrike" cap="none" dirty="0" err="1">
                <a:solidFill>
                  <a:schemeClr val="dk1"/>
                </a:solidFill>
                <a:latin typeface="Helvetica Neue"/>
                <a:ea typeface="Helvetica Neue"/>
                <a:cs typeface="Helvetica Neue"/>
                <a:sym typeface="Helvetica Neue"/>
              </a:rPr>
              <a:t>identify</a:t>
            </a:r>
            <a:r>
              <a:rPr lang="es-ES" sz="1400" b="1" i="0" u="none" strike="noStrike" cap="none" dirty="0">
                <a:solidFill>
                  <a:schemeClr val="dk1"/>
                </a:solidFill>
                <a:latin typeface="Helvetica Neue"/>
                <a:ea typeface="Helvetica Neue"/>
                <a:cs typeface="Helvetica Neue"/>
                <a:sym typeface="Helvetica Neue"/>
              </a:rPr>
              <a:t> and </a:t>
            </a:r>
            <a:r>
              <a:rPr lang="es-ES" sz="1400" b="1" i="0" u="none" strike="noStrike" cap="none" dirty="0" err="1">
                <a:solidFill>
                  <a:schemeClr val="dk1"/>
                </a:solidFill>
                <a:latin typeface="Helvetica Neue"/>
                <a:ea typeface="Helvetica Neue"/>
                <a:cs typeface="Helvetica Neue"/>
                <a:sym typeface="Helvetica Neue"/>
              </a:rPr>
              <a:t>address</a:t>
            </a:r>
            <a:r>
              <a:rPr lang="es-ES" sz="1400" b="1" i="0" u="none" strike="noStrike" cap="none" dirty="0">
                <a:solidFill>
                  <a:schemeClr val="dk1"/>
                </a:solidFill>
                <a:latin typeface="Helvetica Neue"/>
                <a:ea typeface="Helvetica Neue"/>
                <a:cs typeface="Helvetica Neue"/>
                <a:sym typeface="Helvetica Neue"/>
              </a:rPr>
              <a:t> </a:t>
            </a:r>
            <a:r>
              <a:rPr lang="es-ES" sz="1400" b="1" i="0" u="none" strike="noStrike" cap="none" dirty="0" err="1">
                <a:solidFill>
                  <a:schemeClr val="dk1"/>
                </a:solidFill>
                <a:latin typeface="Helvetica Neue"/>
                <a:ea typeface="Helvetica Neue"/>
                <a:cs typeface="Helvetica Neue"/>
                <a:sym typeface="Helvetica Neue"/>
              </a:rPr>
              <a:t>their</a:t>
            </a:r>
            <a:r>
              <a:rPr lang="es-ES" sz="1400" b="1" i="0" u="none" strike="noStrike" cap="none" dirty="0">
                <a:solidFill>
                  <a:schemeClr val="dk1"/>
                </a:solidFill>
                <a:latin typeface="Helvetica Neue"/>
                <a:ea typeface="Helvetica Neue"/>
                <a:cs typeface="Helvetica Neue"/>
                <a:sym typeface="Helvetica Neue"/>
              </a:rPr>
              <a:t> </a:t>
            </a:r>
            <a:r>
              <a:rPr lang="es-ES" sz="1400" b="1" i="0" u="none" strike="noStrike" cap="none" dirty="0" err="1">
                <a:solidFill>
                  <a:schemeClr val="dk1"/>
                </a:solidFill>
                <a:latin typeface="Helvetica Neue"/>
                <a:ea typeface="Helvetica Neue"/>
                <a:cs typeface="Helvetica Neue"/>
                <a:sym typeface="Helvetica Neue"/>
              </a:rPr>
              <a:t>medium</a:t>
            </a:r>
            <a:r>
              <a:rPr lang="es-ES" sz="1400" b="1" i="0" u="none" strike="noStrike" cap="none" dirty="0">
                <a:solidFill>
                  <a:schemeClr val="dk1"/>
                </a:solidFill>
                <a:latin typeface="Helvetica Neue"/>
                <a:ea typeface="Helvetica Neue"/>
                <a:cs typeface="Helvetica Neue"/>
                <a:sym typeface="Helvetica Neue"/>
              </a:rPr>
              <a:t>- and </a:t>
            </a:r>
            <a:r>
              <a:rPr lang="es-ES" sz="1400" b="1" i="0" u="none" strike="noStrike" cap="none" dirty="0" err="1">
                <a:solidFill>
                  <a:schemeClr val="dk1"/>
                </a:solidFill>
                <a:latin typeface="Helvetica Neue"/>
                <a:ea typeface="Helvetica Neue"/>
                <a:cs typeface="Helvetica Neue"/>
                <a:sym typeface="Helvetica Neue"/>
              </a:rPr>
              <a:t>long-term</a:t>
            </a:r>
            <a:r>
              <a:rPr lang="es-ES" sz="1400" b="1" i="0" u="none" strike="noStrike" cap="none" dirty="0">
                <a:solidFill>
                  <a:schemeClr val="dk1"/>
                </a:solidFill>
                <a:latin typeface="Helvetica Neue"/>
                <a:ea typeface="Helvetica Neue"/>
                <a:cs typeface="Helvetica Neue"/>
                <a:sym typeface="Helvetica Neue"/>
              </a:rPr>
              <a:t> </a:t>
            </a:r>
            <a:r>
              <a:rPr lang="es-ES" sz="1400" b="1" i="0" u="none" strike="noStrike" cap="none" dirty="0" err="1">
                <a:solidFill>
                  <a:schemeClr val="dk1"/>
                </a:solidFill>
                <a:latin typeface="Helvetica Neue"/>
                <a:ea typeface="Helvetica Neue"/>
                <a:cs typeface="Helvetica Neue"/>
                <a:sym typeface="Helvetica Neue"/>
              </a:rPr>
              <a:t>priorities</a:t>
            </a:r>
            <a:r>
              <a:rPr lang="es-ES" sz="1400" b="1" i="0" u="none" strike="noStrike" cap="none" dirty="0">
                <a:solidFill>
                  <a:schemeClr val="dk1"/>
                </a:solidFill>
                <a:latin typeface="Helvetica Neue"/>
                <a:ea typeface="Helvetica Neue"/>
                <a:cs typeface="Helvetica Neue"/>
                <a:sym typeface="Helvetica Neue"/>
              </a:rPr>
              <a:t> </a:t>
            </a:r>
            <a:r>
              <a:rPr lang="es-ES" sz="1400" b="1" i="0" u="none" strike="noStrike" cap="none" dirty="0" err="1">
                <a:solidFill>
                  <a:schemeClr val="dk1"/>
                </a:solidFill>
                <a:latin typeface="Helvetica Neue"/>
                <a:ea typeface="Helvetica Neue"/>
                <a:cs typeface="Helvetica Neue"/>
                <a:sym typeface="Helvetica Neue"/>
              </a:rPr>
              <a:t>for</a:t>
            </a:r>
            <a:r>
              <a:rPr lang="es-ES" sz="1400" b="1" i="0" u="none" strike="noStrike" cap="none" dirty="0">
                <a:solidFill>
                  <a:schemeClr val="dk1"/>
                </a:solidFill>
                <a:latin typeface="Helvetica Neue"/>
                <a:ea typeface="Helvetica Neue"/>
                <a:cs typeface="Helvetica Neue"/>
                <a:sym typeface="Helvetica Neue"/>
              </a:rPr>
              <a:t> </a:t>
            </a:r>
            <a:r>
              <a:rPr lang="es-ES" sz="1400" b="1" i="0" u="none" strike="noStrike" cap="none" dirty="0" err="1">
                <a:solidFill>
                  <a:schemeClr val="dk1"/>
                </a:solidFill>
                <a:latin typeface="Helvetica Neue"/>
                <a:ea typeface="Helvetica Neue"/>
                <a:cs typeface="Helvetica Neue"/>
                <a:sym typeface="Helvetica Neue"/>
              </a:rPr>
              <a:t>climate</a:t>
            </a:r>
            <a:r>
              <a:rPr lang="es-ES" sz="1400" b="1" i="0" u="none" strike="noStrike" cap="none" dirty="0">
                <a:solidFill>
                  <a:schemeClr val="dk1"/>
                </a:solidFill>
                <a:latin typeface="Helvetica Neue"/>
                <a:ea typeface="Helvetica Neue"/>
                <a:cs typeface="Helvetica Neue"/>
                <a:sym typeface="Helvetica Neue"/>
              </a:rPr>
              <a:t> </a:t>
            </a:r>
            <a:r>
              <a:rPr lang="es-ES" sz="1400" b="1" i="0" u="none" strike="noStrike" cap="none" dirty="0" err="1">
                <a:solidFill>
                  <a:schemeClr val="dk1"/>
                </a:solidFill>
                <a:latin typeface="Helvetica Neue"/>
                <a:ea typeface="Helvetica Neue"/>
                <a:cs typeface="Helvetica Neue"/>
                <a:sym typeface="Helvetica Neue"/>
              </a:rPr>
              <a:t>change</a:t>
            </a:r>
            <a:r>
              <a:rPr lang="es-ES" sz="1400" b="1" i="0" u="none" strike="noStrike" cap="none" dirty="0">
                <a:solidFill>
                  <a:schemeClr val="dk1"/>
                </a:solidFill>
                <a:latin typeface="Helvetica Neue"/>
                <a:ea typeface="Helvetica Neue"/>
                <a:cs typeface="Helvetica Neue"/>
                <a:sym typeface="Helvetica Neue"/>
              </a:rPr>
              <a:t> </a:t>
            </a:r>
            <a:r>
              <a:rPr lang="es-ES" sz="1400" b="1" i="0" u="none" strike="noStrike" cap="none" dirty="0" err="1">
                <a:solidFill>
                  <a:schemeClr val="dk1"/>
                </a:solidFill>
                <a:latin typeface="Helvetica Neue"/>
                <a:ea typeface="Helvetica Neue"/>
                <a:cs typeface="Helvetica Neue"/>
                <a:sym typeface="Helvetica Neue"/>
              </a:rPr>
              <a:t>adaptation</a:t>
            </a:r>
            <a:r>
              <a:rPr lang="es-ES" sz="1400" b="0" i="0" u="none" strike="noStrike" cap="none" dirty="0">
                <a:solidFill>
                  <a:schemeClr val="dk1"/>
                </a:solidFill>
                <a:latin typeface="Helvetica Neue"/>
                <a:ea typeface="Helvetica Neue"/>
                <a:cs typeface="Helvetica Neue"/>
                <a:sym typeface="Helvetica Neue"/>
              </a:rPr>
              <a:t>. </a:t>
            </a:r>
          </a:p>
          <a:p>
            <a:pPr marL="0" marR="0" lvl="0" indent="0" algn="just" rtl="0">
              <a:lnSpc>
                <a:spcPct val="100000"/>
              </a:lnSpc>
              <a:spcBef>
                <a:spcPts val="0"/>
              </a:spcBef>
              <a:spcAft>
                <a:spcPts val="0"/>
              </a:spcAft>
              <a:buNone/>
            </a:pPr>
            <a:endParaRPr lang="es-ES" dirty="0">
              <a:solidFill>
                <a:schemeClr val="dk1"/>
              </a:solidFill>
              <a:latin typeface="Helvetica Neue"/>
              <a:ea typeface="Helvetica Neue"/>
              <a:cs typeface="Helvetica Neue"/>
              <a:sym typeface="Helvetica Neue"/>
            </a:endParaRPr>
          </a:p>
          <a:p>
            <a:pPr marL="0" marR="0" lvl="0" indent="0" algn="just" rtl="0">
              <a:lnSpc>
                <a:spcPct val="100000"/>
              </a:lnSpc>
              <a:spcBef>
                <a:spcPts val="0"/>
              </a:spcBef>
              <a:spcAft>
                <a:spcPts val="0"/>
              </a:spcAft>
              <a:buNone/>
            </a:pPr>
            <a:endParaRPr lang="es-ES" dirty="0">
              <a:solidFill>
                <a:schemeClr val="dk1"/>
              </a:solidFill>
              <a:latin typeface="Helvetica Neue"/>
              <a:ea typeface="Helvetica Neue"/>
              <a:cs typeface="Helvetica Neue"/>
              <a:sym typeface="Helvetica Neue"/>
            </a:endParaRPr>
          </a:p>
          <a:p>
            <a:pPr marL="0" marR="0" lvl="0" indent="0" algn="just" rtl="0">
              <a:lnSpc>
                <a:spcPct val="100000"/>
              </a:lnSpc>
              <a:spcBef>
                <a:spcPts val="0"/>
              </a:spcBef>
              <a:spcAft>
                <a:spcPts val="0"/>
              </a:spcAft>
              <a:buNone/>
            </a:pPr>
            <a:endParaRPr lang="es-ES" dirty="0">
              <a:solidFill>
                <a:schemeClr val="dk1"/>
              </a:solidFill>
              <a:latin typeface="Helvetica Neue"/>
              <a:ea typeface="Helvetica Neue"/>
              <a:cs typeface="Helvetica Neue"/>
              <a:sym typeface="Helvetica Neue"/>
            </a:endParaRPr>
          </a:p>
          <a:p>
            <a:pPr marL="0" marR="0" lvl="0" indent="0" algn="just" rtl="0">
              <a:lnSpc>
                <a:spcPct val="100000"/>
              </a:lnSpc>
              <a:spcBef>
                <a:spcPts val="0"/>
              </a:spcBef>
              <a:spcAft>
                <a:spcPts val="0"/>
              </a:spcAft>
              <a:buNone/>
            </a:pPr>
            <a:r>
              <a:rPr lang="es-ES" sz="1400" b="0" i="0" u="none" strike="noStrike" cap="none" dirty="0">
                <a:solidFill>
                  <a:schemeClr val="dk1"/>
                </a:solidFill>
                <a:latin typeface="Helvetica Neue"/>
                <a:ea typeface="Helvetica Neue"/>
                <a:cs typeface="Helvetica Neue"/>
                <a:sym typeface="Helvetica Neue"/>
              </a:rPr>
              <a:t>Led </a:t>
            </a:r>
            <a:r>
              <a:rPr lang="es-ES" sz="1400" b="0" i="0" u="none" strike="noStrike" cap="none" dirty="0" err="1">
                <a:solidFill>
                  <a:schemeClr val="dk1"/>
                </a:solidFill>
                <a:latin typeface="Helvetica Neue"/>
                <a:ea typeface="Helvetica Neue"/>
                <a:cs typeface="Helvetica Neue"/>
                <a:sym typeface="Helvetica Neue"/>
              </a:rPr>
              <a:t>by</a:t>
            </a:r>
            <a:r>
              <a:rPr lang="es-ES" sz="1400" b="0" i="0" u="none" strike="noStrike" cap="none" dirty="0">
                <a:solidFill>
                  <a:schemeClr val="dk1"/>
                </a:solidFill>
                <a:latin typeface="Helvetica Neue"/>
                <a:ea typeface="Helvetica Neue"/>
                <a:cs typeface="Helvetica Neue"/>
                <a:sym typeface="Helvetica Neue"/>
              </a:rPr>
              <a:t> </a:t>
            </a:r>
            <a:r>
              <a:rPr lang="es-ES" sz="1400" b="0" i="0" u="none" strike="noStrike" cap="none" dirty="0" err="1">
                <a:solidFill>
                  <a:schemeClr val="dk1"/>
                </a:solidFill>
                <a:latin typeface="Helvetica Neue"/>
                <a:ea typeface="Helvetica Neue"/>
                <a:cs typeface="Helvetica Neue"/>
                <a:sym typeface="Helvetica Neue"/>
              </a:rPr>
              <a:t>national</a:t>
            </a:r>
            <a:r>
              <a:rPr lang="es-ES" sz="1400" b="0" i="0" u="none" strike="noStrike" cap="none" dirty="0">
                <a:solidFill>
                  <a:schemeClr val="dk1"/>
                </a:solidFill>
                <a:latin typeface="Helvetica Neue"/>
                <a:ea typeface="Helvetica Neue"/>
                <a:cs typeface="Helvetica Neue"/>
                <a:sym typeface="Helvetica Neue"/>
              </a:rPr>
              <a:t> </a:t>
            </a:r>
            <a:r>
              <a:rPr lang="es-ES" sz="1400" b="0" i="0" u="none" strike="noStrike" cap="none" dirty="0" err="1">
                <a:solidFill>
                  <a:schemeClr val="dk1"/>
                </a:solidFill>
                <a:latin typeface="Helvetica Neue"/>
                <a:ea typeface="Helvetica Neue"/>
                <a:cs typeface="Helvetica Neue"/>
                <a:sym typeface="Helvetica Neue"/>
              </a:rPr>
              <a:t>governments</a:t>
            </a:r>
            <a:r>
              <a:rPr lang="es-ES" sz="1400" b="0" i="0" u="none" strike="noStrike" cap="none" dirty="0">
                <a:solidFill>
                  <a:schemeClr val="dk1"/>
                </a:solidFill>
                <a:latin typeface="Helvetica Neue"/>
                <a:ea typeface="Helvetica Neue"/>
                <a:cs typeface="Helvetica Neue"/>
                <a:sym typeface="Helvetica Neue"/>
              </a:rPr>
              <a:t>, </a:t>
            </a:r>
            <a:r>
              <a:rPr lang="es-ES" sz="1400" b="0" i="0" u="none" strike="noStrike" cap="none" dirty="0" err="1">
                <a:solidFill>
                  <a:schemeClr val="dk1"/>
                </a:solidFill>
                <a:latin typeface="Helvetica Neue"/>
                <a:ea typeface="Helvetica Neue"/>
                <a:cs typeface="Helvetica Neue"/>
                <a:sym typeface="Helvetica Neue"/>
              </a:rPr>
              <a:t>the</a:t>
            </a:r>
            <a:r>
              <a:rPr lang="es-ES" sz="1400" b="0" i="0" u="none" strike="noStrike" cap="none" dirty="0">
                <a:solidFill>
                  <a:schemeClr val="dk1"/>
                </a:solidFill>
                <a:latin typeface="Helvetica Neue"/>
                <a:ea typeface="Helvetica Neue"/>
                <a:cs typeface="Helvetica Neue"/>
                <a:sym typeface="Helvetica Neue"/>
              </a:rPr>
              <a:t> NAP </a:t>
            </a:r>
            <a:r>
              <a:rPr lang="es-ES" sz="1400" b="0" i="0" u="none" strike="noStrike" cap="none" dirty="0" err="1">
                <a:solidFill>
                  <a:schemeClr val="dk1"/>
                </a:solidFill>
                <a:latin typeface="Helvetica Neue"/>
                <a:ea typeface="Helvetica Neue"/>
                <a:cs typeface="Helvetica Neue"/>
                <a:sym typeface="Helvetica Neue"/>
              </a:rPr>
              <a:t>process</a:t>
            </a:r>
            <a:r>
              <a:rPr lang="es-ES" sz="1400" b="0" i="0" u="none" strike="noStrike" cap="none" dirty="0">
                <a:solidFill>
                  <a:schemeClr val="dk1"/>
                </a:solidFill>
                <a:latin typeface="Helvetica Neue"/>
                <a:ea typeface="Helvetica Neue"/>
                <a:cs typeface="Helvetica Neue"/>
                <a:sym typeface="Helvetica Neue"/>
              </a:rPr>
              <a:t> </a:t>
            </a:r>
            <a:r>
              <a:rPr lang="es-ES" sz="1400" b="0" i="0" u="none" strike="noStrike" cap="none" dirty="0" err="1">
                <a:solidFill>
                  <a:schemeClr val="dk1"/>
                </a:solidFill>
                <a:latin typeface="Helvetica Neue"/>
                <a:ea typeface="Helvetica Neue"/>
                <a:cs typeface="Helvetica Neue"/>
                <a:sym typeface="Helvetica Neue"/>
              </a:rPr>
              <a:t>includes</a:t>
            </a:r>
            <a:r>
              <a:rPr lang="es-ES" sz="1400" b="0" i="0" u="none" strike="noStrike" cap="none" dirty="0">
                <a:solidFill>
                  <a:schemeClr val="dk1"/>
                </a:solidFill>
                <a:latin typeface="Helvetica Neue"/>
                <a:ea typeface="Helvetica Neue"/>
                <a:cs typeface="Helvetica Neue"/>
                <a:sym typeface="Helvetica Neue"/>
              </a:rPr>
              <a:t> </a:t>
            </a:r>
            <a:r>
              <a:rPr lang="es-ES" sz="1400" b="0" i="0" u="none" strike="noStrike" cap="none" dirty="0" err="1">
                <a:solidFill>
                  <a:schemeClr val="dk1"/>
                </a:solidFill>
                <a:latin typeface="Helvetica Neue"/>
                <a:ea typeface="Helvetica Neue"/>
                <a:cs typeface="Helvetica Neue"/>
                <a:sym typeface="Helvetica Neue"/>
              </a:rPr>
              <a:t>an</a:t>
            </a:r>
            <a:r>
              <a:rPr lang="es-ES" sz="1400" b="0" i="0" u="none" strike="noStrike" cap="none" dirty="0">
                <a:solidFill>
                  <a:schemeClr val="dk1"/>
                </a:solidFill>
                <a:latin typeface="Helvetica Neue"/>
                <a:ea typeface="Helvetica Neue"/>
                <a:cs typeface="Helvetica Neue"/>
                <a:sym typeface="Helvetica Neue"/>
              </a:rPr>
              <a:t> </a:t>
            </a:r>
            <a:r>
              <a:rPr lang="es-ES" sz="1400" b="0" i="0" u="none" strike="noStrike" cap="none" dirty="0" err="1">
                <a:solidFill>
                  <a:schemeClr val="dk1"/>
                </a:solidFill>
                <a:latin typeface="Helvetica Neue"/>
                <a:ea typeface="Helvetica Neue"/>
                <a:cs typeface="Helvetica Neue"/>
                <a:sym typeface="Helvetica Neue"/>
              </a:rPr>
              <a:t>analysis</a:t>
            </a:r>
            <a:r>
              <a:rPr lang="es-ES" sz="1400" b="0" i="0" u="none" strike="noStrike" cap="none" dirty="0">
                <a:solidFill>
                  <a:schemeClr val="dk1"/>
                </a:solidFill>
                <a:latin typeface="Helvetica Neue"/>
                <a:ea typeface="Helvetica Neue"/>
                <a:cs typeface="Helvetica Neue"/>
                <a:sym typeface="Helvetica Neue"/>
              </a:rPr>
              <a:t> of </a:t>
            </a:r>
            <a:r>
              <a:rPr lang="es-ES" sz="1400" b="0" i="0" u="none" strike="noStrike" cap="none" dirty="0" err="1">
                <a:solidFill>
                  <a:schemeClr val="dk1"/>
                </a:solidFill>
                <a:latin typeface="Helvetica Neue"/>
                <a:ea typeface="Helvetica Neue"/>
                <a:cs typeface="Helvetica Neue"/>
                <a:sym typeface="Helvetica Neue"/>
              </a:rPr>
              <a:t>current</a:t>
            </a:r>
            <a:r>
              <a:rPr lang="es-ES" sz="1400" b="0" i="0" u="none" strike="noStrike" cap="none" dirty="0">
                <a:solidFill>
                  <a:schemeClr val="dk1"/>
                </a:solidFill>
                <a:latin typeface="Helvetica Neue"/>
                <a:ea typeface="Helvetica Neue"/>
                <a:cs typeface="Helvetica Neue"/>
                <a:sym typeface="Helvetica Neue"/>
              </a:rPr>
              <a:t> </a:t>
            </a:r>
            <a:r>
              <a:rPr lang="es-ES" sz="1400" b="0" i="0" u="none" strike="noStrike" cap="none" dirty="0" err="1">
                <a:solidFill>
                  <a:schemeClr val="dk1"/>
                </a:solidFill>
                <a:latin typeface="Helvetica Neue"/>
                <a:ea typeface="Helvetica Neue"/>
                <a:cs typeface="Helvetica Neue"/>
                <a:sym typeface="Helvetica Neue"/>
              </a:rPr>
              <a:t>climate</a:t>
            </a:r>
            <a:r>
              <a:rPr lang="es-ES" sz="1400" b="0" i="0" u="none" strike="noStrike" cap="none" dirty="0">
                <a:solidFill>
                  <a:schemeClr val="dk1"/>
                </a:solidFill>
                <a:latin typeface="Helvetica Neue"/>
                <a:ea typeface="Helvetica Neue"/>
                <a:cs typeface="Helvetica Neue"/>
                <a:sym typeface="Helvetica Neue"/>
              </a:rPr>
              <a:t> </a:t>
            </a:r>
            <a:r>
              <a:rPr lang="es-ES" sz="1400" b="0" i="0" u="none" strike="noStrike" cap="none" dirty="0" err="1">
                <a:solidFill>
                  <a:schemeClr val="dk1"/>
                </a:solidFill>
                <a:latin typeface="Helvetica Neue"/>
                <a:ea typeface="Helvetica Neue"/>
                <a:cs typeface="Helvetica Neue"/>
                <a:sym typeface="Helvetica Neue"/>
              </a:rPr>
              <a:t>variability</a:t>
            </a:r>
            <a:r>
              <a:rPr lang="es-ES" sz="1400" b="0" i="0" u="none" strike="noStrike" cap="none" dirty="0">
                <a:solidFill>
                  <a:schemeClr val="dk1"/>
                </a:solidFill>
                <a:latin typeface="Helvetica Neue"/>
                <a:ea typeface="Helvetica Neue"/>
                <a:cs typeface="Helvetica Neue"/>
                <a:sym typeface="Helvetica Neue"/>
              </a:rPr>
              <a:t> and </a:t>
            </a:r>
            <a:r>
              <a:rPr lang="es-ES" sz="1400" b="0" i="0" u="none" strike="noStrike" cap="none" dirty="0" err="1">
                <a:solidFill>
                  <a:schemeClr val="dk1"/>
                </a:solidFill>
                <a:latin typeface="Helvetica Neue"/>
                <a:ea typeface="Helvetica Neue"/>
                <a:cs typeface="Helvetica Neue"/>
                <a:sym typeface="Helvetica Neue"/>
              </a:rPr>
              <a:t>future</a:t>
            </a:r>
            <a:r>
              <a:rPr lang="es-ES" sz="1400" b="0" i="0" u="none" strike="noStrike" cap="none" dirty="0">
                <a:solidFill>
                  <a:schemeClr val="dk1"/>
                </a:solidFill>
                <a:latin typeface="Helvetica Neue"/>
                <a:ea typeface="Helvetica Neue"/>
                <a:cs typeface="Helvetica Neue"/>
                <a:sym typeface="Helvetica Neue"/>
              </a:rPr>
              <a:t> </a:t>
            </a:r>
            <a:r>
              <a:rPr lang="es-ES" sz="1400" b="0" i="0" u="none" strike="noStrike" cap="none" dirty="0" err="1">
                <a:solidFill>
                  <a:schemeClr val="dk1"/>
                </a:solidFill>
                <a:latin typeface="Helvetica Neue"/>
                <a:ea typeface="Helvetica Neue"/>
                <a:cs typeface="Helvetica Neue"/>
                <a:sym typeface="Helvetica Neue"/>
              </a:rPr>
              <a:t>climate</a:t>
            </a:r>
            <a:r>
              <a:rPr lang="es-ES" sz="1400" b="0" i="0" u="none" strike="noStrike" cap="none" dirty="0">
                <a:solidFill>
                  <a:schemeClr val="dk1"/>
                </a:solidFill>
                <a:latin typeface="Helvetica Neue"/>
                <a:ea typeface="Helvetica Neue"/>
                <a:cs typeface="Helvetica Neue"/>
                <a:sym typeface="Helvetica Neue"/>
              </a:rPr>
              <a:t> </a:t>
            </a:r>
            <a:r>
              <a:rPr lang="es-ES" sz="1400" b="0" i="0" u="none" strike="noStrike" cap="none" dirty="0" err="1">
                <a:solidFill>
                  <a:schemeClr val="dk1"/>
                </a:solidFill>
                <a:latin typeface="Helvetica Neue"/>
                <a:ea typeface="Helvetica Neue"/>
                <a:cs typeface="Helvetica Neue"/>
                <a:sym typeface="Helvetica Neue"/>
              </a:rPr>
              <a:t>change</a:t>
            </a:r>
            <a:r>
              <a:rPr lang="es-ES" sz="1400" b="0" i="0" u="none" strike="noStrike" cap="none" dirty="0">
                <a:solidFill>
                  <a:schemeClr val="dk1"/>
                </a:solidFill>
                <a:latin typeface="Helvetica Neue"/>
                <a:ea typeface="Helvetica Neue"/>
                <a:cs typeface="Helvetica Neue"/>
                <a:sym typeface="Helvetica Neue"/>
              </a:rPr>
              <a:t> and </a:t>
            </a:r>
            <a:r>
              <a:rPr lang="es-ES" sz="1400" b="0" i="0" u="none" strike="noStrike" cap="none" dirty="0" err="1">
                <a:solidFill>
                  <a:schemeClr val="dk1"/>
                </a:solidFill>
                <a:latin typeface="Helvetica Neue"/>
                <a:ea typeface="Helvetica Neue"/>
                <a:cs typeface="Helvetica Neue"/>
                <a:sym typeface="Helvetica Neue"/>
              </a:rPr>
              <a:t>an</a:t>
            </a:r>
            <a:r>
              <a:rPr lang="es-ES" sz="1400" b="0" i="0" u="none" strike="noStrike" cap="none" dirty="0">
                <a:solidFill>
                  <a:schemeClr val="dk1"/>
                </a:solidFill>
                <a:latin typeface="Helvetica Neue"/>
                <a:ea typeface="Helvetica Neue"/>
                <a:cs typeface="Helvetica Neue"/>
                <a:sym typeface="Helvetica Neue"/>
              </a:rPr>
              <a:t> </a:t>
            </a:r>
            <a:r>
              <a:rPr lang="es-ES" sz="1400" b="0" i="0" u="none" strike="noStrike" cap="none" dirty="0" err="1">
                <a:solidFill>
                  <a:schemeClr val="dk1"/>
                </a:solidFill>
                <a:latin typeface="Helvetica Neue"/>
                <a:ea typeface="Helvetica Neue"/>
                <a:cs typeface="Helvetica Neue"/>
                <a:sym typeface="Helvetica Neue"/>
              </a:rPr>
              <a:t>assessment</a:t>
            </a:r>
            <a:r>
              <a:rPr lang="es-ES" sz="1400" b="0" i="0" u="none" strike="noStrike" cap="none" dirty="0">
                <a:solidFill>
                  <a:schemeClr val="dk1"/>
                </a:solidFill>
                <a:latin typeface="Helvetica Neue"/>
                <a:ea typeface="Helvetica Neue"/>
                <a:cs typeface="Helvetica Neue"/>
                <a:sym typeface="Helvetica Neue"/>
              </a:rPr>
              <a:t> of </a:t>
            </a:r>
            <a:r>
              <a:rPr lang="es-ES" sz="1400" b="0" i="0" u="none" strike="noStrike" cap="none" dirty="0" err="1">
                <a:solidFill>
                  <a:schemeClr val="dk1"/>
                </a:solidFill>
                <a:latin typeface="Helvetica Neue"/>
                <a:ea typeface="Helvetica Neue"/>
                <a:cs typeface="Helvetica Neue"/>
                <a:sym typeface="Helvetica Neue"/>
              </a:rPr>
              <a:t>vulnerability</a:t>
            </a:r>
            <a:r>
              <a:rPr lang="es-ES" sz="1400" b="0" i="0" u="none" strike="noStrike" cap="none" dirty="0">
                <a:solidFill>
                  <a:schemeClr val="dk1"/>
                </a:solidFill>
                <a:latin typeface="Helvetica Neue"/>
                <a:ea typeface="Helvetica Neue"/>
                <a:cs typeface="Helvetica Neue"/>
                <a:sym typeface="Helvetica Neue"/>
              </a:rPr>
              <a:t> to </a:t>
            </a:r>
            <a:r>
              <a:rPr lang="es-ES" sz="1400" b="0" i="0" u="none" strike="noStrike" cap="none" dirty="0" err="1">
                <a:solidFill>
                  <a:schemeClr val="dk1"/>
                </a:solidFill>
                <a:latin typeface="Helvetica Neue"/>
                <a:ea typeface="Helvetica Neue"/>
                <a:cs typeface="Helvetica Neue"/>
                <a:sym typeface="Helvetica Neue"/>
              </a:rPr>
              <a:t>its</a:t>
            </a:r>
            <a:r>
              <a:rPr lang="es-ES" sz="1400" b="0" i="0" u="none" strike="noStrike" cap="none" dirty="0">
                <a:solidFill>
                  <a:schemeClr val="dk1"/>
                </a:solidFill>
                <a:latin typeface="Helvetica Neue"/>
                <a:ea typeface="Helvetica Neue"/>
                <a:cs typeface="Helvetica Neue"/>
                <a:sym typeface="Helvetica Neue"/>
              </a:rPr>
              <a:t> </a:t>
            </a:r>
            <a:r>
              <a:rPr lang="es-ES" sz="1400" b="0" i="0" u="none" strike="noStrike" cap="none" dirty="0" err="1">
                <a:solidFill>
                  <a:schemeClr val="dk1"/>
                </a:solidFill>
                <a:latin typeface="Helvetica Neue"/>
                <a:ea typeface="Helvetica Neue"/>
                <a:cs typeface="Helvetica Neue"/>
                <a:sym typeface="Helvetica Neue"/>
              </a:rPr>
              <a:t>impacts</a:t>
            </a:r>
            <a:r>
              <a:rPr lang="es-ES" sz="1400" b="0" i="0" u="none" strike="noStrike" cap="none" dirty="0">
                <a:solidFill>
                  <a:schemeClr val="dk1"/>
                </a:solidFill>
                <a:latin typeface="Helvetica Neue"/>
                <a:ea typeface="Helvetica Neue"/>
                <a:cs typeface="Helvetica Neue"/>
                <a:sym typeface="Helvetica Neue"/>
              </a:rPr>
              <a:t>. </a:t>
            </a:r>
            <a:endParaRPr sz="1400" b="0" i="0" u="none" strike="noStrike" cap="none" dirty="0">
              <a:solidFill>
                <a:schemeClr val="dk1"/>
              </a:solidFill>
              <a:latin typeface="Helvetica Neue"/>
              <a:ea typeface="Helvetica Neue"/>
              <a:cs typeface="Helvetica Neue"/>
              <a:sym typeface="Helvetica Neue"/>
            </a:endParaRPr>
          </a:p>
        </p:txBody>
      </p:sp>
      <p:sp>
        <p:nvSpPr>
          <p:cNvPr id="143" name="Google Shape;143;p6"/>
          <p:cNvSpPr/>
          <p:nvPr/>
        </p:nvSpPr>
        <p:spPr>
          <a:xfrm>
            <a:off x="0" y="1553800"/>
            <a:ext cx="198900" cy="2766300"/>
          </a:xfrm>
          <a:prstGeom prst="rect">
            <a:avLst/>
          </a:prstGeom>
          <a:solidFill>
            <a:srgbClr val="F8BD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sp>
        <p:nvSpPr>
          <p:cNvPr id="144" name="Google Shape;144;p6"/>
          <p:cNvSpPr/>
          <p:nvPr/>
        </p:nvSpPr>
        <p:spPr>
          <a:xfrm>
            <a:off x="0" y="123489"/>
            <a:ext cx="9144000" cy="579900"/>
          </a:xfrm>
          <a:prstGeom prst="rect">
            <a:avLst/>
          </a:prstGeom>
          <a:solidFill>
            <a:srgbClr val="558BC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sp>
        <p:nvSpPr>
          <p:cNvPr id="145" name="Google Shape;145;p6"/>
          <p:cNvSpPr txBox="1">
            <a:spLocks noGrp="1"/>
          </p:cNvSpPr>
          <p:nvPr>
            <p:ph type="title" idx="4294967295"/>
          </p:nvPr>
        </p:nvSpPr>
        <p:spPr>
          <a:xfrm>
            <a:off x="349976" y="291595"/>
            <a:ext cx="8158200" cy="276900"/>
          </a:xfrm>
          <a:prstGeom prst="rect">
            <a:avLst/>
          </a:prstGeom>
          <a:noFill/>
          <a:ln>
            <a:noFill/>
          </a:ln>
        </p:spPr>
        <p:txBody>
          <a:bodyPr spcFirstLastPara="1" wrap="square" lIns="0" tIns="0" rIns="91425" bIns="0" anchor="t" anchorCtr="0">
            <a:noAutofit/>
          </a:bodyPr>
          <a:lstStyle/>
          <a:p>
            <a:pPr marL="0" lvl="0" indent="0" algn="l" rtl="0">
              <a:lnSpc>
                <a:spcPct val="100000"/>
              </a:lnSpc>
              <a:spcBef>
                <a:spcPts val="0"/>
              </a:spcBef>
              <a:spcAft>
                <a:spcPts val="0"/>
              </a:spcAft>
              <a:buClr>
                <a:schemeClr val="lt1"/>
              </a:buClr>
              <a:buSzPts val="1800"/>
              <a:buFont typeface="Montserrat"/>
              <a:buNone/>
            </a:pPr>
            <a:r>
              <a:rPr lang="es-ES" b="0">
                <a:solidFill>
                  <a:srgbClr val="F8BD20"/>
                </a:solidFill>
                <a:latin typeface="Arial"/>
                <a:ea typeface="Arial"/>
                <a:cs typeface="Arial"/>
                <a:sym typeface="Arial"/>
              </a:rPr>
              <a:t>▶ </a:t>
            </a:r>
            <a:r>
              <a:rPr lang="es-ES">
                <a:latin typeface="Helvetica Neue"/>
                <a:ea typeface="Helvetica Neue"/>
                <a:cs typeface="Helvetica Neue"/>
                <a:sym typeface="Helvetica Neue"/>
              </a:rPr>
              <a:t>Origin of the NAP process</a:t>
            </a:r>
            <a:endParaRPr/>
          </a:p>
        </p:txBody>
      </p:sp>
      <p:sp>
        <p:nvSpPr>
          <p:cNvPr id="146" name="Google Shape;146;p6"/>
          <p:cNvSpPr/>
          <p:nvPr/>
        </p:nvSpPr>
        <p:spPr>
          <a:xfrm>
            <a:off x="8945100" y="124419"/>
            <a:ext cx="198900" cy="579900"/>
          </a:xfrm>
          <a:prstGeom prst="rect">
            <a:avLst/>
          </a:prstGeom>
          <a:solidFill>
            <a:srgbClr val="F8BD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pic>
        <p:nvPicPr>
          <p:cNvPr id="8" name="Imagen 7" descr="Mujer escribiendo en una nota pegada en una pizarra">
            <a:extLst>
              <a:ext uri="{FF2B5EF4-FFF2-40B4-BE49-F238E27FC236}">
                <a16:creationId xmlns:a16="http://schemas.microsoft.com/office/drawing/2014/main" id="{8761EC8A-36BD-1D4C-9FFD-6E9C5F250ACC}"/>
              </a:ext>
            </a:extLst>
          </p:cNvPr>
          <p:cNvPicPr>
            <a:picLocks noChangeAspect="1"/>
          </p:cNvPicPr>
          <p:nvPr/>
        </p:nvPicPr>
        <p:blipFill>
          <a:blip r:embed="rId3"/>
          <a:stretch>
            <a:fillRect/>
          </a:stretch>
        </p:blipFill>
        <p:spPr>
          <a:xfrm>
            <a:off x="535574" y="1910062"/>
            <a:ext cx="3015148" cy="2053776"/>
          </a:xfrm>
          <a:prstGeom prst="rect">
            <a:avLst/>
          </a:prstGeom>
          <a:ln>
            <a:noFill/>
          </a:ln>
          <a:effectLst>
            <a:softEdge rad="112500"/>
          </a:effectLst>
        </p:spPr>
      </p:pic>
      <p:pic>
        <p:nvPicPr>
          <p:cNvPr id="3" name="Gráfico 2" descr="Signo de intercalación hacia la derecha con relleno sólido">
            <a:extLst>
              <a:ext uri="{FF2B5EF4-FFF2-40B4-BE49-F238E27FC236}">
                <a16:creationId xmlns:a16="http://schemas.microsoft.com/office/drawing/2014/main" id="{649A339D-FBC1-B142-B706-66E1027362D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99538" y="1552031"/>
            <a:ext cx="358031" cy="358031"/>
          </a:xfrm>
          <a:prstGeom prst="rect">
            <a:avLst/>
          </a:prstGeom>
        </p:spPr>
      </p:pic>
      <p:pic>
        <p:nvPicPr>
          <p:cNvPr id="11" name="Gráfico 10" descr="Signo de intercalación hacia la derecha con relleno sólido">
            <a:extLst>
              <a:ext uri="{FF2B5EF4-FFF2-40B4-BE49-F238E27FC236}">
                <a16:creationId xmlns:a16="http://schemas.microsoft.com/office/drawing/2014/main" id="{B6886D29-6CE0-3145-A0C3-E0C5D62B687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99537" y="2969827"/>
            <a:ext cx="358031" cy="358031"/>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7"/>
          <p:cNvSpPr txBox="1">
            <a:spLocks noGrp="1"/>
          </p:cNvSpPr>
          <p:nvPr>
            <p:ph type="sldNum" idx="4294967295"/>
          </p:nvPr>
        </p:nvSpPr>
        <p:spPr>
          <a:xfrm>
            <a:off x="8620834" y="4761816"/>
            <a:ext cx="548700" cy="393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100"/>
              <a:buNone/>
            </a:pPr>
            <a:fld id="{00000000-1234-1234-1234-123412341234}" type="slidenum">
              <a:rPr lang="es-ES"/>
              <a:t>7</a:t>
            </a:fld>
            <a:endParaRPr/>
          </a:p>
        </p:txBody>
      </p:sp>
      <p:sp>
        <p:nvSpPr>
          <p:cNvPr id="153" name="Google Shape;153;p7"/>
          <p:cNvSpPr/>
          <p:nvPr/>
        </p:nvSpPr>
        <p:spPr>
          <a:xfrm>
            <a:off x="0" y="3300925"/>
            <a:ext cx="198900" cy="1427100"/>
          </a:xfrm>
          <a:prstGeom prst="rect">
            <a:avLst/>
          </a:prstGeom>
          <a:solidFill>
            <a:srgbClr val="F8BD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sp>
        <p:nvSpPr>
          <p:cNvPr id="154" name="Google Shape;154;p7"/>
          <p:cNvSpPr/>
          <p:nvPr/>
        </p:nvSpPr>
        <p:spPr>
          <a:xfrm>
            <a:off x="0" y="123489"/>
            <a:ext cx="9144000" cy="579900"/>
          </a:xfrm>
          <a:prstGeom prst="rect">
            <a:avLst/>
          </a:prstGeom>
          <a:solidFill>
            <a:srgbClr val="558BC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sp>
        <p:nvSpPr>
          <p:cNvPr id="155" name="Google Shape;155;p7"/>
          <p:cNvSpPr txBox="1">
            <a:spLocks noGrp="1"/>
          </p:cNvSpPr>
          <p:nvPr>
            <p:ph type="title" idx="4294967295"/>
          </p:nvPr>
        </p:nvSpPr>
        <p:spPr>
          <a:xfrm>
            <a:off x="349976" y="291595"/>
            <a:ext cx="8158200" cy="276900"/>
          </a:xfrm>
          <a:prstGeom prst="rect">
            <a:avLst/>
          </a:prstGeom>
          <a:noFill/>
          <a:ln>
            <a:noFill/>
          </a:ln>
        </p:spPr>
        <p:txBody>
          <a:bodyPr spcFirstLastPara="1" wrap="square" lIns="0" tIns="0" rIns="91425" bIns="0" anchor="t" anchorCtr="0">
            <a:noAutofit/>
          </a:bodyPr>
          <a:lstStyle/>
          <a:p>
            <a:pPr marL="0" lvl="0" indent="0" algn="l" rtl="0">
              <a:lnSpc>
                <a:spcPct val="100000"/>
              </a:lnSpc>
              <a:spcBef>
                <a:spcPts val="0"/>
              </a:spcBef>
              <a:spcAft>
                <a:spcPts val="0"/>
              </a:spcAft>
              <a:buClr>
                <a:schemeClr val="lt1"/>
              </a:buClr>
              <a:buSzPts val="1800"/>
              <a:buFont typeface="Montserrat"/>
              <a:buNone/>
            </a:pPr>
            <a:r>
              <a:rPr lang="es-ES" b="0">
                <a:solidFill>
                  <a:srgbClr val="F8BD20"/>
                </a:solidFill>
                <a:latin typeface="Arial"/>
                <a:ea typeface="Arial"/>
                <a:cs typeface="Arial"/>
                <a:sym typeface="Arial"/>
              </a:rPr>
              <a:t>▶</a:t>
            </a:r>
            <a:r>
              <a:rPr lang="es-ES" sz="1900" b="0">
                <a:solidFill>
                  <a:srgbClr val="F8BD20"/>
                </a:solidFill>
                <a:latin typeface="Arial"/>
                <a:ea typeface="Arial"/>
                <a:cs typeface="Arial"/>
                <a:sym typeface="Arial"/>
              </a:rPr>
              <a:t> </a:t>
            </a:r>
            <a:r>
              <a:rPr lang="es-ES">
                <a:latin typeface="Helvetica Neue"/>
                <a:ea typeface="Helvetica Neue"/>
                <a:cs typeface="Helvetica Neue"/>
                <a:sym typeface="Helvetica Neue"/>
              </a:rPr>
              <a:t>Links to NAPAs and NDCs</a:t>
            </a:r>
            <a:endParaRPr/>
          </a:p>
        </p:txBody>
      </p:sp>
      <p:sp>
        <p:nvSpPr>
          <p:cNvPr id="157" name="Google Shape;157;p7"/>
          <p:cNvSpPr/>
          <p:nvPr/>
        </p:nvSpPr>
        <p:spPr>
          <a:xfrm>
            <a:off x="8945100" y="124419"/>
            <a:ext cx="198900" cy="579900"/>
          </a:xfrm>
          <a:prstGeom prst="rect">
            <a:avLst/>
          </a:prstGeom>
          <a:solidFill>
            <a:srgbClr val="F8BD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cxnSp>
        <p:nvCxnSpPr>
          <p:cNvPr id="18" name="Google Shape;94;p2">
            <a:extLst>
              <a:ext uri="{FF2B5EF4-FFF2-40B4-BE49-F238E27FC236}">
                <a16:creationId xmlns:a16="http://schemas.microsoft.com/office/drawing/2014/main" id="{6412350E-FAE6-1C4C-9E3B-20DF2E7A30AF}"/>
              </a:ext>
            </a:extLst>
          </p:cNvPr>
          <p:cNvCxnSpPr/>
          <p:nvPr/>
        </p:nvCxnSpPr>
        <p:spPr>
          <a:xfrm>
            <a:off x="3015661" y="1259075"/>
            <a:ext cx="0" cy="3308700"/>
          </a:xfrm>
          <a:prstGeom prst="straightConnector1">
            <a:avLst/>
          </a:prstGeom>
          <a:noFill/>
          <a:ln w="19050" cap="flat" cmpd="sng">
            <a:solidFill>
              <a:srgbClr val="F8BD20"/>
            </a:solidFill>
            <a:prstDash val="solid"/>
            <a:round/>
            <a:headEnd type="none" w="med" len="med"/>
            <a:tailEnd type="none" w="med" len="med"/>
          </a:ln>
        </p:spPr>
      </p:cxnSp>
      <p:cxnSp>
        <p:nvCxnSpPr>
          <p:cNvPr id="19" name="Google Shape;94;p2">
            <a:extLst>
              <a:ext uri="{FF2B5EF4-FFF2-40B4-BE49-F238E27FC236}">
                <a16:creationId xmlns:a16="http://schemas.microsoft.com/office/drawing/2014/main" id="{BAABD36F-A74A-C24A-BF12-58E7AA5D2577}"/>
              </a:ext>
            </a:extLst>
          </p:cNvPr>
          <p:cNvCxnSpPr/>
          <p:nvPr/>
        </p:nvCxnSpPr>
        <p:spPr>
          <a:xfrm>
            <a:off x="6148768" y="1259075"/>
            <a:ext cx="0" cy="3308700"/>
          </a:xfrm>
          <a:prstGeom prst="straightConnector1">
            <a:avLst/>
          </a:prstGeom>
          <a:noFill/>
          <a:ln w="19050" cap="flat" cmpd="sng">
            <a:solidFill>
              <a:srgbClr val="F8BD20"/>
            </a:solidFill>
            <a:prstDash val="solid"/>
            <a:round/>
            <a:headEnd type="none" w="med" len="med"/>
            <a:tailEnd type="none" w="med" len="med"/>
          </a:ln>
        </p:spPr>
      </p:cxnSp>
      <p:sp>
        <p:nvSpPr>
          <p:cNvPr id="10" name="Rectángulo 9">
            <a:extLst>
              <a:ext uri="{FF2B5EF4-FFF2-40B4-BE49-F238E27FC236}">
                <a16:creationId xmlns:a16="http://schemas.microsoft.com/office/drawing/2014/main" id="{992A4A06-0DB9-234D-8064-590D8A8F3509}"/>
              </a:ext>
            </a:extLst>
          </p:cNvPr>
          <p:cNvSpPr/>
          <p:nvPr/>
        </p:nvSpPr>
        <p:spPr>
          <a:xfrm>
            <a:off x="198900" y="1035988"/>
            <a:ext cx="2636940" cy="2462213"/>
          </a:xfrm>
          <a:prstGeom prst="rect">
            <a:avLst/>
          </a:prstGeom>
        </p:spPr>
        <p:txBody>
          <a:bodyPr wrap="square">
            <a:spAutoFit/>
          </a:bodyPr>
          <a:lstStyle/>
          <a:p>
            <a:pPr lvl="0" algn="ctr"/>
            <a:r>
              <a:rPr lang="es-ES" b="1" dirty="0" err="1">
                <a:solidFill>
                  <a:schemeClr val="dk1"/>
                </a:solidFill>
                <a:latin typeface="Helvetica Neue"/>
                <a:ea typeface="Helvetica Neue"/>
                <a:cs typeface="Helvetica Neue"/>
                <a:sym typeface="Helvetica Neue"/>
              </a:rPr>
              <a:t>National</a:t>
            </a:r>
            <a:r>
              <a:rPr lang="es-ES" b="1" dirty="0">
                <a:solidFill>
                  <a:schemeClr val="dk1"/>
                </a:solidFill>
                <a:latin typeface="Helvetica Neue"/>
                <a:ea typeface="Helvetica Neue"/>
                <a:cs typeface="Helvetica Neue"/>
                <a:sym typeface="Helvetica Neue"/>
              </a:rPr>
              <a:t> </a:t>
            </a:r>
            <a:r>
              <a:rPr lang="es-ES" b="1" dirty="0" err="1">
                <a:solidFill>
                  <a:schemeClr val="dk1"/>
                </a:solidFill>
                <a:latin typeface="Helvetica Neue"/>
                <a:ea typeface="Helvetica Neue"/>
                <a:cs typeface="Helvetica Neue"/>
                <a:sym typeface="Helvetica Neue"/>
              </a:rPr>
              <a:t>Adaptation</a:t>
            </a:r>
            <a:r>
              <a:rPr lang="es-ES" b="1" dirty="0">
                <a:solidFill>
                  <a:schemeClr val="dk1"/>
                </a:solidFill>
                <a:latin typeface="Helvetica Neue"/>
                <a:ea typeface="Helvetica Neue"/>
                <a:cs typeface="Helvetica Neue"/>
                <a:sym typeface="Helvetica Neue"/>
              </a:rPr>
              <a:t> Programmes of </a:t>
            </a:r>
            <a:r>
              <a:rPr lang="es-ES" b="1" dirty="0" err="1">
                <a:solidFill>
                  <a:schemeClr val="dk1"/>
                </a:solidFill>
                <a:latin typeface="Helvetica Neue"/>
                <a:ea typeface="Helvetica Neue"/>
                <a:cs typeface="Helvetica Neue"/>
                <a:sym typeface="Helvetica Neue"/>
              </a:rPr>
              <a:t>Action</a:t>
            </a:r>
            <a:r>
              <a:rPr lang="es-ES" b="1" dirty="0">
                <a:solidFill>
                  <a:schemeClr val="dk1"/>
                </a:solidFill>
                <a:latin typeface="Helvetica Neue"/>
                <a:ea typeface="Helvetica Neue"/>
                <a:cs typeface="Helvetica Neue"/>
                <a:sym typeface="Helvetica Neue"/>
              </a:rPr>
              <a:t> (</a:t>
            </a:r>
            <a:r>
              <a:rPr lang="es-ES" b="1" dirty="0" err="1">
                <a:solidFill>
                  <a:schemeClr val="dk1"/>
                </a:solidFill>
                <a:latin typeface="Helvetica Neue"/>
                <a:ea typeface="Helvetica Neue"/>
                <a:cs typeface="Helvetica Neue"/>
                <a:sym typeface="Helvetica Neue"/>
              </a:rPr>
              <a:t>NAPAs</a:t>
            </a:r>
            <a:r>
              <a:rPr lang="es-ES" b="1" dirty="0">
                <a:solidFill>
                  <a:schemeClr val="dk1"/>
                </a:solidFill>
                <a:latin typeface="Helvetica Neue"/>
                <a:ea typeface="Helvetica Neue"/>
                <a:cs typeface="Helvetica Neue"/>
                <a:sym typeface="Helvetica Neue"/>
              </a:rPr>
              <a:t>)</a:t>
            </a:r>
          </a:p>
          <a:p>
            <a:pPr lvl="0" algn="just"/>
            <a:endParaRPr lang="es-ES" dirty="0">
              <a:solidFill>
                <a:schemeClr val="dk1"/>
              </a:solidFill>
              <a:latin typeface="Helvetica Neue"/>
              <a:ea typeface="Helvetica Neue"/>
              <a:cs typeface="Helvetica Neue"/>
              <a:sym typeface="Helvetica Neue"/>
            </a:endParaRPr>
          </a:p>
          <a:p>
            <a:pPr marL="285750" lvl="0" indent="-285750" algn="just">
              <a:buFont typeface="Courier New" panose="02070309020205020404" pitchFamily="49" charset="0"/>
              <a:buChar char="o"/>
            </a:pPr>
            <a:r>
              <a:rPr lang="es-ES" dirty="0" err="1">
                <a:solidFill>
                  <a:schemeClr val="dk1"/>
                </a:solidFill>
                <a:latin typeface="Helvetica Neue"/>
                <a:ea typeface="Helvetica Neue"/>
                <a:cs typeface="Helvetica Neue"/>
                <a:sym typeface="Helvetica Neue"/>
              </a:rPr>
              <a:t>focused</a:t>
            </a:r>
            <a:r>
              <a:rPr lang="es-ES" dirty="0">
                <a:solidFill>
                  <a:schemeClr val="dk1"/>
                </a:solidFill>
                <a:latin typeface="Helvetica Neue"/>
                <a:ea typeface="Helvetica Neue"/>
                <a:cs typeface="Helvetica Neue"/>
                <a:sym typeface="Helvetica Neue"/>
              </a:rPr>
              <a:t> </a:t>
            </a:r>
            <a:r>
              <a:rPr lang="es-ES" dirty="0" err="1">
                <a:solidFill>
                  <a:schemeClr val="dk1"/>
                </a:solidFill>
                <a:latin typeface="Helvetica Neue"/>
                <a:ea typeface="Helvetica Neue"/>
                <a:cs typeface="Helvetica Neue"/>
                <a:sym typeface="Helvetica Neue"/>
              </a:rPr>
              <a:t>on</a:t>
            </a:r>
            <a:r>
              <a:rPr lang="es-ES" dirty="0">
                <a:solidFill>
                  <a:schemeClr val="dk1"/>
                </a:solidFill>
                <a:latin typeface="Helvetica Neue"/>
                <a:ea typeface="Helvetica Neue"/>
                <a:cs typeface="Helvetica Neue"/>
                <a:sym typeface="Helvetica Neue"/>
              </a:rPr>
              <a:t> short-</a:t>
            </a:r>
            <a:r>
              <a:rPr lang="es-ES" dirty="0" err="1">
                <a:solidFill>
                  <a:schemeClr val="dk1"/>
                </a:solidFill>
                <a:latin typeface="Helvetica Neue"/>
                <a:ea typeface="Helvetica Neue"/>
                <a:cs typeface="Helvetica Neue"/>
                <a:sym typeface="Helvetica Neue"/>
              </a:rPr>
              <a:t>term</a:t>
            </a:r>
            <a:r>
              <a:rPr lang="es-ES" dirty="0">
                <a:solidFill>
                  <a:schemeClr val="dk1"/>
                </a:solidFill>
                <a:latin typeface="Helvetica Neue"/>
                <a:ea typeface="Helvetica Neue"/>
                <a:cs typeface="Helvetica Neue"/>
                <a:sym typeface="Helvetica Neue"/>
              </a:rPr>
              <a:t> </a:t>
            </a:r>
            <a:r>
              <a:rPr lang="es-ES" dirty="0" err="1">
                <a:solidFill>
                  <a:schemeClr val="dk1"/>
                </a:solidFill>
                <a:latin typeface="Helvetica Neue"/>
                <a:ea typeface="Helvetica Neue"/>
                <a:cs typeface="Helvetica Neue"/>
                <a:sym typeface="Helvetica Neue"/>
              </a:rPr>
              <a:t>adaptation</a:t>
            </a:r>
            <a:r>
              <a:rPr lang="es-ES" dirty="0">
                <a:solidFill>
                  <a:schemeClr val="dk1"/>
                </a:solidFill>
                <a:latin typeface="Helvetica Neue"/>
                <a:ea typeface="Helvetica Neue"/>
                <a:cs typeface="Helvetica Neue"/>
                <a:sym typeface="Helvetica Neue"/>
              </a:rPr>
              <a:t> </a:t>
            </a:r>
            <a:r>
              <a:rPr lang="es-ES" dirty="0" err="1">
                <a:solidFill>
                  <a:schemeClr val="dk1"/>
                </a:solidFill>
                <a:latin typeface="Helvetica Neue"/>
                <a:ea typeface="Helvetica Neue"/>
                <a:cs typeface="Helvetica Neue"/>
                <a:sym typeface="Helvetica Neue"/>
              </a:rPr>
              <a:t>needs</a:t>
            </a:r>
            <a:r>
              <a:rPr lang="es-ES" dirty="0">
                <a:solidFill>
                  <a:schemeClr val="dk1"/>
                </a:solidFill>
                <a:latin typeface="Helvetica Neue"/>
                <a:ea typeface="Helvetica Neue"/>
                <a:cs typeface="Helvetica Neue"/>
                <a:sym typeface="Helvetica Neue"/>
              </a:rPr>
              <a:t> and </a:t>
            </a:r>
            <a:r>
              <a:rPr lang="es-ES" dirty="0" err="1">
                <a:solidFill>
                  <a:schemeClr val="dk1"/>
                </a:solidFill>
                <a:latin typeface="Helvetica Neue"/>
                <a:ea typeface="Helvetica Neue"/>
                <a:cs typeface="Helvetica Neue"/>
                <a:sym typeface="Helvetica Neue"/>
              </a:rPr>
              <a:t>priorities</a:t>
            </a:r>
            <a:r>
              <a:rPr lang="es-ES" dirty="0">
                <a:solidFill>
                  <a:schemeClr val="dk1"/>
                </a:solidFill>
                <a:latin typeface="Helvetica Neue"/>
                <a:ea typeface="Helvetica Neue"/>
                <a:cs typeface="Helvetica Neue"/>
                <a:sym typeface="Helvetica Neue"/>
              </a:rPr>
              <a:t>;</a:t>
            </a:r>
          </a:p>
          <a:p>
            <a:pPr marL="285750" lvl="0" indent="-285750" algn="just">
              <a:buFont typeface="Courier New" panose="02070309020205020404" pitchFamily="49" charset="0"/>
              <a:buChar char="o"/>
            </a:pPr>
            <a:endParaRPr lang="es-ES" dirty="0">
              <a:solidFill>
                <a:schemeClr val="dk1"/>
              </a:solidFill>
              <a:latin typeface="Helvetica Neue"/>
              <a:ea typeface="Helvetica Neue"/>
              <a:cs typeface="Helvetica Neue"/>
              <a:sym typeface="Helvetica Neue"/>
            </a:endParaRPr>
          </a:p>
          <a:p>
            <a:pPr marL="285750" lvl="0" indent="-285750" algn="just">
              <a:buFont typeface="Courier New" panose="02070309020205020404" pitchFamily="49" charset="0"/>
              <a:buChar char="o"/>
            </a:pPr>
            <a:r>
              <a:rPr lang="es-ES" dirty="0" err="1">
                <a:solidFill>
                  <a:schemeClr val="dk1"/>
                </a:solidFill>
                <a:latin typeface="Helvetica Neue"/>
                <a:ea typeface="Helvetica Neue"/>
                <a:cs typeface="Helvetica Neue"/>
                <a:sym typeface="Helvetica Neue"/>
              </a:rPr>
              <a:t>was</a:t>
            </a:r>
            <a:r>
              <a:rPr lang="es-ES" dirty="0">
                <a:solidFill>
                  <a:schemeClr val="dk1"/>
                </a:solidFill>
                <a:latin typeface="Helvetica Neue"/>
                <a:ea typeface="Helvetica Neue"/>
                <a:cs typeface="Helvetica Neue"/>
                <a:sym typeface="Helvetica Neue"/>
              </a:rPr>
              <a:t> </a:t>
            </a:r>
            <a:r>
              <a:rPr lang="es-ES" dirty="0" err="1">
                <a:solidFill>
                  <a:schemeClr val="dk1"/>
                </a:solidFill>
                <a:latin typeface="Helvetica Neue"/>
                <a:ea typeface="Helvetica Neue"/>
                <a:cs typeface="Helvetica Neue"/>
                <a:sym typeface="Helvetica Neue"/>
              </a:rPr>
              <a:t>designed</a:t>
            </a:r>
            <a:r>
              <a:rPr lang="es-ES" dirty="0">
                <a:solidFill>
                  <a:schemeClr val="dk1"/>
                </a:solidFill>
                <a:latin typeface="Helvetica Neue"/>
                <a:ea typeface="Helvetica Neue"/>
                <a:cs typeface="Helvetica Neue"/>
                <a:sym typeface="Helvetica Neue"/>
              </a:rPr>
              <a:t> to produce </a:t>
            </a:r>
            <a:r>
              <a:rPr lang="es-ES" dirty="0" err="1">
                <a:solidFill>
                  <a:schemeClr val="dk1"/>
                </a:solidFill>
                <a:latin typeface="Helvetica Neue"/>
                <a:ea typeface="Helvetica Neue"/>
                <a:cs typeface="Helvetica Neue"/>
                <a:sym typeface="Helvetica Neue"/>
              </a:rPr>
              <a:t>one</a:t>
            </a:r>
            <a:r>
              <a:rPr lang="es-ES" dirty="0">
                <a:solidFill>
                  <a:schemeClr val="dk1"/>
                </a:solidFill>
                <a:latin typeface="Helvetica Neue"/>
                <a:ea typeface="Helvetica Neue"/>
                <a:cs typeface="Helvetica Neue"/>
                <a:sym typeface="Helvetica Neue"/>
              </a:rPr>
              <a:t> </a:t>
            </a:r>
            <a:r>
              <a:rPr lang="es-ES" dirty="0" err="1">
                <a:solidFill>
                  <a:schemeClr val="dk1"/>
                </a:solidFill>
                <a:latin typeface="Helvetica Neue"/>
                <a:ea typeface="Helvetica Neue"/>
                <a:cs typeface="Helvetica Neue"/>
                <a:sym typeface="Helvetica Neue"/>
              </a:rPr>
              <a:t>national</a:t>
            </a:r>
            <a:r>
              <a:rPr lang="es-ES" dirty="0">
                <a:solidFill>
                  <a:schemeClr val="dk1"/>
                </a:solidFill>
                <a:latin typeface="Helvetica Neue"/>
                <a:ea typeface="Helvetica Neue"/>
                <a:cs typeface="Helvetica Neue"/>
                <a:sym typeface="Helvetica Neue"/>
              </a:rPr>
              <a:t> </a:t>
            </a:r>
            <a:r>
              <a:rPr lang="es-ES" dirty="0" err="1">
                <a:solidFill>
                  <a:schemeClr val="dk1"/>
                </a:solidFill>
                <a:latin typeface="Helvetica Neue"/>
                <a:ea typeface="Helvetica Neue"/>
                <a:cs typeface="Helvetica Neue"/>
                <a:sym typeface="Helvetica Neue"/>
              </a:rPr>
              <a:t>adaptation</a:t>
            </a:r>
            <a:r>
              <a:rPr lang="es-ES" dirty="0">
                <a:solidFill>
                  <a:schemeClr val="dk1"/>
                </a:solidFill>
                <a:latin typeface="Helvetica Neue"/>
                <a:ea typeface="Helvetica Neue"/>
                <a:cs typeface="Helvetica Neue"/>
                <a:sym typeface="Helvetica Neue"/>
              </a:rPr>
              <a:t> programme of </a:t>
            </a:r>
            <a:r>
              <a:rPr lang="es-ES" dirty="0" err="1">
                <a:solidFill>
                  <a:schemeClr val="dk1"/>
                </a:solidFill>
                <a:latin typeface="Helvetica Neue"/>
                <a:ea typeface="Helvetica Neue"/>
                <a:cs typeface="Helvetica Neue"/>
                <a:sym typeface="Helvetica Neue"/>
              </a:rPr>
              <a:t>action</a:t>
            </a:r>
            <a:endParaRPr lang="es-ES" dirty="0"/>
          </a:p>
        </p:txBody>
      </p:sp>
      <p:sp>
        <p:nvSpPr>
          <p:cNvPr id="11" name="Rectángulo 10">
            <a:extLst>
              <a:ext uri="{FF2B5EF4-FFF2-40B4-BE49-F238E27FC236}">
                <a16:creationId xmlns:a16="http://schemas.microsoft.com/office/drawing/2014/main" id="{EE955762-3AEA-6141-8B48-1EDBC1DEFD08}"/>
              </a:ext>
            </a:extLst>
          </p:cNvPr>
          <p:cNvSpPr/>
          <p:nvPr/>
        </p:nvSpPr>
        <p:spPr>
          <a:xfrm>
            <a:off x="3195483" y="1035988"/>
            <a:ext cx="2816759" cy="3539430"/>
          </a:xfrm>
          <a:prstGeom prst="rect">
            <a:avLst/>
          </a:prstGeom>
        </p:spPr>
        <p:txBody>
          <a:bodyPr wrap="square">
            <a:spAutoFit/>
          </a:bodyPr>
          <a:lstStyle/>
          <a:p>
            <a:pPr algn="ctr"/>
            <a:r>
              <a:rPr lang="es-ES" b="1" dirty="0" err="1">
                <a:solidFill>
                  <a:schemeClr val="dk1"/>
                </a:solidFill>
                <a:latin typeface="Helvetica Neue"/>
                <a:ea typeface="Helvetica Neue"/>
                <a:cs typeface="Helvetica Neue"/>
                <a:sym typeface="Helvetica Neue"/>
              </a:rPr>
              <a:t>National</a:t>
            </a:r>
            <a:r>
              <a:rPr lang="es-ES" b="1" dirty="0">
                <a:solidFill>
                  <a:schemeClr val="dk1"/>
                </a:solidFill>
                <a:latin typeface="Helvetica Neue"/>
                <a:ea typeface="Helvetica Neue"/>
                <a:cs typeface="Helvetica Neue"/>
                <a:sym typeface="Helvetica Neue"/>
              </a:rPr>
              <a:t> </a:t>
            </a:r>
            <a:r>
              <a:rPr lang="es-ES" b="1" dirty="0" err="1">
                <a:solidFill>
                  <a:schemeClr val="dk1"/>
                </a:solidFill>
                <a:latin typeface="Helvetica Neue"/>
                <a:ea typeface="Helvetica Neue"/>
                <a:cs typeface="Helvetica Neue"/>
                <a:sym typeface="Helvetica Neue"/>
              </a:rPr>
              <a:t>Adaptation</a:t>
            </a:r>
            <a:r>
              <a:rPr lang="es-ES" b="1" dirty="0">
                <a:solidFill>
                  <a:schemeClr val="dk1"/>
                </a:solidFill>
                <a:latin typeface="Helvetica Neue"/>
                <a:ea typeface="Helvetica Neue"/>
                <a:cs typeface="Helvetica Neue"/>
                <a:sym typeface="Helvetica Neue"/>
              </a:rPr>
              <a:t> </a:t>
            </a:r>
          </a:p>
          <a:p>
            <a:pPr algn="ctr"/>
            <a:r>
              <a:rPr lang="es-ES" b="1" dirty="0" err="1">
                <a:solidFill>
                  <a:schemeClr val="dk1"/>
                </a:solidFill>
                <a:latin typeface="Helvetica Neue"/>
                <a:ea typeface="Helvetica Neue"/>
                <a:cs typeface="Helvetica Neue"/>
                <a:sym typeface="Helvetica Neue"/>
              </a:rPr>
              <a:t>Plans</a:t>
            </a:r>
            <a:r>
              <a:rPr lang="es-ES" b="1" dirty="0">
                <a:solidFill>
                  <a:schemeClr val="dk1"/>
                </a:solidFill>
                <a:latin typeface="Helvetica Neue"/>
                <a:ea typeface="Helvetica Neue"/>
                <a:cs typeface="Helvetica Neue"/>
                <a:sym typeface="Helvetica Neue"/>
              </a:rPr>
              <a:t> (NAP)</a:t>
            </a:r>
          </a:p>
          <a:p>
            <a:pPr algn="ctr"/>
            <a:endParaRPr lang="es-ES" b="1" dirty="0">
              <a:solidFill>
                <a:schemeClr val="dk1"/>
              </a:solidFill>
              <a:latin typeface="Helvetica Neue"/>
              <a:ea typeface="Helvetica Neue"/>
              <a:cs typeface="Helvetica Neue"/>
              <a:sym typeface="Helvetica Neue"/>
            </a:endParaRPr>
          </a:p>
          <a:p>
            <a:pPr marL="285750" indent="-285750">
              <a:buFont typeface="Courier New" panose="02070309020205020404" pitchFamily="49" charset="0"/>
              <a:buChar char="o"/>
            </a:pPr>
            <a:r>
              <a:rPr lang="es-ES" dirty="0" err="1">
                <a:solidFill>
                  <a:schemeClr val="dk1"/>
                </a:solidFill>
                <a:latin typeface="Helvetica Neue"/>
                <a:ea typeface="Helvetica Neue"/>
                <a:cs typeface="Helvetica Neue"/>
                <a:sym typeface="Helvetica Neue"/>
              </a:rPr>
              <a:t>is</a:t>
            </a:r>
            <a:r>
              <a:rPr lang="es-ES" dirty="0">
                <a:solidFill>
                  <a:schemeClr val="dk1"/>
                </a:solidFill>
                <a:latin typeface="Helvetica Neue"/>
                <a:ea typeface="Helvetica Neue"/>
                <a:cs typeface="Helvetica Neue"/>
                <a:sym typeface="Helvetica Neue"/>
              </a:rPr>
              <a:t> </a:t>
            </a:r>
            <a:r>
              <a:rPr lang="es-ES" dirty="0" err="1">
                <a:solidFill>
                  <a:schemeClr val="dk1"/>
                </a:solidFill>
                <a:latin typeface="Helvetica Neue"/>
                <a:ea typeface="Helvetica Neue"/>
                <a:cs typeface="Helvetica Neue"/>
                <a:sym typeface="Helvetica Neue"/>
              </a:rPr>
              <a:t>intended</a:t>
            </a:r>
            <a:r>
              <a:rPr lang="es-ES" dirty="0">
                <a:solidFill>
                  <a:schemeClr val="dk1"/>
                </a:solidFill>
                <a:latin typeface="Helvetica Neue"/>
                <a:ea typeface="Helvetica Neue"/>
                <a:cs typeface="Helvetica Neue"/>
                <a:sym typeface="Helvetica Neue"/>
              </a:rPr>
              <a:t> to </a:t>
            </a:r>
            <a:r>
              <a:rPr lang="es-ES" dirty="0" err="1">
                <a:solidFill>
                  <a:schemeClr val="dk1"/>
                </a:solidFill>
                <a:latin typeface="Helvetica Neue"/>
                <a:ea typeface="Helvetica Neue"/>
                <a:cs typeface="Helvetica Neue"/>
                <a:sym typeface="Helvetica Neue"/>
              </a:rPr>
              <a:t>identify</a:t>
            </a:r>
            <a:r>
              <a:rPr lang="es-ES" dirty="0">
                <a:solidFill>
                  <a:schemeClr val="dk1"/>
                </a:solidFill>
                <a:latin typeface="Helvetica Neue"/>
                <a:ea typeface="Helvetica Neue"/>
                <a:cs typeface="Helvetica Neue"/>
                <a:sym typeface="Helvetica Neue"/>
              </a:rPr>
              <a:t> and </a:t>
            </a:r>
            <a:r>
              <a:rPr lang="es-ES" dirty="0" err="1">
                <a:solidFill>
                  <a:schemeClr val="dk1"/>
                </a:solidFill>
                <a:latin typeface="Helvetica Neue"/>
                <a:ea typeface="Helvetica Neue"/>
                <a:cs typeface="Helvetica Neue"/>
                <a:sym typeface="Helvetica Neue"/>
              </a:rPr>
              <a:t>address</a:t>
            </a:r>
            <a:r>
              <a:rPr lang="es-ES" dirty="0">
                <a:solidFill>
                  <a:schemeClr val="dk1"/>
                </a:solidFill>
                <a:latin typeface="Helvetica Neue"/>
                <a:ea typeface="Helvetica Neue"/>
                <a:cs typeface="Helvetica Neue"/>
                <a:sym typeface="Helvetica Neue"/>
              </a:rPr>
              <a:t> </a:t>
            </a:r>
            <a:r>
              <a:rPr lang="es-ES" dirty="0" err="1">
                <a:solidFill>
                  <a:schemeClr val="dk1"/>
                </a:solidFill>
                <a:latin typeface="Helvetica Neue"/>
                <a:ea typeface="Helvetica Neue"/>
                <a:cs typeface="Helvetica Neue"/>
                <a:sym typeface="Helvetica Neue"/>
              </a:rPr>
              <a:t>medium</a:t>
            </a:r>
            <a:r>
              <a:rPr lang="es-ES" dirty="0">
                <a:solidFill>
                  <a:schemeClr val="dk1"/>
                </a:solidFill>
                <a:latin typeface="Helvetica Neue"/>
                <a:ea typeface="Helvetica Neue"/>
                <a:cs typeface="Helvetica Neue"/>
                <a:sym typeface="Helvetica Neue"/>
              </a:rPr>
              <a:t>- and </a:t>
            </a:r>
            <a:r>
              <a:rPr lang="es-ES" dirty="0" err="1">
                <a:solidFill>
                  <a:schemeClr val="dk1"/>
                </a:solidFill>
                <a:latin typeface="Helvetica Neue"/>
                <a:ea typeface="Helvetica Neue"/>
                <a:cs typeface="Helvetica Neue"/>
                <a:sym typeface="Helvetica Neue"/>
              </a:rPr>
              <a:t>long-term</a:t>
            </a:r>
            <a:r>
              <a:rPr lang="es-ES" dirty="0">
                <a:solidFill>
                  <a:schemeClr val="dk1"/>
                </a:solidFill>
                <a:latin typeface="Helvetica Neue"/>
                <a:ea typeface="Helvetica Neue"/>
                <a:cs typeface="Helvetica Neue"/>
                <a:sym typeface="Helvetica Neue"/>
              </a:rPr>
              <a:t> </a:t>
            </a:r>
            <a:r>
              <a:rPr lang="es-ES" dirty="0" err="1">
                <a:solidFill>
                  <a:schemeClr val="dk1"/>
                </a:solidFill>
                <a:latin typeface="Helvetica Neue"/>
                <a:ea typeface="Helvetica Neue"/>
                <a:cs typeface="Helvetica Neue"/>
                <a:sym typeface="Helvetica Neue"/>
              </a:rPr>
              <a:t>adaptation</a:t>
            </a:r>
            <a:r>
              <a:rPr lang="es-ES" dirty="0">
                <a:solidFill>
                  <a:schemeClr val="dk1"/>
                </a:solidFill>
                <a:latin typeface="Helvetica Neue"/>
                <a:ea typeface="Helvetica Neue"/>
                <a:cs typeface="Helvetica Neue"/>
                <a:sym typeface="Helvetica Neue"/>
              </a:rPr>
              <a:t> </a:t>
            </a:r>
            <a:r>
              <a:rPr lang="es-ES" dirty="0" err="1">
                <a:solidFill>
                  <a:schemeClr val="dk1"/>
                </a:solidFill>
                <a:latin typeface="Helvetica Neue"/>
                <a:ea typeface="Helvetica Neue"/>
                <a:cs typeface="Helvetica Neue"/>
                <a:sym typeface="Helvetica Neue"/>
              </a:rPr>
              <a:t>needs</a:t>
            </a:r>
            <a:endParaRPr lang="es-ES" dirty="0">
              <a:solidFill>
                <a:schemeClr val="dk1"/>
              </a:solidFill>
              <a:latin typeface="Helvetica Neue"/>
              <a:ea typeface="Helvetica Neue"/>
              <a:cs typeface="Helvetica Neue"/>
              <a:sym typeface="Helvetica Neue"/>
            </a:endParaRPr>
          </a:p>
          <a:p>
            <a:pPr marL="285750" indent="-285750">
              <a:buFont typeface="Courier New" panose="02070309020205020404" pitchFamily="49" charset="0"/>
              <a:buChar char="o"/>
            </a:pPr>
            <a:endParaRPr lang="es-ES" dirty="0">
              <a:solidFill>
                <a:schemeClr val="dk1"/>
              </a:solidFill>
              <a:latin typeface="Helvetica Neue"/>
              <a:ea typeface="Helvetica Neue"/>
              <a:cs typeface="Helvetica Neue"/>
              <a:sym typeface="Helvetica Neue"/>
            </a:endParaRPr>
          </a:p>
          <a:p>
            <a:pPr marL="285750" indent="-285750">
              <a:buFont typeface="Courier New" panose="02070309020205020404" pitchFamily="49" charset="0"/>
              <a:buChar char="o"/>
            </a:pPr>
            <a:r>
              <a:rPr lang="es-ES" dirty="0" err="1">
                <a:solidFill>
                  <a:schemeClr val="dk1"/>
                </a:solidFill>
                <a:latin typeface="Helvetica Neue"/>
                <a:ea typeface="Helvetica Neue"/>
                <a:cs typeface="Helvetica Neue"/>
                <a:sym typeface="Helvetica Neue"/>
              </a:rPr>
              <a:t>is</a:t>
            </a:r>
            <a:r>
              <a:rPr lang="es-ES" dirty="0">
                <a:solidFill>
                  <a:schemeClr val="dk1"/>
                </a:solidFill>
                <a:latin typeface="Helvetica Neue"/>
                <a:ea typeface="Helvetica Neue"/>
                <a:cs typeface="Helvetica Neue"/>
                <a:sym typeface="Helvetica Neue"/>
              </a:rPr>
              <a:t> </a:t>
            </a:r>
            <a:r>
              <a:rPr lang="es-ES" dirty="0" err="1">
                <a:solidFill>
                  <a:schemeClr val="dk1"/>
                </a:solidFill>
                <a:latin typeface="Helvetica Neue"/>
                <a:ea typeface="Helvetica Neue"/>
                <a:cs typeface="Helvetica Neue"/>
                <a:sym typeface="Helvetica Neue"/>
              </a:rPr>
              <a:t>designed</a:t>
            </a:r>
            <a:r>
              <a:rPr lang="es-ES" dirty="0">
                <a:solidFill>
                  <a:schemeClr val="dk1"/>
                </a:solidFill>
                <a:latin typeface="Helvetica Neue"/>
                <a:ea typeface="Helvetica Neue"/>
                <a:cs typeface="Helvetica Neue"/>
                <a:sym typeface="Helvetica Neue"/>
              </a:rPr>
              <a:t> to </a:t>
            </a:r>
            <a:r>
              <a:rPr lang="es-ES" dirty="0" err="1">
                <a:solidFill>
                  <a:schemeClr val="dk1"/>
                </a:solidFill>
                <a:latin typeface="Helvetica Neue"/>
                <a:ea typeface="Helvetica Neue"/>
                <a:cs typeface="Helvetica Neue"/>
                <a:sym typeface="Helvetica Neue"/>
              </a:rPr>
              <a:t>create</a:t>
            </a:r>
            <a:r>
              <a:rPr lang="es-ES" dirty="0">
                <a:solidFill>
                  <a:schemeClr val="dk1"/>
                </a:solidFill>
                <a:latin typeface="Helvetica Neue"/>
                <a:ea typeface="Helvetica Neue"/>
                <a:cs typeface="Helvetica Neue"/>
                <a:sym typeface="Helvetica Neue"/>
              </a:rPr>
              <a:t> a </a:t>
            </a:r>
            <a:r>
              <a:rPr lang="es-ES" dirty="0" err="1">
                <a:solidFill>
                  <a:schemeClr val="dk1"/>
                </a:solidFill>
                <a:latin typeface="Helvetica Neue"/>
                <a:ea typeface="Helvetica Neue"/>
                <a:cs typeface="Helvetica Neue"/>
                <a:sym typeface="Helvetica Neue"/>
              </a:rPr>
              <a:t>comprehensive</a:t>
            </a:r>
            <a:r>
              <a:rPr lang="es-ES" dirty="0">
                <a:solidFill>
                  <a:schemeClr val="dk1"/>
                </a:solidFill>
                <a:latin typeface="Helvetica Neue"/>
                <a:ea typeface="Helvetica Neue"/>
                <a:cs typeface="Helvetica Neue"/>
                <a:sym typeface="Helvetica Neue"/>
              </a:rPr>
              <a:t> </a:t>
            </a:r>
            <a:r>
              <a:rPr lang="es-ES" dirty="0" err="1">
                <a:solidFill>
                  <a:schemeClr val="dk1"/>
                </a:solidFill>
                <a:latin typeface="Helvetica Neue"/>
                <a:ea typeface="Helvetica Neue"/>
                <a:cs typeface="Helvetica Neue"/>
                <a:sym typeface="Helvetica Neue"/>
              </a:rPr>
              <a:t>system</a:t>
            </a:r>
            <a:endParaRPr lang="es-ES" dirty="0">
              <a:solidFill>
                <a:schemeClr val="dk1"/>
              </a:solidFill>
              <a:latin typeface="Helvetica Neue"/>
              <a:ea typeface="Helvetica Neue"/>
              <a:cs typeface="Helvetica Neue"/>
              <a:sym typeface="Helvetica Neue"/>
            </a:endParaRPr>
          </a:p>
          <a:p>
            <a:pPr marL="285750" indent="-285750">
              <a:buFont typeface="Courier New" panose="02070309020205020404" pitchFamily="49" charset="0"/>
              <a:buChar char="o"/>
            </a:pPr>
            <a:endParaRPr lang="es-ES" dirty="0">
              <a:solidFill>
                <a:schemeClr val="dk1"/>
              </a:solidFill>
              <a:latin typeface="Helvetica Neue"/>
              <a:ea typeface="Helvetica Neue"/>
              <a:cs typeface="Helvetica Neue"/>
              <a:sym typeface="Helvetica Neue"/>
            </a:endParaRPr>
          </a:p>
          <a:p>
            <a:pPr marL="285750" indent="-285750">
              <a:buFont typeface="Courier New" panose="02070309020205020404" pitchFamily="49" charset="0"/>
              <a:buChar char="o"/>
            </a:pPr>
            <a:r>
              <a:rPr lang="es-ES" dirty="0">
                <a:solidFill>
                  <a:schemeClr val="dk1"/>
                </a:solidFill>
                <a:latin typeface="Helvetica Neue"/>
                <a:ea typeface="Helvetica Neue"/>
                <a:cs typeface="Helvetica Neue"/>
                <a:sym typeface="Helvetica Neue"/>
              </a:rPr>
              <a:t>to produce </a:t>
            </a:r>
            <a:r>
              <a:rPr lang="es-ES" dirty="0" err="1">
                <a:solidFill>
                  <a:schemeClr val="dk1"/>
                </a:solidFill>
                <a:latin typeface="Helvetica Neue"/>
                <a:ea typeface="Helvetica Neue"/>
                <a:cs typeface="Helvetica Neue"/>
                <a:sym typeface="Helvetica Neue"/>
              </a:rPr>
              <a:t>national</a:t>
            </a:r>
            <a:r>
              <a:rPr lang="es-ES" dirty="0">
                <a:solidFill>
                  <a:schemeClr val="dk1"/>
                </a:solidFill>
                <a:latin typeface="Helvetica Neue"/>
                <a:ea typeface="Helvetica Neue"/>
                <a:cs typeface="Helvetica Neue"/>
                <a:sym typeface="Helvetica Neue"/>
              </a:rPr>
              <a:t> </a:t>
            </a:r>
            <a:r>
              <a:rPr lang="es-ES" dirty="0" err="1">
                <a:solidFill>
                  <a:schemeClr val="dk1"/>
                </a:solidFill>
                <a:latin typeface="Helvetica Neue"/>
                <a:ea typeface="Helvetica Neue"/>
                <a:cs typeface="Helvetica Neue"/>
                <a:sym typeface="Helvetica Neue"/>
              </a:rPr>
              <a:t>adaptation</a:t>
            </a:r>
            <a:r>
              <a:rPr lang="es-ES" dirty="0">
                <a:solidFill>
                  <a:schemeClr val="dk1"/>
                </a:solidFill>
                <a:latin typeface="Helvetica Neue"/>
                <a:ea typeface="Helvetica Neue"/>
                <a:cs typeface="Helvetica Neue"/>
                <a:sym typeface="Helvetica Neue"/>
              </a:rPr>
              <a:t> </a:t>
            </a:r>
            <a:r>
              <a:rPr lang="es-ES" dirty="0" err="1">
                <a:solidFill>
                  <a:schemeClr val="dk1"/>
                </a:solidFill>
                <a:latin typeface="Helvetica Neue"/>
                <a:ea typeface="Helvetica Neue"/>
                <a:cs typeface="Helvetica Neue"/>
                <a:sym typeface="Helvetica Neue"/>
              </a:rPr>
              <a:t>plans</a:t>
            </a:r>
            <a:r>
              <a:rPr lang="es-ES" dirty="0">
                <a:solidFill>
                  <a:schemeClr val="dk1"/>
                </a:solidFill>
                <a:latin typeface="Helvetica Neue"/>
                <a:ea typeface="Helvetica Neue"/>
                <a:cs typeface="Helvetica Neue"/>
                <a:sym typeface="Helvetica Neue"/>
              </a:rPr>
              <a:t> </a:t>
            </a:r>
            <a:r>
              <a:rPr lang="es-ES" dirty="0" err="1">
                <a:solidFill>
                  <a:schemeClr val="dk1"/>
                </a:solidFill>
                <a:latin typeface="Helvetica Neue"/>
                <a:ea typeface="Helvetica Neue"/>
                <a:cs typeface="Helvetica Neue"/>
                <a:sym typeface="Helvetica Neue"/>
              </a:rPr>
              <a:t>on</a:t>
            </a:r>
            <a:r>
              <a:rPr lang="es-ES" dirty="0">
                <a:solidFill>
                  <a:schemeClr val="dk1"/>
                </a:solidFill>
                <a:latin typeface="Helvetica Neue"/>
                <a:ea typeface="Helvetica Neue"/>
                <a:cs typeface="Helvetica Neue"/>
                <a:sym typeface="Helvetica Neue"/>
              </a:rPr>
              <a:t> </a:t>
            </a:r>
            <a:r>
              <a:rPr lang="es-ES" dirty="0" err="1">
                <a:solidFill>
                  <a:schemeClr val="dk1"/>
                </a:solidFill>
                <a:latin typeface="Helvetica Neue"/>
                <a:ea typeface="Helvetica Neue"/>
                <a:cs typeface="Helvetica Neue"/>
                <a:sym typeface="Helvetica Neue"/>
              </a:rPr>
              <a:t>an</a:t>
            </a:r>
            <a:r>
              <a:rPr lang="es-ES" dirty="0">
                <a:solidFill>
                  <a:schemeClr val="dk1"/>
                </a:solidFill>
                <a:latin typeface="Helvetica Neue"/>
                <a:ea typeface="Helvetica Neue"/>
                <a:cs typeface="Helvetica Neue"/>
                <a:sym typeface="Helvetica Neue"/>
              </a:rPr>
              <a:t> </a:t>
            </a:r>
            <a:r>
              <a:rPr lang="es-ES" dirty="0" err="1">
                <a:solidFill>
                  <a:schemeClr val="dk1"/>
                </a:solidFill>
                <a:latin typeface="Helvetica Neue"/>
                <a:ea typeface="Helvetica Neue"/>
                <a:cs typeface="Helvetica Neue"/>
                <a:sym typeface="Helvetica Neue"/>
              </a:rPr>
              <a:t>ongoing</a:t>
            </a:r>
            <a:r>
              <a:rPr lang="es-ES" dirty="0">
                <a:solidFill>
                  <a:schemeClr val="dk1"/>
                </a:solidFill>
                <a:latin typeface="Helvetica Neue"/>
                <a:ea typeface="Helvetica Neue"/>
                <a:cs typeface="Helvetica Neue"/>
                <a:sym typeface="Helvetica Neue"/>
              </a:rPr>
              <a:t> </a:t>
            </a:r>
            <a:r>
              <a:rPr lang="es-ES" dirty="0" err="1">
                <a:solidFill>
                  <a:schemeClr val="dk1"/>
                </a:solidFill>
                <a:latin typeface="Helvetica Neue"/>
                <a:ea typeface="Helvetica Neue"/>
                <a:cs typeface="Helvetica Neue"/>
                <a:sym typeface="Helvetica Neue"/>
              </a:rPr>
              <a:t>basis</a:t>
            </a:r>
            <a:r>
              <a:rPr lang="es-ES" dirty="0">
                <a:solidFill>
                  <a:schemeClr val="dk1"/>
                </a:solidFill>
                <a:latin typeface="Helvetica Neue"/>
                <a:ea typeface="Helvetica Neue"/>
                <a:cs typeface="Helvetica Neue"/>
                <a:sym typeface="Helvetica Neue"/>
              </a:rPr>
              <a:t>;</a:t>
            </a:r>
          </a:p>
          <a:p>
            <a:pPr marL="285750" indent="-285750">
              <a:buFont typeface="Courier New" panose="02070309020205020404" pitchFamily="49" charset="0"/>
              <a:buChar char="o"/>
            </a:pPr>
            <a:endParaRPr lang="es-ES" dirty="0">
              <a:solidFill>
                <a:schemeClr val="dk1"/>
              </a:solidFill>
              <a:latin typeface="Helvetica Neue"/>
              <a:ea typeface="Helvetica Neue"/>
              <a:cs typeface="Helvetica Neue"/>
              <a:sym typeface="Helvetica Neue"/>
            </a:endParaRPr>
          </a:p>
          <a:p>
            <a:pPr marL="285750" indent="-285750">
              <a:buFont typeface="Courier New" panose="02070309020205020404" pitchFamily="49" charset="0"/>
              <a:buChar char="o"/>
            </a:pPr>
            <a:r>
              <a:rPr lang="es-ES" dirty="0" err="1">
                <a:latin typeface="Helvetica Neue"/>
                <a:ea typeface="Helvetica Neue"/>
                <a:cs typeface="Helvetica Neue"/>
                <a:sym typeface="Helvetica Neue"/>
              </a:rPr>
              <a:t>is</a:t>
            </a:r>
            <a:r>
              <a:rPr lang="es-ES" dirty="0">
                <a:latin typeface="Helvetica Neue"/>
                <a:ea typeface="Helvetica Neue"/>
                <a:cs typeface="Helvetica Neue"/>
                <a:sym typeface="Helvetica Neue"/>
              </a:rPr>
              <a:t> a </a:t>
            </a:r>
            <a:r>
              <a:rPr lang="es-ES" dirty="0" err="1">
                <a:latin typeface="Helvetica Neue"/>
                <a:ea typeface="Helvetica Neue"/>
                <a:cs typeface="Helvetica Neue"/>
                <a:sym typeface="Helvetica Neue"/>
              </a:rPr>
              <a:t>domestic</a:t>
            </a:r>
            <a:r>
              <a:rPr lang="es-ES" dirty="0">
                <a:latin typeface="Helvetica Neue"/>
                <a:ea typeface="Helvetica Neue"/>
                <a:cs typeface="Helvetica Neue"/>
                <a:sym typeface="Helvetica Neue"/>
              </a:rPr>
              <a:t> </a:t>
            </a:r>
            <a:r>
              <a:rPr lang="es-ES" dirty="0" err="1">
                <a:latin typeface="Helvetica Neue"/>
                <a:ea typeface="Helvetica Neue"/>
                <a:cs typeface="Helvetica Neue"/>
                <a:sym typeface="Helvetica Neue"/>
              </a:rPr>
              <a:t>planning</a:t>
            </a:r>
            <a:r>
              <a:rPr lang="es-ES" dirty="0">
                <a:latin typeface="Helvetica Neue"/>
                <a:ea typeface="Helvetica Neue"/>
                <a:cs typeface="Helvetica Neue"/>
                <a:sym typeface="Helvetica Neue"/>
              </a:rPr>
              <a:t> </a:t>
            </a:r>
            <a:r>
              <a:rPr lang="es-ES" dirty="0" err="1">
                <a:latin typeface="Helvetica Neue"/>
                <a:ea typeface="Helvetica Neue"/>
                <a:cs typeface="Helvetica Neue"/>
                <a:sym typeface="Helvetica Neue"/>
              </a:rPr>
              <a:t>process</a:t>
            </a:r>
            <a:endParaRPr lang="en-US" dirty="0"/>
          </a:p>
        </p:txBody>
      </p:sp>
      <p:sp>
        <p:nvSpPr>
          <p:cNvPr id="12" name="Rectángulo 11">
            <a:extLst>
              <a:ext uri="{FF2B5EF4-FFF2-40B4-BE49-F238E27FC236}">
                <a16:creationId xmlns:a16="http://schemas.microsoft.com/office/drawing/2014/main" id="{49FAF3FE-6CAB-2E4A-B7F8-68B1734101FA}"/>
              </a:ext>
            </a:extLst>
          </p:cNvPr>
          <p:cNvSpPr/>
          <p:nvPr/>
        </p:nvSpPr>
        <p:spPr>
          <a:xfrm>
            <a:off x="6285295" y="1035988"/>
            <a:ext cx="2478695" cy="2246769"/>
          </a:xfrm>
          <a:prstGeom prst="rect">
            <a:avLst/>
          </a:prstGeom>
        </p:spPr>
        <p:txBody>
          <a:bodyPr wrap="square">
            <a:spAutoFit/>
          </a:bodyPr>
          <a:lstStyle/>
          <a:p>
            <a:pPr algn="ctr"/>
            <a:r>
              <a:rPr lang="es-ES" b="1" dirty="0" err="1">
                <a:latin typeface="Helvetica Neue"/>
                <a:ea typeface="Helvetica Neue"/>
                <a:cs typeface="Helvetica Neue"/>
                <a:sym typeface="Helvetica Neue"/>
              </a:rPr>
              <a:t>Nationally</a:t>
            </a:r>
            <a:r>
              <a:rPr lang="es-ES" b="1" dirty="0">
                <a:latin typeface="Helvetica Neue"/>
                <a:ea typeface="Helvetica Neue"/>
                <a:cs typeface="Helvetica Neue"/>
                <a:sym typeface="Helvetica Neue"/>
              </a:rPr>
              <a:t> </a:t>
            </a:r>
            <a:r>
              <a:rPr lang="es-ES" b="1" dirty="0" err="1">
                <a:latin typeface="Helvetica Neue"/>
                <a:ea typeface="Helvetica Neue"/>
                <a:cs typeface="Helvetica Neue"/>
                <a:sym typeface="Helvetica Neue"/>
              </a:rPr>
              <a:t>Determined</a:t>
            </a:r>
            <a:r>
              <a:rPr lang="es-ES" b="1" dirty="0">
                <a:latin typeface="Helvetica Neue"/>
                <a:ea typeface="Helvetica Neue"/>
                <a:cs typeface="Helvetica Neue"/>
                <a:sym typeface="Helvetica Neue"/>
              </a:rPr>
              <a:t> </a:t>
            </a:r>
            <a:r>
              <a:rPr lang="es-ES" b="1" dirty="0" err="1">
                <a:latin typeface="Helvetica Neue"/>
                <a:ea typeface="Helvetica Neue"/>
                <a:cs typeface="Helvetica Neue"/>
                <a:sym typeface="Helvetica Neue"/>
              </a:rPr>
              <a:t>Contributions</a:t>
            </a:r>
            <a:r>
              <a:rPr lang="es-ES" b="1" dirty="0">
                <a:latin typeface="Helvetica Neue"/>
                <a:ea typeface="Helvetica Neue"/>
                <a:cs typeface="Helvetica Neue"/>
                <a:sym typeface="Helvetica Neue"/>
              </a:rPr>
              <a:t> (NDC)</a:t>
            </a:r>
          </a:p>
          <a:p>
            <a:endParaRPr lang="es-ES" b="1" dirty="0">
              <a:latin typeface="Helvetica Neue"/>
              <a:ea typeface="Helvetica Neue"/>
              <a:cs typeface="Helvetica Neue"/>
              <a:sym typeface="Helvetica Neue"/>
            </a:endParaRPr>
          </a:p>
          <a:p>
            <a:pPr marL="285750" indent="-285750">
              <a:buFont typeface="Courier New" panose="02070309020205020404" pitchFamily="49" charset="0"/>
              <a:buChar char="o"/>
            </a:pPr>
            <a:r>
              <a:rPr lang="es-ES" dirty="0" err="1">
                <a:latin typeface="Helvetica Neue"/>
                <a:ea typeface="Helvetica Neue"/>
                <a:cs typeface="Helvetica Neue"/>
                <a:sym typeface="Helvetica Neue"/>
              </a:rPr>
              <a:t>developed</a:t>
            </a:r>
            <a:r>
              <a:rPr lang="es-ES" dirty="0">
                <a:latin typeface="Helvetica Neue"/>
                <a:ea typeface="Helvetica Neue"/>
                <a:cs typeface="Helvetica Neue"/>
                <a:sym typeface="Helvetica Neue"/>
              </a:rPr>
              <a:t> to </a:t>
            </a:r>
            <a:r>
              <a:rPr lang="es-ES" dirty="0" err="1">
                <a:latin typeface="Helvetica Neue"/>
                <a:ea typeface="Helvetica Neue"/>
                <a:cs typeface="Helvetica Neue"/>
                <a:sym typeface="Helvetica Neue"/>
              </a:rPr>
              <a:t>communicate</a:t>
            </a:r>
            <a:r>
              <a:rPr lang="es-ES" dirty="0">
                <a:latin typeface="Helvetica Neue"/>
                <a:ea typeface="Helvetica Neue"/>
                <a:cs typeface="Helvetica Neue"/>
                <a:sym typeface="Helvetica Neue"/>
              </a:rPr>
              <a:t> a </a:t>
            </a:r>
            <a:r>
              <a:rPr lang="es-ES" dirty="0" err="1">
                <a:latin typeface="Helvetica Neue"/>
                <a:ea typeface="Helvetica Neue"/>
                <a:cs typeface="Helvetica Neue"/>
                <a:sym typeface="Helvetica Neue"/>
              </a:rPr>
              <a:t>country’s</a:t>
            </a:r>
            <a:r>
              <a:rPr lang="es-ES" dirty="0">
                <a:latin typeface="Helvetica Neue"/>
                <a:ea typeface="Helvetica Neue"/>
                <a:cs typeface="Helvetica Neue"/>
                <a:sym typeface="Helvetica Neue"/>
              </a:rPr>
              <a:t> </a:t>
            </a:r>
            <a:r>
              <a:rPr lang="es-ES" dirty="0" err="1">
                <a:latin typeface="Helvetica Neue"/>
                <a:ea typeface="Helvetica Neue"/>
                <a:cs typeface="Helvetica Neue"/>
                <a:sym typeface="Helvetica Neue"/>
              </a:rPr>
              <a:t>contribution</a:t>
            </a:r>
            <a:r>
              <a:rPr lang="es-ES" dirty="0">
                <a:latin typeface="Helvetica Neue"/>
                <a:ea typeface="Helvetica Neue"/>
                <a:cs typeface="Helvetica Neue"/>
                <a:sym typeface="Helvetica Neue"/>
              </a:rPr>
              <a:t> to meeting </a:t>
            </a:r>
            <a:r>
              <a:rPr lang="es-ES" dirty="0" err="1">
                <a:latin typeface="Helvetica Neue"/>
                <a:ea typeface="Helvetica Neue"/>
                <a:cs typeface="Helvetica Neue"/>
                <a:sym typeface="Helvetica Neue"/>
              </a:rPr>
              <a:t>the</a:t>
            </a:r>
            <a:r>
              <a:rPr lang="es-ES" dirty="0">
                <a:latin typeface="Helvetica Neue"/>
                <a:ea typeface="Helvetica Neue"/>
                <a:cs typeface="Helvetica Neue"/>
                <a:sym typeface="Helvetica Neue"/>
              </a:rPr>
              <a:t> </a:t>
            </a:r>
            <a:r>
              <a:rPr lang="es-ES" dirty="0" err="1">
                <a:latin typeface="Helvetica Neue"/>
                <a:ea typeface="Helvetica Neue"/>
                <a:cs typeface="Helvetica Neue"/>
                <a:sym typeface="Helvetica Neue"/>
              </a:rPr>
              <a:t>goals</a:t>
            </a:r>
            <a:r>
              <a:rPr lang="es-ES" dirty="0">
                <a:latin typeface="Helvetica Neue"/>
                <a:ea typeface="Helvetica Neue"/>
                <a:cs typeface="Helvetica Neue"/>
                <a:sym typeface="Helvetica Neue"/>
              </a:rPr>
              <a:t> of </a:t>
            </a:r>
            <a:r>
              <a:rPr lang="es-ES" dirty="0" err="1">
                <a:latin typeface="Helvetica Neue"/>
                <a:ea typeface="Helvetica Neue"/>
                <a:cs typeface="Helvetica Neue"/>
                <a:sym typeface="Helvetica Neue"/>
              </a:rPr>
              <a:t>the</a:t>
            </a:r>
            <a:r>
              <a:rPr lang="es-ES" dirty="0">
                <a:latin typeface="Helvetica Neue"/>
                <a:ea typeface="Helvetica Neue"/>
                <a:cs typeface="Helvetica Neue"/>
                <a:sym typeface="Helvetica Neue"/>
              </a:rPr>
              <a:t> Paris </a:t>
            </a:r>
            <a:r>
              <a:rPr lang="es-ES" dirty="0" err="1">
                <a:latin typeface="Helvetica Neue"/>
                <a:ea typeface="Helvetica Neue"/>
                <a:cs typeface="Helvetica Neue"/>
                <a:sym typeface="Helvetica Neue"/>
              </a:rPr>
              <a:t>Agreement</a:t>
            </a:r>
            <a:r>
              <a:rPr lang="es-ES" dirty="0">
                <a:latin typeface="Helvetica Neue"/>
                <a:ea typeface="Helvetica Neue"/>
                <a:cs typeface="Helvetica Neue"/>
                <a:sym typeface="Helvetica Neue"/>
              </a:rPr>
              <a:t>;</a:t>
            </a:r>
          </a:p>
          <a:p>
            <a:pPr marL="285750" indent="-285750">
              <a:buFont typeface="Courier New" panose="02070309020205020404" pitchFamily="49" charset="0"/>
              <a:buChar char="o"/>
            </a:pPr>
            <a:endParaRPr lang="es-ES" dirty="0">
              <a:latin typeface="Helvetica Neue"/>
              <a:ea typeface="Helvetica Neue"/>
              <a:cs typeface="Helvetica Neue"/>
              <a:sym typeface="Helvetica Neue"/>
            </a:endParaRPr>
          </a:p>
          <a:p>
            <a:pPr marL="285750" indent="-285750">
              <a:buFont typeface="Courier New" panose="02070309020205020404" pitchFamily="49" charset="0"/>
              <a:buChar char="o"/>
            </a:pPr>
            <a:r>
              <a:rPr lang="es-ES" dirty="0" err="1">
                <a:latin typeface="Helvetica Neue"/>
                <a:ea typeface="Helvetica Neue"/>
                <a:cs typeface="Helvetica Neue"/>
                <a:sym typeface="Helvetica Neue"/>
              </a:rPr>
              <a:t>is</a:t>
            </a:r>
            <a:r>
              <a:rPr lang="es-ES" dirty="0">
                <a:latin typeface="Helvetica Neue"/>
                <a:ea typeface="Helvetica Neue"/>
                <a:cs typeface="Helvetica Neue"/>
                <a:sym typeface="Helvetica Neue"/>
              </a:rPr>
              <a:t> a </a:t>
            </a:r>
            <a:r>
              <a:rPr lang="es-ES" dirty="0" err="1">
                <a:latin typeface="Helvetica Neue"/>
                <a:ea typeface="Helvetica Neue"/>
                <a:cs typeface="Helvetica Neue"/>
                <a:sym typeface="Helvetica Neue"/>
              </a:rPr>
              <a:t>country’s</a:t>
            </a:r>
            <a:r>
              <a:rPr lang="es-ES" dirty="0">
                <a:latin typeface="Helvetica Neue"/>
                <a:ea typeface="Helvetica Neue"/>
                <a:cs typeface="Helvetica Neue"/>
                <a:sym typeface="Helvetica Neue"/>
              </a:rPr>
              <a:t> </a:t>
            </a:r>
            <a:r>
              <a:rPr lang="es-ES" dirty="0" err="1">
                <a:latin typeface="Helvetica Neue"/>
                <a:ea typeface="Helvetica Neue"/>
                <a:cs typeface="Helvetica Neue"/>
                <a:sym typeface="Helvetica Neue"/>
              </a:rPr>
              <a:t>pledge</a:t>
            </a:r>
            <a:endParaRPr lang="en-US" b="1"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8"/>
          <p:cNvSpPr txBox="1">
            <a:spLocks noGrp="1"/>
          </p:cNvSpPr>
          <p:nvPr>
            <p:ph type="subTitle" idx="1"/>
          </p:nvPr>
        </p:nvSpPr>
        <p:spPr>
          <a:xfrm>
            <a:off x="400325" y="426200"/>
            <a:ext cx="6514800" cy="217800"/>
          </a:xfrm>
          <a:prstGeom prst="rect">
            <a:avLst/>
          </a:prstGeom>
          <a:noFill/>
          <a:ln>
            <a:noFill/>
          </a:ln>
        </p:spPr>
        <p:txBody>
          <a:bodyPr spcFirstLastPara="1" wrap="square" lIns="0" tIns="0" rIns="54000" bIns="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000000"/>
                </a:solidFill>
                <a:latin typeface="Arial"/>
                <a:ea typeface="Arial"/>
                <a:cs typeface="Arial"/>
                <a:sym typeface="Arial"/>
              </a:rPr>
              <a:t>EIWFH DCGGBC WEIUIVHKJ UDHF</a:t>
            </a:r>
            <a:endParaRPr sz="1400" b="0" i="0" u="none" strike="noStrike" cap="none">
              <a:solidFill>
                <a:srgbClr val="000000"/>
              </a:solidFill>
              <a:latin typeface="Arial"/>
              <a:ea typeface="Arial"/>
              <a:cs typeface="Arial"/>
              <a:sym typeface="Arial"/>
            </a:endParaRPr>
          </a:p>
        </p:txBody>
      </p:sp>
      <p:sp>
        <p:nvSpPr>
          <p:cNvPr id="164" name="Google Shape;164;p8"/>
          <p:cNvSpPr txBox="1">
            <a:spLocks noGrp="1"/>
          </p:cNvSpPr>
          <p:nvPr>
            <p:ph type="title" idx="4294967295"/>
          </p:nvPr>
        </p:nvSpPr>
        <p:spPr>
          <a:xfrm>
            <a:off x="396599" y="198988"/>
            <a:ext cx="6585300" cy="333600"/>
          </a:xfrm>
          <a:prstGeom prst="rect">
            <a:avLst/>
          </a:prstGeom>
          <a:noFill/>
          <a:ln>
            <a:noFill/>
          </a:ln>
        </p:spPr>
        <p:txBody>
          <a:bodyPr spcFirstLastPara="1" wrap="square" lIns="0" tIns="0" rIns="91425" bIns="0" anchor="t" anchorCtr="0">
            <a:normAutofit/>
          </a:bodyPr>
          <a:lstStyle/>
          <a:p>
            <a:pPr marL="0" lvl="0" indent="0" algn="l" rtl="0">
              <a:lnSpc>
                <a:spcPct val="100000"/>
              </a:lnSpc>
              <a:spcBef>
                <a:spcPts val="0"/>
              </a:spcBef>
              <a:spcAft>
                <a:spcPts val="0"/>
              </a:spcAft>
              <a:buSzPts val="1800"/>
              <a:buNone/>
            </a:pPr>
            <a:r>
              <a:rPr lang="es-ES"/>
              <a:t>EHFG VGYDF CYGRVG CSU</a:t>
            </a:r>
            <a:endParaRPr/>
          </a:p>
        </p:txBody>
      </p:sp>
      <p:sp>
        <p:nvSpPr>
          <p:cNvPr id="165" name="Google Shape;165;p8"/>
          <p:cNvSpPr/>
          <p:nvPr/>
        </p:nvSpPr>
        <p:spPr>
          <a:xfrm>
            <a:off x="0" y="1834725"/>
            <a:ext cx="198900" cy="1983600"/>
          </a:xfrm>
          <a:prstGeom prst="rect">
            <a:avLst/>
          </a:prstGeom>
          <a:solidFill>
            <a:srgbClr val="F8BD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sp>
        <p:nvSpPr>
          <p:cNvPr id="166" name="Google Shape;166;p8"/>
          <p:cNvSpPr txBox="1"/>
          <p:nvPr/>
        </p:nvSpPr>
        <p:spPr>
          <a:xfrm>
            <a:off x="4918863" y="422825"/>
            <a:ext cx="2293500" cy="992700"/>
          </a:xfrm>
          <a:prstGeom prst="rect">
            <a:avLst/>
          </a:prstGeom>
          <a:noFill/>
          <a:ln>
            <a:noFill/>
          </a:ln>
        </p:spPr>
        <p:txBody>
          <a:bodyPr spcFirstLastPara="1" wrap="square" lIns="18000" tIns="0" rIns="54000" bIns="0" anchor="t" anchorCtr="0">
            <a:noAutofit/>
          </a:bodyPr>
          <a:lstStyle/>
          <a:p>
            <a:pPr marL="0" marR="0" lvl="0" indent="0" algn="l" rtl="0">
              <a:lnSpc>
                <a:spcPct val="150000"/>
              </a:lnSpc>
              <a:spcBef>
                <a:spcPts val="0"/>
              </a:spcBef>
              <a:spcAft>
                <a:spcPts val="0"/>
              </a:spcAft>
              <a:buClr>
                <a:srgbClr val="000000"/>
              </a:buClr>
              <a:buSzPts val="600"/>
              <a:buFont typeface="Arial"/>
              <a:buNone/>
            </a:pPr>
            <a:r>
              <a:rPr lang="es-ES" sz="600" b="1" i="0" u="none" strike="noStrike" cap="none">
                <a:solidFill>
                  <a:srgbClr val="000000"/>
                </a:solidFill>
                <a:latin typeface="Helvetica Neue"/>
                <a:ea typeface="Helvetica Neue"/>
                <a:cs typeface="Helvetica Neue"/>
                <a:sym typeface="Helvetica Neue"/>
              </a:rPr>
              <a:t>First Level</a:t>
            </a:r>
            <a:endParaRPr sz="600" b="1" i="0" u="none" strike="noStrike" cap="none">
              <a:solidFill>
                <a:srgbClr val="000000"/>
              </a:solidFill>
              <a:latin typeface="Helvetica Neue"/>
              <a:ea typeface="Helvetica Neue"/>
              <a:cs typeface="Helvetica Neue"/>
              <a:sym typeface="Helvetica Neue"/>
            </a:endParaRPr>
          </a:p>
          <a:p>
            <a:pPr marL="0" marR="0" lvl="0" indent="457200" algn="l" rtl="0">
              <a:lnSpc>
                <a:spcPct val="150000"/>
              </a:lnSpc>
              <a:spcBef>
                <a:spcPts val="100"/>
              </a:spcBef>
              <a:spcAft>
                <a:spcPts val="500"/>
              </a:spcAft>
              <a:buClr>
                <a:srgbClr val="000000"/>
              </a:buClr>
              <a:buSzPts val="600"/>
              <a:buFont typeface="Arial"/>
              <a:buNone/>
            </a:pPr>
            <a:r>
              <a:rPr lang="es-ES" sz="600" b="0" i="0" u="none" strike="noStrike" cap="none">
                <a:solidFill>
                  <a:schemeClr val="dk1"/>
                </a:solidFill>
                <a:latin typeface="Helvetica Neue"/>
                <a:ea typeface="Helvetica Neue"/>
                <a:cs typeface="Helvetica Neue"/>
                <a:sym typeface="Helvetica Neue"/>
              </a:rPr>
              <a:t>Second Level </a:t>
            </a:r>
            <a:endParaRPr sz="600" b="0" i="0" u="none" strike="noStrike" cap="none">
              <a:solidFill>
                <a:schemeClr val="dk1"/>
              </a:solidFill>
              <a:latin typeface="Helvetica Neue"/>
              <a:ea typeface="Helvetica Neue"/>
              <a:cs typeface="Helvetica Neue"/>
              <a:sym typeface="Helvetica Neue"/>
            </a:endParaRPr>
          </a:p>
        </p:txBody>
      </p:sp>
      <p:sp>
        <p:nvSpPr>
          <p:cNvPr id="167" name="Google Shape;167;p8"/>
          <p:cNvSpPr/>
          <p:nvPr/>
        </p:nvSpPr>
        <p:spPr>
          <a:xfrm>
            <a:off x="0" y="130600"/>
            <a:ext cx="9144000" cy="579900"/>
          </a:xfrm>
          <a:prstGeom prst="rect">
            <a:avLst/>
          </a:prstGeom>
          <a:solidFill>
            <a:srgbClr val="558BC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sp>
        <p:nvSpPr>
          <p:cNvPr id="168" name="Google Shape;168;p8"/>
          <p:cNvSpPr/>
          <p:nvPr/>
        </p:nvSpPr>
        <p:spPr>
          <a:xfrm>
            <a:off x="8945100" y="130600"/>
            <a:ext cx="198900" cy="579900"/>
          </a:xfrm>
          <a:prstGeom prst="rect">
            <a:avLst/>
          </a:prstGeom>
          <a:solidFill>
            <a:srgbClr val="F8BD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sp>
        <p:nvSpPr>
          <p:cNvPr id="169" name="Google Shape;169;p8"/>
          <p:cNvSpPr txBox="1">
            <a:spLocks noGrp="1"/>
          </p:cNvSpPr>
          <p:nvPr>
            <p:ph type="title" idx="4294967295"/>
          </p:nvPr>
        </p:nvSpPr>
        <p:spPr>
          <a:xfrm>
            <a:off x="382325" y="285125"/>
            <a:ext cx="8158200" cy="333600"/>
          </a:xfrm>
          <a:prstGeom prst="rect">
            <a:avLst/>
          </a:prstGeom>
          <a:noFill/>
          <a:ln>
            <a:noFill/>
          </a:ln>
        </p:spPr>
        <p:txBody>
          <a:bodyPr spcFirstLastPara="1" wrap="square" lIns="0" tIns="0" rIns="0" bIns="0" anchor="t" anchorCtr="0">
            <a:noAutofit/>
          </a:bodyPr>
          <a:lstStyle/>
          <a:p>
            <a:pPr marL="0" lvl="0" indent="0" algn="just" rtl="0">
              <a:lnSpc>
                <a:spcPct val="150000"/>
              </a:lnSpc>
              <a:spcBef>
                <a:spcPts val="0"/>
              </a:spcBef>
              <a:spcAft>
                <a:spcPts val="0"/>
              </a:spcAft>
              <a:buSzPts val="900"/>
              <a:buNone/>
            </a:pPr>
            <a:r>
              <a:rPr lang="es-ES" b="0">
                <a:solidFill>
                  <a:srgbClr val="F8BD20"/>
                </a:solidFill>
                <a:latin typeface="Arial"/>
                <a:ea typeface="Arial"/>
                <a:cs typeface="Arial"/>
                <a:sym typeface="Arial"/>
              </a:rPr>
              <a:t>▶ </a:t>
            </a:r>
            <a:r>
              <a:rPr lang="es-ES">
                <a:latin typeface="Helvetica Neue"/>
                <a:ea typeface="Helvetica Neue"/>
                <a:cs typeface="Helvetica Neue"/>
                <a:sym typeface="Helvetica Neue"/>
              </a:rPr>
              <a:t>NAP core stages</a:t>
            </a:r>
            <a:endParaRPr>
              <a:latin typeface="Helvetica Neue"/>
              <a:ea typeface="Helvetica Neue"/>
              <a:cs typeface="Helvetica Neue"/>
              <a:sym typeface="Helvetica Neue"/>
            </a:endParaRPr>
          </a:p>
        </p:txBody>
      </p:sp>
      <p:sp>
        <p:nvSpPr>
          <p:cNvPr id="170" name="Google Shape;170;p8"/>
          <p:cNvSpPr txBox="1"/>
          <p:nvPr/>
        </p:nvSpPr>
        <p:spPr>
          <a:xfrm>
            <a:off x="693613" y="1173073"/>
            <a:ext cx="3258278" cy="414418"/>
          </a:xfrm>
          <a:prstGeom prst="rect">
            <a:avLst/>
          </a:prstGeom>
          <a:noFill/>
          <a:ln>
            <a:noFill/>
          </a:ln>
        </p:spPr>
        <p:txBody>
          <a:bodyPr spcFirstLastPara="1" wrap="square" lIns="18000" tIns="0" rIns="54000" bIns="0" anchor="t" anchorCtr="0">
            <a:noAutofit/>
          </a:bodyPr>
          <a:lstStyle/>
          <a:p>
            <a:pPr marL="0" marR="0" lvl="0" indent="0" algn="just" rtl="0">
              <a:lnSpc>
                <a:spcPct val="100000"/>
              </a:lnSpc>
              <a:spcBef>
                <a:spcPts val="0"/>
              </a:spcBef>
              <a:spcAft>
                <a:spcPts val="0"/>
              </a:spcAft>
              <a:buNone/>
            </a:pPr>
            <a:r>
              <a:rPr lang="es-ES" sz="1300" b="0" i="0" u="none" strike="noStrike" cap="none" dirty="0" err="1">
                <a:solidFill>
                  <a:schemeClr val="dk1"/>
                </a:solidFill>
                <a:latin typeface="Helvetica Neue"/>
                <a:ea typeface="Helvetica Neue"/>
                <a:cs typeface="Helvetica Neue"/>
                <a:sym typeface="Helvetica Neue"/>
              </a:rPr>
              <a:t>Two</a:t>
            </a:r>
            <a:r>
              <a:rPr lang="es-ES" sz="1300" b="0" i="0" u="none" strike="noStrike" cap="none" dirty="0">
                <a:solidFill>
                  <a:schemeClr val="dk1"/>
                </a:solidFill>
                <a:latin typeface="Helvetica Neue"/>
                <a:ea typeface="Helvetica Neue"/>
                <a:cs typeface="Helvetica Neue"/>
                <a:sym typeface="Helvetica Neue"/>
              </a:rPr>
              <a:t> </a:t>
            </a:r>
            <a:r>
              <a:rPr lang="es-ES" sz="1300" b="0" i="0" u="none" strike="noStrike" cap="none" dirty="0" err="1">
                <a:solidFill>
                  <a:schemeClr val="dk1"/>
                </a:solidFill>
                <a:latin typeface="Helvetica Neue"/>
                <a:ea typeface="Helvetica Neue"/>
                <a:cs typeface="Helvetica Neue"/>
                <a:sym typeface="Helvetica Neue"/>
              </a:rPr>
              <a:t>broad</a:t>
            </a:r>
            <a:r>
              <a:rPr lang="es-ES" sz="1300" b="0" i="0" u="none" strike="noStrike" cap="none" dirty="0">
                <a:solidFill>
                  <a:schemeClr val="dk1"/>
                </a:solidFill>
                <a:latin typeface="Helvetica Neue"/>
                <a:ea typeface="Helvetica Neue"/>
                <a:cs typeface="Helvetica Neue"/>
                <a:sym typeface="Helvetica Neue"/>
              </a:rPr>
              <a:t> </a:t>
            </a:r>
            <a:r>
              <a:rPr lang="es-ES" sz="1300" b="0" i="0" u="none" strike="noStrike" cap="none" dirty="0" err="1">
                <a:solidFill>
                  <a:schemeClr val="dk1"/>
                </a:solidFill>
                <a:latin typeface="Helvetica Neue"/>
                <a:ea typeface="Helvetica Neue"/>
                <a:cs typeface="Helvetica Neue"/>
                <a:sym typeface="Helvetica Neue"/>
              </a:rPr>
              <a:t>phases</a:t>
            </a:r>
            <a:r>
              <a:rPr lang="es-ES" sz="1300" b="0" i="0" u="none" strike="noStrike" cap="none" dirty="0">
                <a:solidFill>
                  <a:schemeClr val="dk1"/>
                </a:solidFill>
                <a:latin typeface="Helvetica Neue"/>
                <a:ea typeface="Helvetica Neue"/>
                <a:cs typeface="Helvetica Neue"/>
                <a:sym typeface="Helvetica Neue"/>
              </a:rPr>
              <a:t> of </a:t>
            </a:r>
            <a:r>
              <a:rPr lang="es-ES" sz="1300" b="0" i="0" u="none" strike="noStrike" cap="none" dirty="0" err="1">
                <a:solidFill>
                  <a:schemeClr val="dk1"/>
                </a:solidFill>
                <a:latin typeface="Helvetica Neue"/>
                <a:ea typeface="Helvetica Neue"/>
                <a:cs typeface="Helvetica Neue"/>
                <a:sym typeface="Helvetica Neue"/>
              </a:rPr>
              <a:t>the</a:t>
            </a:r>
            <a:r>
              <a:rPr lang="es-ES" sz="1300" b="0" i="0" u="none" strike="noStrike" cap="none" dirty="0">
                <a:solidFill>
                  <a:schemeClr val="dk1"/>
                </a:solidFill>
                <a:latin typeface="Helvetica Neue"/>
                <a:ea typeface="Helvetica Neue"/>
                <a:cs typeface="Helvetica Neue"/>
                <a:sym typeface="Helvetica Neue"/>
              </a:rPr>
              <a:t> NAP </a:t>
            </a:r>
            <a:r>
              <a:rPr lang="es-ES" sz="1300" b="0" i="0" u="none" strike="noStrike" cap="none" dirty="0" err="1">
                <a:solidFill>
                  <a:schemeClr val="dk1"/>
                </a:solidFill>
                <a:latin typeface="Helvetica Neue"/>
                <a:ea typeface="Helvetica Neue"/>
                <a:cs typeface="Helvetica Neue"/>
                <a:sym typeface="Helvetica Neue"/>
              </a:rPr>
              <a:t>process</a:t>
            </a:r>
            <a:r>
              <a:rPr lang="es-ES" sz="1300" b="0" i="0" u="none" strike="noStrike" cap="none" dirty="0">
                <a:solidFill>
                  <a:schemeClr val="dk1"/>
                </a:solidFill>
                <a:latin typeface="Helvetica Neue"/>
                <a:ea typeface="Helvetica Neue"/>
                <a:cs typeface="Helvetica Neue"/>
                <a:sym typeface="Helvetica Neue"/>
              </a:rPr>
              <a:t>:</a:t>
            </a:r>
            <a:endParaRPr sz="1300" dirty="0"/>
          </a:p>
          <a:p>
            <a:pPr marL="285750" marR="0" lvl="0" indent="-209550" algn="just" rtl="0">
              <a:lnSpc>
                <a:spcPct val="100000"/>
              </a:lnSpc>
              <a:spcBef>
                <a:spcPts val="0"/>
              </a:spcBef>
              <a:spcAft>
                <a:spcPts val="0"/>
              </a:spcAft>
              <a:buClr>
                <a:srgbClr val="000000"/>
              </a:buClr>
              <a:buSzPts val="1200"/>
              <a:buFont typeface="Arial"/>
              <a:buNone/>
            </a:pPr>
            <a:endParaRPr sz="1200" b="0" i="0" u="none" strike="noStrike" cap="none" dirty="0">
              <a:solidFill>
                <a:schemeClr val="dk1"/>
              </a:solidFill>
              <a:latin typeface="Helvetica Neue"/>
              <a:ea typeface="Helvetica Neue"/>
              <a:cs typeface="Helvetica Neue"/>
              <a:sym typeface="Helvetica Neue"/>
            </a:endParaRPr>
          </a:p>
        </p:txBody>
      </p:sp>
      <p:sp>
        <p:nvSpPr>
          <p:cNvPr id="171" name="Google Shape;171;p8"/>
          <p:cNvSpPr/>
          <p:nvPr/>
        </p:nvSpPr>
        <p:spPr>
          <a:xfrm>
            <a:off x="4572000" y="4119775"/>
            <a:ext cx="4190400"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ES" sz="800" b="1" i="0" u="none" strike="noStrike" cap="none" dirty="0">
                <a:solidFill>
                  <a:srgbClr val="000000"/>
                </a:solidFill>
                <a:latin typeface="Helvetica Neue"/>
                <a:ea typeface="Helvetica Neue"/>
                <a:cs typeface="Helvetica Neue"/>
                <a:sym typeface="Helvetica Neue"/>
              </a:rPr>
              <a:t>Figure 3: </a:t>
            </a:r>
            <a:r>
              <a:rPr lang="es-ES" sz="800" b="1" i="0" u="none" strike="noStrike" cap="none" dirty="0" err="1">
                <a:solidFill>
                  <a:srgbClr val="000000"/>
                </a:solidFill>
                <a:latin typeface="Helvetica Neue"/>
                <a:ea typeface="Helvetica Neue"/>
                <a:cs typeface="Helvetica Neue"/>
                <a:sym typeface="Helvetica Neue"/>
              </a:rPr>
              <a:t>The</a:t>
            </a:r>
            <a:r>
              <a:rPr lang="es-ES" sz="800" b="1" i="0" u="none" strike="noStrike" cap="none" dirty="0">
                <a:solidFill>
                  <a:srgbClr val="000000"/>
                </a:solidFill>
                <a:latin typeface="Helvetica Neue"/>
                <a:ea typeface="Helvetica Neue"/>
                <a:cs typeface="Helvetica Neue"/>
                <a:sym typeface="Helvetica Neue"/>
              </a:rPr>
              <a:t> General NAP </a:t>
            </a:r>
            <a:r>
              <a:rPr lang="es-ES" sz="800" b="1" i="0" u="none" strike="noStrike" cap="none" dirty="0" err="1">
                <a:solidFill>
                  <a:srgbClr val="000000"/>
                </a:solidFill>
                <a:latin typeface="Helvetica Neue"/>
                <a:ea typeface="Helvetica Neue"/>
                <a:cs typeface="Helvetica Neue"/>
                <a:sym typeface="Helvetica Neue"/>
              </a:rPr>
              <a:t>Cycle</a:t>
            </a:r>
            <a:r>
              <a:rPr lang="es-ES" sz="800" b="1" i="0" u="none" strike="noStrike" cap="none" dirty="0">
                <a:solidFill>
                  <a:srgbClr val="000000"/>
                </a:solidFill>
                <a:latin typeface="Helvetica Neue"/>
                <a:ea typeface="Helvetica Neue"/>
                <a:cs typeface="Helvetica Neue"/>
                <a:sym typeface="Helvetica Neue"/>
              </a:rPr>
              <a:t> </a:t>
            </a:r>
            <a:r>
              <a:rPr lang="es-ES" sz="800" b="1" i="0" u="none" strike="noStrike" cap="none" dirty="0" err="1">
                <a:solidFill>
                  <a:srgbClr val="000000"/>
                </a:solidFill>
                <a:latin typeface="Helvetica Neue"/>
                <a:ea typeface="Helvetica Neue"/>
                <a:cs typeface="Helvetica Neue"/>
                <a:sym typeface="Helvetica Neue"/>
              </a:rPr>
              <a:t>Overview</a:t>
            </a:r>
            <a:r>
              <a:rPr lang="es-ES" sz="800" b="1" i="0" u="none" strike="noStrike" cap="none" dirty="0">
                <a:solidFill>
                  <a:srgbClr val="000000"/>
                </a:solidFill>
                <a:latin typeface="Helvetica Neue"/>
                <a:ea typeface="Helvetica Neue"/>
                <a:cs typeface="Helvetica Neue"/>
                <a:sym typeface="Helvetica Neue"/>
              </a:rPr>
              <a:t> </a:t>
            </a:r>
            <a:r>
              <a:rPr lang="es-ES" sz="800" b="1" i="0" u="none" strike="noStrike" cap="none" dirty="0" err="1">
                <a:solidFill>
                  <a:srgbClr val="000000"/>
                </a:solidFill>
                <a:latin typeface="Helvetica Neue"/>
                <a:ea typeface="Helvetica Neue"/>
                <a:cs typeface="Helvetica Neue"/>
                <a:sym typeface="Helvetica Neue"/>
              </a:rPr>
              <a:t>with</a:t>
            </a:r>
            <a:r>
              <a:rPr lang="es-ES" sz="800" b="1" i="0" u="none" strike="noStrike" cap="none" dirty="0">
                <a:solidFill>
                  <a:srgbClr val="000000"/>
                </a:solidFill>
                <a:latin typeface="Helvetica Neue"/>
                <a:ea typeface="Helvetica Neue"/>
                <a:cs typeface="Helvetica Neue"/>
                <a:sym typeface="Helvetica Neue"/>
              </a:rPr>
              <a:t> Key </a:t>
            </a:r>
            <a:r>
              <a:rPr lang="es-ES" sz="800" b="1" i="0" u="none" strike="noStrike" cap="none" dirty="0" err="1">
                <a:solidFill>
                  <a:srgbClr val="000000"/>
                </a:solidFill>
                <a:latin typeface="Helvetica Neue"/>
                <a:ea typeface="Helvetica Neue"/>
                <a:cs typeface="Helvetica Neue"/>
                <a:sym typeface="Helvetica Neue"/>
              </a:rPr>
              <a:t>Elements</a:t>
            </a:r>
            <a:endParaRPr sz="800" b="1" i="0" u="none" strike="noStrike" cap="none" dirty="0">
              <a:solidFill>
                <a:srgbClr val="000000"/>
              </a:solidFill>
              <a:latin typeface="Helvetica Neue"/>
              <a:ea typeface="Helvetica Neue"/>
              <a:cs typeface="Helvetica Neue"/>
              <a:sym typeface="Helvetica Neue"/>
            </a:endParaRPr>
          </a:p>
          <a:p>
            <a:pPr marL="0" marR="0" lvl="0" indent="0" rtl="0">
              <a:lnSpc>
                <a:spcPct val="100000"/>
              </a:lnSpc>
              <a:spcBef>
                <a:spcPts val="0"/>
              </a:spcBef>
              <a:spcAft>
                <a:spcPts val="0"/>
              </a:spcAft>
              <a:buNone/>
            </a:pPr>
            <a:r>
              <a:rPr lang="es-ES" sz="800" b="0" i="0" u="none" strike="noStrike" cap="none" dirty="0">
                <a:solidFill>
                  <a:srgbClr val="000000"/>
                </a:solidFill>
                <a:latin typeface="Helvetica Neue"/>
                <a:ea typeface="Helvetica Neue"/>
                <a:cs typeface="Helvetica Neue"/>
                <a:sym typeface="Helvetica Neue"/>
              </a:rPr>
              <a:t>NAP Global Network (2017). </a:t>
            </a:r>
            <a:r>
              <a:rPr lang="es-ES" sz="800" b="0" i="0" u="none" strike="noStrike" cap="none" dirty="0" err="1">
                <a:solidFill>
                  <a:srgbClr val="000000"/>
                </a:solidFill>
                <a:latin typeface="Helvetica Neue"/>
                <a:ea typeface="Helvetica Neue"/>
                <a:cs typeface="Helvetica Neue"/>
                <a:sym typeface="Helvetica Neue"/>
              </a:rPr>
              <a:t>Financing</a:t>
            </a:r>
            <a:r>
              <a:rPr lang="es-ES" sz="800" b="0" i="0" u="none" strike="noStrike" cap="none" dirty="0">
                <a:solidFill>
                  <a:srgbClr val="000000"/>
                </a:solidFill>
                <a:latin typeface="Helvetica Neue"/>
                <a:ea typeface="Helvetica Neue"/>
                <a:cs typeface="Helvetica Neue"/>
                <a:sym typeface="Helvetica Neue"/>
              </a:rPr>
              <a:t> </a:t>
            </a:r>
            <a:r>
              <a:rPr lang="es-ES" sz="800" b="0" i="0" u="none" strike="noStrike" cap="none" dirty="0" err="1">
                <a:solidFill>
                  <a:srgbClr val="000000"/>
                </a:solidFill>
                <a:latin typeface="Helvetica Neue"/>
                <a:ea typeface="Helvetica Neue"/>
                <a:cs typeface="Helvetica Neue"/>
                <a:sym typeface="Helvetica Neue"/>
              </a:rPr>
              <a:t>National</a:t>
            </a:r>
            <a:r>
              <a:rPr lang="es-ES" sz="800" b="0" i="0" u="none" strike="noStrike" cap="none" dirty="0">
                <a:solidFill>
                  <a:srgbClr val="000000"/>
                </a:solidFill>
                <a:latin typeface="Helvetica Neue"/>
                <a:ea typeface="Helvetica Neue"/>
                <a:cs typeface="Helvetica Neue"/>
                <a:sym typeface="Helvetica Neue"/>
              </a:rPr>
              <a:t> </a:t>
            </a:r>
            <a:r>
              <a:rPr lang="es-ES" sz="800" b="0" i="0" u="none" strike="noStrike" cap="none" dirty="0" err="1">
                <a:solidFill>
                  <a:srgbClr val="000000"/>
                </a:solidFill>
                <a:latin typeface="Helvetica Neue"/>
                <a:ea typeface="Helvetica Neue"/>
                <a:cs typeface="Helvetica Neue"/>
                <a:sym typeface="Helvetica Neue"/>
              </a:rPr>
              <a:t>Adaptation</a:t>
            </a:r>
            <a:r>
              <a:rPr lang="es-ES" sz="800" b="0" i="0" u="none" strike="noStrike" cap="none" dirty="0">
                <a:solidFill>
                  <a:srgbClr val="000000"/>
                </a:solidFill>
                <a:latin typeface="Helvetica Neue"/>
                <a:ea typeface="Helvetica Neue"/>
                <a:cs typeface="Helvetica Neue"/>
                <a:sym typeface="Helvetica Neue"/>
              </a:rPr>
              <a:t> Plan (NAP) </a:t>
            </a:r>
            <a:r>
              <a:rPr lang="es-ES" sz="800" b="0" i="0" u="none" strike="noStrike" cap="none" dirty="0" err="1">
                <a:solidFill>
                  <a:srgbClr val="000000"/>
                </a:solidFill>
                <a:latin typeface="Helvetica Neue"/>
                <a:ea typeface="Helvetica Neue"/>
                <a:cs typeface="Helvetica Neue"/>
                <a:sym typeface="Helvetica Neue"/>
              </a:rPr>
              <a:t>Processes</a:t>
            </a:r>
            <a:r>
              <a:rPr lang="es-ES" sz="800" b="0" i="0" u="none" strike="noStrike" cap="none" dirty="0">
                <a:solidFill>
                  <a:srgbClr val="000000"/>
                </a:solidFill>
                <a:latin typeface="Helvetica Neue"/>
                <a:ea typeface="Helvetica Neue"/>
                <a:cs typeface="Helvetica Neue"/>
                <a:sym typeface="Helvetica Neue"/>
              </a:rPr>
              <a:t>: </a:t>
            </a:r>
            <a:r>
              <a:rPr lang="es-ES" sz="800" b="0" i="0" u="none" strike="noStrike" cap="none" dirty="0" err="1">
                <a:solidFill>
                  <a:srgbClr val="000000"/>
                </a:solidFill>
                <a:latin typeface="Helvetica Neue"/>
                <a:ea typeface="Helvetica Neue"/>
                <a:cs typeface="Helvetica Neue"/>
                <a:sym typeface="Helvetica Neue"/>
              </a:rPr>
              <a:t>Contributing</a:t>
            </a:r>
            <a:r>
              <a:rPr lang="es-ES" sz="800" b="0" i="0" u="none" strike="noStrike" cap="none" dirty="0">
                <a:solidFill>
                  <a:srgbClr val="000000"/>
                </a:solidFill>
                <a:latin typeface="Helvetica Neue"/>
                <a:ea typeface="Helvetica Neue"/>
                <a:cs typeface="Helvetica Neue"/>
                <a:sym typeface="Helvetica Neue"/>
              </a:rPr>
              <a:t> to </a:t>
            </a:r>
            <a:r>
              <a:rPr lang="es-ES" sz="800" b="0" i="0" u="none" strike="noStrike" cap="none" dirty="0" err="1">
                <a:solidFill>
                  <a:srgbClr val="000000"/>
                </a:solidFill>
                <a:latin typeface="Helvetica Neue"/>
                <a:ea typeface="Helvetica Neue"/>
                <a:cs typeface="Helvetica Neue"/>
                <a:sym typeface="Helvetica Neue"/>
              </a:rPr>
              <a:t>the</a:t>
            </a:r>
            <a:r>
              <a:rPr lang="es-ES" sz="800" b="0" i="0" u="none" strike="noStrike" cap="none" dirty="0">
                <a:solidFill>
                  <a:srgbClr val="000000"/>
                </a:solidFill>
                <a:latin typeface="Helvetica Neue"/>
                <a:ea typeface="Helvetica Neue"/>
                <a:cs typeface="Helvetica Neue"/>
                <a:sym typeface="Helvetica Neue"/>
              </a:rPr>
              <a:t> </a:t>
            </a:r>
            <a:r>
              <a:rPr lang="es-ES" sz="800" b="0" i="0" u="none" strike="noStrike" cap="none" dirty="0" err="1">
                <a:solidFill>
                  <a:srgbClr val="000000"/>
                </a:solidFill>
                <a:latin typeface="Helvetica Neue"/>
                <a:ea typeface="Helvetica Neue"/>
                <a:cs typeface="Helvetica Neue"/>
                <a:sym typeface="Helvetica Neue"/>
              </a:rPr>
              <a:t>achievement</a:t>
            </a:r>
            <a:r>
              <a:rPr lang="es-ES" sz="800" b="0" i="0" u="none" strike="noStrike" cap="none" dirty="0">
                <a:solidFill>
                  <a:srgbClr val="000000"/>
                </a:solidFill>
                <a:latin typeface="Helvetica Neue"/>
                <a:ea typeface="Helvetica Neue"/>
                <a:cs typeface="Helvetica Neue"/>
                <a:sym typeface="Helvetica Neue"/>
              </a:rPr>
              <a:t> of </a:t>
            </a:r>
            <a:r>
              <a:rPr lang="es-ES" sz="800" b="0" i="0" u="none" strike="noStrike" cap="none" dirty="0" err="1">
                <a:solidFill>
                  <a:srgbClr val="000000"/>
                </a:solidFill>
                <a:latin typeface="Helvetica Neue"/>
                <a:ea typeface="Helvetica Neue"/>
                <a:cs typeface="Helvetica Neue"/>
                <a:sym typeface="Helvetica Neue"/>
              </a:rPr>
              <a:t>nationally</a:t>
            </a:r>
            <a:r>
              <a:rPr lang="es-ES" sz="800" b="0" i="0" u="none" strike="noStrike" cap="none" dirty="0">
                <a:solidFill>
                  <a:srgbClr val="000000"/>
                </a:solidFill>
                <a:latin typeface="Helvetica Neue"/>
                <a:ea typeface="Helvetica Neue"/>
                <a:cs typeface="Helvetica Neue"/>
                <a:sym typeface="Helvetica Neue"/>
              </a:rPr>
              <a:t> </a:t>
            </a:r>
            <a:r>
              <a:rPr lang="es-ES" sz="800" b="0" i="0" u="none" strike="noStrike" cap="none" dirty="0" err="1">
                <a:solidFill>
                  <a:srgbClr val="000000"/>
                </a:solidFill>
                <a:latin typeface="Helvetica Neue"/>
                <a:ea typeface="Helvetica Neue"/>
                <a:cs typeface="Helvetica Neue"/>
                <a:sym typeface="Helvetica Neue"/>
              </a:rPr>
              <a:t>determined</a:t>
            </a:r>
            <a:r>
              <a:rPr lang="es-ES" sz="800" b="0" i="0" u="none" strike="noStrike" cap="none" dirty="0">
                <a:solidFill>
                  <a:srgbClr val="000000"/>
                </a:solidFill>
                <a:latin typeface="Helvetica Neue"/>
                <a:ea typeface="Helvetica Neue"/>
                <a:cs typeface="Helvetica Neue"/>
                <a:sym typeface="Helvetica Neue"/>
              </a:rPr>
              <a:t> </a:t>
            </a:r>
            <a:r>
              <a:rPr lang="es-ES" sz="800" b="0" i="0" u="none" strike="noStrike" cap="none" dirty="0" err="1">
                <a:solidFill>
                  <a:srgbClr val="000000"/>
                </a:solidFill>
                <a:latin typeface="Helvetica Neue"/>
                <a:ea typeface="Helvetica Neue"/>
                <a:cs typeface="Helvetica Neue"/>
                <a:sym typeface="Helvetica Neue"/>
              </a:rPr>
              <a:t>contribution</a:t>
            </a:r>
            <a:r>
              <a:rPr lang="es-ES" sz="800" b="0" i="0" u="none" strike="noStrike" cap="none" dirty="0">
                <a:solidFill>
                  <a:srgbClr val="000000"/>
                </a:solidFill>
                <a:latin typeface="Helvetica Neue"/>
                <a:ea typeface="Helvetica Neue"/>
                <a:cs typeface="Helvetica Neue"/>
                <a:sym typeface="Helvetica Neue"/>
              </a:rPr>
              <a:t> (NDC) </a:t>
            </a:r>
            <a:r>
              <a:rPr lang="es-ES" sz="800" b="0" i="0" u="none" strike="noStrike" cap="none" dirty="0" err="1">
                <a:solidFill>
                  <a:srgbClr val="000000"/>
                </a:solidFill>
                <a:latin typeface="Helvetica Neue"/>
                <a:ea typeface="Helvetica Neue"/>
                <a:cs typeface="Helvetica Neue"/>
                <a:sym typeface="Helvetica Neue"/>
              </a:rPr>
              <a:t>adaptation</a:t>
            </a:r>
            <a:r>
              <a:rPr lang="es-ES" sz="800" b="0" i="0" u="none" strike="noStrike" cap="none" dirty="0">
                <a:solidFill>
                  <a:srgbClr val="000000"/>
                </a:solidFill>
                <a:latin typeface="Helvetica Neue"/>
                <a:ea typeface="Helvetica Neue"/>
                <a:cs typeface="Helvetica Neue"/>
                <a:sym typeface="Helvetica Neue"/>
              </a:rPr>
              <a:t> </a:t>
            </a:r>
            <a:r>
              <a:rPr lang="es-ES" sz="800" b="0" i="0" u="none" strike="noStrike" cap="none" dirty="0" err="1">
                <a:solidFill>
                  <a:srgbClr val="000000"/>
                </a:solidFill>
                <a:latin typeface="Helvetica Neue"/>
                <a:ea typeface="Helvetica Neue"/>
                <a:cs typeface="Helvetica Neue"/>
                <a:sym typeface="Helvetica Neue"/>
              </a:rPr>
              <a:t>goals</a:t>
            </a:r>
            <a:r>
              <a:rPr lang="es-ES" sz="800" b="0" i="0" u="none" strike="noStrike" cap="none" dirty="0">
                <a:solidFill>
                  <a:srgbClr val="000000"/>
                </a:solidFill>
                <a:latin typeface="Helvetica Neue"/>
                <a:ea typeface="Helvetica Neue"/>
                <a:cs typeface="Helvetica Neue"/>
                <a:sym typeface="Helvetica Neue"/>
              </a:rPr>
              <a:t>. </a:t>
            </a:r>
            <a:r>
              <a:rPr lang="es-ES" sz="800" b="0" i="0" u="none" strike="noStrike" cap="none" dirty="0" err="1">
                <a:solidFill>
                  <a:srgbClr val="000000"/>
                </a:solidFill>
                <a:latin typeface="Helvetica Neue"/>
                <a:ea typeface="Helvetica Neue"/>
                <a:cs typeface="Helvetica Neue"/>
                <a:sym typeface="Helvetica Neue"/>
              </a:rPr>
              <a:t>Available</a:t>
            </a:r>
            <a:r>
              <a:rPr lang="es-ES" sz="800" b="0" i="0" u="none" strike="noStrike" cap="none" dirty="0">
                <a:solidFill>
                  <a:srgbClr val="000000"/>
                </a:solidFill>
                <a:latin typeface="Helvetica Neue"/>
                <a:ea typeface="Helvetica Neue"/>
                <a:cs typeface="Helvetica Neue"/>
                <a:sym typeface="Helvetica Neue"/>
              </a:rPr>
              <a:t> at: </a:t>
            </a:r>
            <a:r>
              <a:rPr lang="es-ES" sz="800" b="0" i="0" u="sng" strike="noStrike" cap="none" dirty="0">
                <a:solidFill>
                  <a:srgbClr val="000000"/>
                </a:solidFill>
                <a:latin typeface="Helvetica Neue"/>
                <a:ea typeface="Helvetica Neue"/>
                <a:cs typeface="Helvetica Neue"/>
                <a:sym typeface="Helvetica Neue"/>
                <a:hlinkClick r:id="rId3">
                  <a:extLst>
                    <a:ext uri="{A12FA001-AC4F-418D-AE19-62706E023703}">
                      <ahyp:hlinkClr xmlns:ahyp="http://schemas.microsoft.com/office/drawing/2018/hyperlinkcolor" val="tx"/>
                    </a:ext>
                  </a:extLst>
                </a:hlinkClick>
              </a:rPr>
              <a:t>https://www4.unfccc.int/sites/NAPC/Documents/Supplements/napgn-en-2017-financing-nap-processes.pdf</a:t>
            </a:r>
            <a:endParaRPr sz="800" b="0" i="0" u="none" strike="noStrike" cap="none" dirty="0">
              <a:solidFill>
                <a:srgbClr val="000000"/>
              </a:solidFill>
              <a:latin typeface="Helvetica Neue"/>
              <a:ea typeface="Helvetica Neue"/>
              <a:cs typeface="Helvetica Neue"/>
              <a:sym typeface="Helvetica Neue"/>
            </a:endParaRPr>
          </a:p>
        </p:txBody>
      </p:sp>
      <p:pic>
        <p:nvPicPr>
          <p:cNvPr id="172" name="Google Shape;172;p8" descr="Diagrama&#10;&#10;Descripción generada automáticamente"/>
          <p:cNvPicPr preferRelativeResize="0"/>
          <p:nvPr/>
        </p:nvPicPr>
        <p:blipFill rotWithShape="1">
          <a:blip r:embed="rId4">
            <a:alphaModFix/>
          </a:blip>
          <a:srcRect/>
          <a:stretch/>
        </p:blipFill>
        <p:spPr>
          <a:xfrm>
            <a:off x="4424150" y="848199"/>
            <a:ext cx="4520950" cy="3093663"/>
          </a:xfrm>
          <a:prstGeom prst="rect">
            <a:avLst/>
          </a:prstGeom>
          <a:noFill/>
          <a:ln>
            <a:noFill/>
          </a:ln>
        </p:spPr>
      </p:pic>
      <p:grpSp>
        <p:nvGrpSpPr>
          <p:cNvPr id="4" name="Grupo 3">
            <a:extLst>
              <a:ext uri="{FF2B5EF4-FFF2-40B4-BE49-F238E27FC236}">
                <a16:creationId xmlns:a16="http://schemas.microsoft.com/office/drawing/2014/main" id="{7AA8F7D9-0A3D-F940-8509-49FA9FAD3D2F}"/>
              </a:ext>
            </a:extLst>
          </p:cNvPr>
          <p:cNvGrpSpPr/>
          <p:nvPr/>
        </p:nvGrpSpPr>
        <p:grpSpPr>
          <a:xfrm>
            <a:off x="693613" y="1834725"/>
            <a:ext cx="3258277" cy="2092881"/>
            <a:chOff x="693613" y="1571556"/>
            <a:chExt cx="3258277" cy="2092881"/>
          </a:xfrm>
        </p:grpSpPr>
        <p:sp>
          <p:nvSpPr>
            <p:cNvPr id="2" name="CuadroTexto 1">
              <a:extLst>
                <a:ext uri="{FF2B5EF4-FFF2-40B4-BE49-F238E27FC236}">
                  <a16:creationId xmlns:a16="http://schemas.microsoft.com/office/drawing/2014/main" id="{ABF47E45-1DDF-D745-BAEB-64ABA7E24E2B}"/>
                </a:ext>
              </a:extLst>
            </p:cNvPr>
            <p:cNvSpPr txBox="1"/>
            <p:nvPr/>
          </p:nvSpPr>
          <p:spPr>
            <a:xfrm>
              <a:off x="1116281" y="1571556"/>
              <a:ext cx="2835609" cy="2092881"/>
            </a:xfrm>
            <a:prstGeom prst="rect">
              <a:avLst/>
            </a:prstGeom>
            <a:noFill/>
          </p:spPr>
          <p:txBody>
            <a:bodyPr wrap="square" rtlCol="0">
              <a:spAutoFit/>
            </a:bodyPr>
            <a:lstStyle/>
            <a:p>
              <a:pPr lvl="0" algn="just">
                <a:buSzPts val="1200"/>
              </a:pPr>
              <a:r>
                <a:rPr lang="es-ES" sz="1300" b="1" dirty="0" err="1">
                  <a:solidFill>
                    <a:schemeClr val="dk1"/>
                  </a:solidFill>
                  <a:latin typeface="Helvetica Neue"/>
                  <a:ea typeface="Helvetica Neue"/>
                  <a:cs typeface="Helvetica Neue"/>
                  <a:sym typeface="Helvetica Neue"/>
                </a:rPr>
                <a:t>Development</a:t>
              </a:r>
              <a:r>
                <a:rPr lang="es-ES" sz="1300" b="1" dirty="0">
                  <a:solidFill>
                    <a:schemeClr val="dk1"/>
                  </a:solidFill>
                  <a:latin typeface="Helvetica Neue"/>
                  <a:ea typeface="Helvetica Neue"/>
                  <a:cs typeface="Helvetica Neue"/>
                  <a:sym typeface="Helvetica Neue"/>
                </a:rPr>
                <a:t> </a:t>
              </a:r>
              <a:r>
                <a:rPr lang="es-ES" sz="1300" b="1" dirty="0" err="1">
                  <a:solidFill>
                    <a:schemeClr val="dk1"/>
                  </a:solidFill>
                  <a:latin typeface="Helvetica Neue"/>
                  <a:ea typeface="Helvetica Neue"/>
                  <a:cs typeface="Helvetica Neue"/>
                  <a:sym typeface="Helvetica Neue"/>
                </a:rPr>
                <a:t>phase</a:t>
              </a:r>
              <a:r>
                <a:rPr lang="es-ES" sz="1300" b="1" dirty="0">
                  <a:solidFill>
                    <a:schemeClr val="dk1"/>
                  </a:solidFill>
                  <a:latin typeface="Helvetica Neue"/>
                  <a:ea typeface="Helvetica Neue"/>
                  <a:cs typeface="Helvetica Neue"/>
                  <a:sym typeface="Helvetica Neue"/>
                </a:rPr>
                <a:t> </a:t>
              </a:r>
              <a:r>
                <a:rPr lang="es-ES" sz="1300" dirty="0" err="1">
                  <a:solidFill>
                    <a:schemeClr val="dk1"/>
                  </a:solidFill>
                  <a:latin typeface="Helvetica Neue"/>
                  <a:ea typeface="Helvetica Neue"/>
                  <a:cs typeface="Helvetica Neue"/>
                  <a:sym typeface="Helvetica Neue"/>
                </a:rPr>
                <a:t>that</a:t>
              </a:r>
              <a:r>
                <a:rPr lang="es-ES" sz="1300" dirty="0">
                  <a:solidFill>
                    <a:schemeClr val="dk1"/>
                  </a:solidFill>
                  <a:latin typeface="Helvetica Neue"/>
                  <a:ea typeface="Helvetica Neue"/>
                  <a:cs typeface="Helvetica Neue"/>
                  <a:sym typeface="Helvetica Neue"/>
                </a:rPr>
                <a:t> </a:t>
              </a:r>
              <a:r>
                <a:rPr lang="es-ES" sz="1300" dirty="0" err="1">
                  <a:solidFill>
                    <a:schemeClr val="dk1"/>
                  </a:solidFill>
                  <a:latin typeface="Helvetica Neue"/>
                  <a:ea typeface="Helvetica Neue"/>
                  <a:cs typeface="Helvetica Neue"/>
                  <a:sym typeface="Helvetica Neue"/>
                </a:rPr>
                <a:t>includes</a:t>
              </a:r>
              <a:r>
                <a:rPr lang="es-ES" sz="1300" dirty="0">
                  <a:solidFill>
                    <a:schemeClr val="dk1"/>
                  </a:solidFill>
                  <a:latin typeface="Helvetica Neue"/>
                  <a:ea typeface="Helvetica Neue"/>
                  <a:cs typeface="Helvetica Neue"/>
                  <a:sym typeface="Helvetica Neue"/>
                </a:rPr>
                <a:t> </a:t>
              </a:r>
              <a:r>
                <a:rPr lang="es-ES" sz="1300" dirty="0" err="1">
                  <a:solidFill>
                    <a:schemeClr val="dk1"/>
                  </a:solidFill>
                  <a:latin typeface="Helvetica Neue"/>
                  <a:ea typeface="Helvetica Neue"/>
                  <a:cs typeface="Helvetica Neue"/>
                  <a:sym typeface="Helvetica Neue"/>
                </a:rPr>
                <a:t>actions</a:t>
              </a:r>
              <a:r>
                <a:rPr lang="es-ES" sz="1300" dirty="0">
                  <a:solidFill>
                    <a:schemeClr val="dk1"/>
                  </a:solidFill>
                  <a:latin typeface="Helvetica Neue"/>
                  <a:ea typeface="Helvetica Neue"/>
                  <a:cs typeface="Helvetica Neue"/>
                  <a:sym typeface="Helvetica Neue"/>
                </a:rPr>
                <a:t> </a:t>
              </a:r>
              <a:r>
                <a:rPr lang="es-ES" sz="1300" dirty="0" err="1">
                  <a:solidFill>
                    <a:schemeClr val="dk1"/>
                  </a:solidFill>
                  <a:latin typeface="Helvetica Neue"/>
                  <a:ea typeface="Helvetica Neue"/>
                  <a:cs typeface="Helvetica Neue"/>
                  <a:sym typeface="Helvetica Neue"/>
                </a:rPr>
                <a:t>taken</a:t>
              </a:r>
              <a:r>
                <a:rPr lang="es-ES" sz="1300" dirty="0">
                  <a:solidFill>
                    <a:schemeClr val="dk1"/>
                  </a:solidFill>
                  <a:latin typeface="Helvetica Neue"/>
                  <a:ea typeface="Helvetica Neue"/>
                  <a:cs typeface="Helvetica Neue"/>
                  <a:sym typeface="Helvetica Neue"/>
                </a:rPr>
                <a:t> to </a:t>
              </a:r>
              <a:r>
                <a:rPr lang="es-ES" sz="1300" dirty="0" err="1">
                  <a:solidFill>
                    <a:schemeClr val="dk1"/>
                  </a:solidFill>
                  <a:latin typeface="Helvetica Neue"/>
                  <a:ea typeface="Helvetica Neue"/>
                  <a:cs typeface="Helvetica Neue"/>
                  <a:sym typeface="Helvetica Neue"/>
                </a:rPr>
                <a:t>initiate</a:t>
              </a:r>
              <a:r>
                <a:rPr lang="es-ES" sz="1300" dirty="0">
                  <a:solidFill>
                    <a:schemeClr val="dk1"/>
                  </a:solidFill>
                  <a:latin typeface="Helvetica Neue"/>
                  <a:ea typeface="Helvetica Neue"/>
                  <a:cs typeface="Helvetica Neue"/>
                  <a:sym typeface="Helvetica Neue"/>
                </a:rPr>
                <a:t>, </a:t>
              </a:r>
              <a:r>
                <a:rPr lang="es-ES" sz="1300" dirty="0" err="1">
                  <a:solidFill>
                    <a:schemeClr val="dk1"/>
                  </a:solidFill>
                  <a:latin typeface="Helvetica Neue"/>
                  <a:ea typeface="Helvetica Neue"/>
                  <a:cs typeface="Helvetica Neue"/>
                  <a:sym typeface="Helvetica Neue"/>
                </a:rPr>
                <a:t>coordinate</a:t>
              </a:r>
              <a:r>
                <a:rPr lang="es-ES" sz="1300" dirty="0">
                  <a:solidFill>
                    <a:schemeClr val="dk1"/>
                  </a:solidFill>
                  <a:latin typeface="Helvetica Neue"/>
                  <a:ea typeface="Helvetica Neue"/>
                  <a:cs typeface="Helvetica Neue"/>
                  <a:sym typeface="Helvetica Neue"/>
                </a:rPr>
                <a:t> and </a:t>
              </a:r>
              <a:r>
                <a:rPr lang="es-ES" sz="1300" dirty="0" err="1">
                  <a:solidFill>
                    <a:schemeClr val="dk1"/>
                  </a:solidFill>
                  <a:latin typeface="Helvetica Neue"/>
                  <a:ea typeface="Helvetica Neue"/>
                  <a:cs typeface="Helvetica Neue"/>
                  <a:sym typeface="Helvetica Neue"/>
                </a:rPr>
                <a:t>maintain</a:t>
              </a:r>
              <a:r>
                <a:rPr lang="es-ES" sz="1300" dirty="0">
                  <a:solidFill>
                    <a:schemeClr val="dk1"/>
                  </a:solidFill>
                  <a:latin typeface="Helvetica Neue"/>
                  <a:ea typeface="Helvetica Neue"/>
                  <a:cs typeface="Helvetica Neue"/>
                  <a:sym typeface="Helvetica Neue"/>
                </a:rPr>
                <a:t> </a:t>
              </a:r>
              <a:r>
                <a:rPr lang="es-ES" sz="1300" dirty="0" err="1">
                  <a:solidFill>
                    <a:schemeClr val="dk1"/>
                  </a:solidFill>
                  <a:latin typeface="Helvetica Neue"/>
                  <a:ea typeface="Helvetica Neue"/>
                  <a:cs typeface="Helvetica Neue"/>
                  <a:sym typeface="Helvetica Neue"/>
                </a:rPr>
                <a:t>the</a:t>
              </a:r>
              <a:r>
                <a:rPr lang="es-ES" sz="1300" dirty="0">
                  <a:solidFill>
                    <a:schemeClr val="dk1"/>
                  </a:solidFill>
                  <a:latin typeface="Helvetica Neue"/>
                  <a:ea typeface="Helvetica Neue"/>
                  <a:cs typeface="Helvetica Neue"/>
                  <a:sym typeface="Helvetica Neue"/>
                </a:rPr>
                <a:t> NAP </a:t>
              </a:r>
              <a:r>
                <a:rPr lang="es-ES" sz="1300" dirty="0" err="1">
                  <a:solidFill>
                    <a:schemeClr val="dk1"/>
                  </a:solidFill>
                  <a:latin typeface="Helvetica Neue"/>
                  <a:ea typeface="Helvetica Neue"/>
                  <a:cs typeface="Helvetica Neue"/>
                  <a:sym typeface="Helvetica Neue"/>
                </a:rPr>
                <a:t>process</a:t>
              </a:r>
              <a:r>
                <a:rPr lang="es-ES" sz="1300" dirty="0">
                  <a:solidFill>
                    <a:schemeClr val="dk1"/>
                  </a:solidFill>
                  <a:latin typeface="Helvetica Neue"/>
                  <a:ea typeface="Helvetica Neue"/>
                  <a:cs typeface="Helvetica Neue"/>
                  <a:sym typeface="Helvetica Neue"/>
                </a:rPr>
                <a:t> </a:t>
              </a:r>
              <a:r>
                <a:rPr lang="es-ES" sz="1300" dirty="0" err="1">
                  <a:solidFill>
                    <a:schemeClr val="dk1"/>
                  </a:solidFill>
                  <a:latin typeface="Helvetica Neue"/>
                  <a:ea typeface="Helvetica Neue"/>
                  <a:cs typeface="Helvetica Neue"/>
                  <a:sym typeface="Helvetica Neue"/>
                </a:rPr>
                <a:t>on</a:t>
              </a:r>
              <a:r>
                <a:rPr lang="es-ES" sz="1300" dirty="0">
                  <a:solidFill>
                    <a:schemeClr val="dk1"/>
                  </a:solidFill>
                  <a:latin typeface="Helvetica Neue"/>
                  <a:ea typeface="Helvetica Neue"/>
                  <a:cs typeface="Helvetica Neue"/>
                  <a:sym typeface="Helvetica Neue"/>
                </a:rPr>
                <a:t> a </a:t>
              </a:r>
              <a:r>
                <a:rPr lang="es-ES" sz="1300" dirty="0" err="1">
                  <a:solidFill>
                    <a:schemeClr val="dk1"/>
                  </a:solidFill>
                  <a:latin typeface="Helvetica Neue"/>
                  <a:ea typeface="Helvetica Neue"/>
                  <a:cs typeface="Helvetica Neue"/>
                  <a:sym typeface="Helvetica Neue"/>
                </a:rPr>
                <a:t>continuous</a:t>
              </a:r>
              <a:r>
                <a:rPr lang="es-ES" sz="1300" dirty="0">
                  <a:solidFill>
                    <a:schemeClr val="dk1"/>
                  </a:solidFill>
                  <a:latin typeface="Helvetica Neue"/>
                  <a:ea typeface="Helvetica Neue"/>
                  <a:cs typeface="Helvetica Neue"/>
                  <a:sym typeface="Helvetica Neue"/>
                </a:rPr>
                <a:t> </a:t>
              </a:r>
              <a:r>
                <a:rPr lang="es-ES" sz="1300" dirty="0" err="1">
                  <a:solidFill>
                    <a:schemeClr val="dk1"/>
                  </a:solidFill>
                  <a:latin typeface="Helvetica Neue"/>
                  <a:ea typeface="Helvetica Neue"/>
                  <a:cs typeface="Helvetica Neue"/>
                  <a:sym typeface="Helvetica Neue"/>
                </a:rPr>
                <a:t>basis</a:t>
              </a:r>
              <a:r>
                <a:rPr lang="es-ES" sz="1300" dirty="0">
                  <a:solidFill>
                    <a:schemeClr val="dk1"/>
                  </a:solidFill>
                  <a:latin typeface="Helvetica Neue"/>
                  <a:ea typeface="Helvetica Neue"/>
                  <a:cs typeface="Helvetica Neue"/>
                  <a:sym typeface="Helvetica Neue"/>
                </a:rPr>
                <a:t>. </a:t>
              </a:r>
              <a:endParaRPr lang="es-ES" sz="1300" dirty="0"/>
            </a:p>
            <a:p>
              <a:pPr marL="76200" lvl="0" algn="just">
                <a:buSzPts val="1200"/>
              </a:pPr>
              <a:endParaRPr lang="es-ES" sz="1300" dirty="0">
                <a:solidFill>
                  <a:schemeClr val="dk1"/>
                </a:solidFill>
                <a:latin typeface="Helvetica Neue"/>
                <a:ea typeface="Helvetica Neue"/>
                <a:cs typeface="Helvetica Neue"/>
                <a:sym typeface="Helvetica Neue"/>
              </a:endParaRPr>
            </a:p>
            <a:p>
              <a:pPr lvl="0" algn="just">
                <a:buSzPts val="1200"/>
              </a:pPr>
              <a:r>
                <a:rPr lang="es-ES" sz="1300" b="1" dirty="0" err="1">
                  <a:solidFill>
                    <a:schemeClr val="dk1"/>
                  </a:solidFill>
                  <a:latin typeface="Helvetica Neue"/>
                  <a:ea typeface="Helvetica Neue"/>
                  <a:cs typeface="Helvetica Neue"/>
                  <a:sym typeface="Helvetica Neue"/>
                </a:rPr>
                <a:t>Implementation</a:t>
              </a:r>
              <a:r>
                <a:rPr lang="es-ES" sz="1300" b="1" dirty="0">
                  <a:solidFill>
                    <a:schemeClr val="dk1"/>
                  </a:solidFill>
                  <a:latin typeface="Helvetica Neue"/>
                  <a:ea typeface="Helvetica Neue"/>
                  <a:cs typeface="Helvetica Neue"/>
                  <a:sym typeface="Helvetica Neue"/>
                </a:rPr>
                <a:t> </a:t>
              </a:r>
              <a:r>
                <a:rPr lang="es-ES" sz="1300" b="1" dirty="0" err="1">
                  <a:solidFill>
                    <a:schemeClr val="dk1"/>
                  </a:solidFill>
                  <a:latin typeface="Helvetica Neue"/>
                  <a:ea typeface="Helvetica Neue"/>
                  <a:cs typeface="Helvetica Neue"/>
                  <a:sym typeface="Helvetica Neue"/>
                </a:rPr>
                <a:t>phase</a:t>
              </a:r>
              <a:r>
                <a:rPr lang="es-ES" sz="1300" b="1" dirty="0">
                  <a:solidFill>
                    <a:schemeClr val="dk1"/>
                  </a:solidFill>
                  <a:latin typeface="Helvetica Neue"/>
                  <a:ea typeface="Helvetica Neue"/>
                  <a:cs typeface="Helvetica Neue"/>
                  <a:sym typeface="Helvetica Neue"/>
                </a:rPr>
                <a:t> </a:t>
              </a:r>
              <a:r>
                <a:rPr lang="es-ES" sz="1300" dirty="0" err="1">
                  <a:solidFill>
                    <a:schemeClr val="dk1"/>
                  </a:solidFill>
                  <a:latin typeface="Helvetica Neue"/>
                  <a:ea typeface="Helvetica Neue"/>
                  <a:cs typeface="Helvetica Neue"/>
                  <a:sym typeface="Helvetica Neue"/>
                </a:rPr>
                <a:t>that</a:t>
              </a:r>
              <a:r>
                <a:rPr lang="es-ES" sz="1300" dirty="0">
                  <a:solidFill>
                    <a:schemeClr val="dk1"/>
                  </a:solidFill>
                  <a:latin typeface="Helvetica Neue"/>
                  <a:ea typeface="Helvetica Neue"/>
                  <a:cs typeface="Helvetica Neue"/>
                  <a:sym typeface="Helvetica Neue"/>
                </a:rPr>
                <a:t> </a:t>
              </a:r>
              <a:r>
                <a:rPr lang="es-ES" sz="1300" dirty="0" err="1">
                  <a:solidFill>
                    <a:schemeClr val="dk1"/>
                  </a:solidFill>
                  <a:latin typeface="Helvetica Neue"/>
                  <a:ea typeface="Helvetica Neue"/>
                  <a:cs typeface="Helvetica Neue"/>
                  <a:sym typeface="Helvetica Neue"/>
                </a:rPr>
                <a:t>encompasses</a:t>
              </a:r>
              <a:r>
                <a:rPr lang="es-ES" sz="1300" dirty="0">
                  <a:solidFill>
                    <a:schemeClr val="dk1"/>
                  </a:solidFill>
                  <a:latin typeface="Helvetica Neue"/>
                  <a:ea typeface="Helvetica Neue"/>
                  <a:cs typeface="Helvetica Neue"/>
                  <a:sym typeface="Helvetica Neue"/>
                </a:rPr>
                <a:t> </a:t>
              </a:r>
              <a:r>
                <a:rPr lang="es-ES" sz="1300" dirty="0" err="1">
                  <a:solidFill>
                    <a:schemeClr val="dk1"/>
                  </a:solidFill>
                  <a:latin typeface="Helvetica Neue"/>
                  <a:ea typeface="Helvetica Neue"/>
                  <a:cs typeface="Helvetica Neue"/>
                  <a:sym typeface="Helvetica Neue"/>
                </a:rPr>
                <a:t>the</a:t>
              </a:r>
              <a:r>
                <a:rPr lang="es-ES" sz="1300" dirty="0">
                  <a:solidFill>
                    <a:schemeClr val="dk1"/>
                  </a:solidFill>
                  <a:latin typeface="Helvetica Neue"/>
                  <a:ea typeface="Helvetica Neue"/>
                  <a:cs typeface="Helvetica Neue"/>
                  <a:sym typeface="Helvetica Neue"/>
                </a:rPr>
                <a:t> </a:t>
              </a:r>
              <a:r>
                <a:rPr lang="es-ES" sz="1300" dirty="0" err="1">
                  <a:solidFill>
                    <a:schemeClr val="dk1"/>
                  </a:solidFill>
                  <a:latin typeface="Helvetica Neue"/>
                  <a:ea typeface="Helvetica Neue"/>
                  <a:cs typeface="Helvetica Neue"/>
                  <a:sym typeface="Helvetica Neue"/>
                </a:rPr>
                <a:t>preparation</a:t>
              </a:r>
              <a:r>
                <a:rPr lang="es-ES" sz="1300" dirty="0">
                  <a:solidFill>
                    <a:schemeClr val="dk1"/>
                  </a:solidFill>
                  <a:latin typeface="Helvetica Neue"/>
                  <a:ea typeface="Helvetica Neue"/>
                  <a:cs typeface="Helvetica Neue"/>
                  <a:sym typeface="Helvetica Neue"/>
                </a:rPr>
                <a:t> and </a:t>
              </a:r>
              <a:r>
                <a:rPr lang="es-ES" sz="1300" dirty="0" err="1">
                  <a:solidFill>
                    <a:schemeClr val="dk1"/>
                  </a:solidFill>
                  <a:latin typeface="Helvetica Neue"/>
                  <a:ea typeface="Helvetica Neue"/>
                  <a:cs typeface="Helvetica Neue"/>
                  <a:sym typeface="Helvetica Neue"/>
                </a:rPr>
                <a:t>implementation</a:t>
              </a:r>
              <a:r>
                <a:rPr lang="es-ES" sz="1300" dirty="0">
                  <a:solidFill>
                    <a:schemeClr val="dk1"/>
                  </a:solidFill>
                  <a:latin typeface="Helvetica Neue"/>
                  <a:ea typeface="Helvetica Neue"/>
                  <a:cs typeface="Helvetica Neue"/>
                  <a:sym typeface="Helvetica Neue"/>
                </a:rPr>
                <a:t> of individual </a:t>
              </a:r>
              <a:r>
                <a:rPr lang="es-ES" sz="1300" dirty="0" err="1">
                  <a:solidFill>
                    <a:schemeClr val="dk1"/>
                  </a:solidFill>
                  <a:latin typeface="Helvetica Neue"/>
                  <a:ea typeface="Helvetica Neue"/>
                  <a:cs typeface="Helvetica Neue"/>
                  <a:sym typeface="Helvetica Neue"/>
                </a:rPr>
                <a:t>adaptation</a:t>
              </a:r>
              <a:r>
                <a:rPr lang="es-ES" sz="1300" dirty="0">
                  <a:solidFill>
                    <a:schemeClr val="dk1"/>
                  </a:solidFill>
                  <a:latin typeface="Helvetica Neue"/>
                  <a:ea typeface="Helvetica Neue"/>
                  <a:cs typeface="Helvetica Neue"/>
                  <a:sym typeface="Helvetica Neue"/>
                </a:rPr>
                <a:t> </a:t>
              </a:r>
              <a:r>
                <a:rPr lang="es-ES" sz="1300" dirty="0" err="1">
                  <a:solidFill>
                    <a:schemeClr val="dk1"/>
                  </a:solidFill>
                  <a:latin typeface="Helvetica Neue"/>
                  <a:ea typeface="Helvetica Neue"/>
                  <a:cs typeface="Helvetica Neue"/>
                  <a:sym typeface="Helvetica Neue"/>
                </a:rPr>
                <a:t>actions</a:t>
              </a:r>
              <a:r>
                <a:rPr lang="es-ES" sz="1300" dirty="0">
                  <a:solidFill>
                    <a:schemeClr val="dk1"/>
                  </a:solidFill>
                  <a:latin typeface="Helvetica Neue"/>
                  <a:ea typeface="Helvetica Neue"/>
                  <a:cs typeface="Helvetica Neue"/>
                  <a:sym typeface="Helvetica Neue"/>
                </a:rPr>
                <a:t> </a:t>
              </a:r>
              <a:r>
                <a:rPr lang="es-ES" sz="1300" dirty="0" err="1">
                  <a:solidFill>
                    <a:schemeClr val="dk1"/>
                  </a:solidFill>
                  <a:latin typeface="Helvetica Neue"/>
                  <a:ea typeface="Helvetica Neue"/>
                  <a:cs typeface="Helvetica Neue"/>
                  <a:sym typeface="Helvetica Neue"/>
                </a:rPr>
                <a:t>prioritized</a:t>
              </a:r>
              <a:r>
                <a:rPr lang="es-ES" sz="1300" dirty="0">
                  <a:solidFill>
                    <a:schemeClr val="dk1"/>
                  </a:solidFill>
                  <a:latin typeface="Helvetica Neue"/>
                  <a:ea typeface="Helvetica Neue"/>
                  <a:cs typeface="Helvetica Neue"/>
                  <a:sym typeface="Helvetica Neue"/>
                </a:rPr>
                <a:t> </a:t>
              </a:r>
              <a:r>
                <a:rPr lang="es-ES" sz="1300" dirty="0" err="1">
                  <a:solidFill>
                    <a:schemeClr val="dk1"/>
                  </a:solidFill>
                  <a:latin typeface="Helvetica Neue"/>
                  <a:ea typeface="Helvetica Neue"/>
                  <a:cs typeface="Helvetica Neue"/>
                  <a:sym typeface="Helvetica Neue"/>
                </a:rPr>
                <a:t>through</a:t>
              </a:r>
              <a:r>
                <a:rPr lang="es-ES" sz="1300" dirty="0">
                  <a:solidFill>
                    <a:schemeClr val="dk1"/>
                  </a:solidFill>
                  <a:latin typeface="Helvetica Neue"/>
                  <a:ea typeface="Helvetica Neue"/>
                  <a:cs typeface="Helvetica Neue"/>
                  <a:sym typeface="Helvetica Neue"/>
                </a:rPr>
                <a:t> </a:t>
              </a:r>
              <a:r>
                <a:rPr lang="es-ES" sz="1300" dirty="0" err="1">
                  <a:solidFill>
                    <a:schemeClr val="dk1"/>
                  </a:solidFill>
                  <a:latin typeface="Helvetica Neue"/>
                  <a:ea typeface="Helvetica Neue"/>
                  <a:cs typeface="Helvetica Neue"/>
                  <a:sym typeface="Helvetica Neue"/>
                </a:rPr>
                <a:t>the</a:t>
              </a:r>
              <a:r>
                <a:rPr lang="es-ES" sz="1300" dirty="0">
                  <a:solidFill>
                    <a:schemeClr val="dk1"/>
                  </a:solidFill>
                  <a:latin typeface="Helvetica Neue"/>
                  <a:ea typeface="Helvetica Neue"/>
                  <a:cs typeface="Helvetica Neue"/>
                  <a:sym typeface="Helvetica Neue"/>
                </a:rPr>
                <a:t> NAP </a:t>
              </a:r>
              <a:r>
                <a:rPr lang="es-ES" sz="1300" dirty="0" err="1">
                  <a:solidFill>
                    <a:schemeClr val="dk1"/>
                  </a:solidFill>
                  <a:latin typeface="Helvetica Neue"/>
                  <a:ea typeface="Helvetica Neue"/>
                  <a:cs typeface="Helvetica Neue"/>
                  <a:sym typeface="Helvetica Neue"/>
                </a:rPr>
                <a:t>process</a:t>
              </a:r>
              <a:r>
                <a:rPr lang="es-ES" sz="1300" dirty="0">
                  <a:solidFill>
                    <a:schemeClr val="dk1"/>
                  </a:solidFill>
                  <a:latin typeface="Helvetica Neue"/>
                  <a:ea typeface="Helvetica Neue"/>
                  <a:cs typeface="Helvetica Neue"/>
                  <a:sym typeface="Helvetica Neue"/>
                </a:rPr>
                <a:t>. </a:t>
              </a:r>
            </a:p>
          </p:txBody>
        </p:sp>
        <p:pic>
          <p:nvPicPr>
            <p:cNvPr id="14" name="Gráfico 13" descr="Insignia 1 con relleno sólido">
              <a:extLst>
                <a:ext uri="{FF2B5EF4-FFF2-40B4-BE49-F238E27FC236}">
                  <a16:creationId xmlns:a16="http://schemas.microsoft.com/office/drawing/2014/main" id="{1304ABA5-39F8-F64A-84C6-F4DFDD9DDF8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3613" y="1622067"/>
              <a:ext cx="322952" cy="322952"/>
            </a:xfrm>
            <a:prstGeom prst="rect">
              <a:avLst/>
            </a:prstGeom>
          </p:spPr>
        </p:pic>
        <p:pic>
          <p:nvPicPr>
            <p:cNvPr id="15" name="Gráfico 14" descr="Insignia con relleno sólido">
              <a:extLst>
                <a:ext uri="{FF2B5EF4-FFF2-40B4-BE49-F238E27FC236}">
                  <a16:creationId xmlns:a16="http://schemas.microsoft.com/office/drawing/2014/main" id="{54239488-6263-7744-BAE2-BFB8E425007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3613" y="2614801"/>
              <a:ext cx="329609" cy="329609"/>
            </a:xfrm>
            <a:prstGeom prst="rect">
              <a:avLst/>
            </a:prstGeom>
          </p:spPr>
        </p:pic>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9"/>
          <p:cNvSpPr/>
          <p:nvPr/>
        </p:nvSpPr>
        <p:spPr>
          <a:xfrm rot="10800000" flipH="1">
            <a:off x="0" y="4761825"/>
            <a:ext cx="9259800" cy="462600"/>
          </a:xfrm>
          <a:prstGeom prst="rect">
            <a:avLst/>
          </a:prstGeom>
          <a:solidFill>
            <a:srgbClr val="F8BD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sp>
        <p:nvSpPr>
          <p:cNvPr id="178" name="Google Shape;178;p9"/>
          <p:cNvSpPr txBox="1">
            <a:spLocks noGrp="1"/>
          </p:cNvSpPr>
          <p:nvPr>
            <p:ph type="sldNum" idx="4294967295"/>
          </p:nvPr>
        </p:nvSpPr>
        <p:spPr>
          <a:xfrm>
            <a:off x="8620834" y="4761816"/>
            <a:ext cx="548700" cy="393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100"/>
              <a:buNone/>
            </a:pPr>
            <a:fld id="{00000000-1234-1234-1234-123412341234}" type="slidenum">
              <a:rPr lang="es-ES"/>
              <a:t>9</a:t>
            </a:fld>
            <a:endParaRPr/>
          </a:p>
        </p:txBody>
      </p:sp>
      <p:sp>
        <p:nvSpPr>
          <p:cNvPr id="179" name="Google Shape;179;p9"/>
          <p:cNvSpPr txBox="1"/>
          <p:nvPr/>
        </p:nvSpPr>
        <p:spPr>
          <a:xfrm>
            <a:off x="1022107" y="1383965"/>
            <a:ext cx="7099785" cy="2697275"/>
          </a:xfrm>
          <a:prstGeom prst="rect">
            <a:avLst/>
          </a:prstGeom>
          <a:noFill/>
          <a:ln>
            <a:noFill/>
          </a:ln>
        </p:spPr>
        <p:txBody>
          <a:bodyPr spcFirstLastPara="1" wrap="square" lIns="18000" tIns="0" rIns="54000" bIns="0" anchor="t" anchorCtr="0">
            <a:noAutofit/>
          </a:bodyPr>
          <a:lstStyle/>
          <a:p>
            <a:pPr marL="0" marR="0" lvl="0" indent="0" algn="just" rtl="0">
              <a:lnSpc>
                <a:spcPct val="100000"/>
              </a:lnSpc>
              <a:spcBef>
                <a:spcPts val="0"/>
              </a:spcBef>
              <a:spcAft>
                <a:spcPts val="0"/>
              </a:spcAft>
              <a:buNone/>
            </a:pPr>
            <a:endParaRPr sz="1100" b="0" i="0" u="none" strike="noStrike" cap="none" dirty="0">
              <a:solidFill>
                <a:schemeClr val="dk1"/>
              </a:solidFill>
              <a:latin typeface="Helvetica Neue"/>
              <a:ea typeface="Helvetica Neue"/>
              <a:cs typeface="Helvetica Neue"/>
              <a:sym typeface="Helvetica Neue"/>
            </a:endParaRPr>
          </a:p>
          <a:p>
            <a:pPr marL="0" marR="0" lvl="0" indent="0" algn="just" rtl="0">
              <a:lnSpc>
                <a:spcPct val="100000"/>
              </a:lnSpc>
              <a:spcBef>
                <a:spcPts val="0"/>
              </a:spcBef>
              <a:spcAft>
                <a:spcPts val="0"/>
              </a:spcAft>
              <a:buNone/>
            </a:pPr>
            <a:r>
              <a:rPr lang="es-ES" sz="1300" i="0" u="none" strike="noStrike" cap="none" dirty="0" err="1">
                <a:solidFill>
                  <a:srgbClr val="000000"/>
                </a:solidFill>
                <a:latin typeface="Helvetica Neue"/>
                <a:ea typeface="Helvetica Neue"/>
                <a:cs typeface="Helvetica Neue"/>
                <a:sym typeface="Helvetica Neue"/>
              </a:rPr>
              <a:t>Inclusion</a:t>
            </a:r>
            <a:r>
              <a:rPr lang="es-ES" sz="1300" i="0" u="none" strike="noStrike" cap="none" dirty="0">
                <a:solidFill>
                  <a:srgbClr val="000000"/>
                </a:solidFill>
                <a:latin typeface="Helvetica Neue"/>
                <a:ea typeface="Helvetica Neue"/>
                <a:cs typeface="Helvetica Neue"/>
                <a:sym typeface="Helvetica Neue"/>
              </a:rPr>
              <a:t> </a:t>
            </a:r>
            <a:r>
              <a:rPr lang="es-ES" sz="1300" i="0" u="none" strike="noStrike" cap="none" dirty="0" err="1">
                <a:solidFill>
                  <a:srgbClr val="000000"/>
                </a:solidFill>
                <a:latin typeface="Helvetica Neue"/>
                <a:ea typeface="Helvetica Neue"/>
                <a:cs typeface="Helvetica Neue"/>
                <a:sym typeface="Helvetica Neue"/>
              </a:rPr>
              <a:t>begins</a:t>
            </a:r>
            <a:r>
              <a:rPr lang="es-ES" sz="1300" i="0" u="none" strike="noStrike" cap="none" dirty="0">
                <a:solidFill>
                  <a:srgbClr val="000000"/>
                </a:solidFill>
                <a:latin typeface="Helvetica Neue"/>
                <a:ea typeface="Helvetica Neue"/>
                <a:cs typeface="Helvetica Neue"/>
                <a:sym typeface="Helvetica Neue"/>
              </a:rPr>
              <a:t> </a:t>
            </a:r>
            <a:r>
              <a:rPr lang="es-ES" sz="1300" i="0" u="none" strike="noStrike" cap="none" dirty="0" err="1">
                <a:solidFill>
                  <a:srgbClr val="000000"/>
                </a:solidFill>
                <a:latin typeface="Helvetica Neue"/>
                <a:ea typeface="Helvetica Neue"/>
                <a:cs typeface="Helvetica Neue"/>
                <a:sym typeface="Helvetica Neue"/>
              </a:rPr>
              <a:t>with</a:t>
            </a:r>
            <a:r>
              <a:rPr lang="es-ES" sz="1300" i="0" u="none" strike="noStrike" cap="none" dirty="0">
                <a:solidFill>
                  <a:srgbClr val="000000"/>
                </a:solidFill>
                <a:latin typeface="Helvetica Neue"/>
                <a:ea typeface="Helvetica Neue"/>
                <a:cs typeface="Helvetica Neue"/>
                <a:sym typeface="Helvetica Neue"/>
              </a:rPr>
              <a:t> a </a:t>
            </a:r>
            <a:r>
              <a:rPr lang="es-ES" sz="1300" i="0" u="none" strike="noStrike" cap="none" dirty="0" err="1">
                <a:solidFill>
                  <a:srgbClr val="000000"/>
                </a:solidFill>
                <a:latin typeface="Helvetica Neue"/>
                <a:ea typeface="Helvetica Neue"/>
                <a:cs typeface="Helvetica Neue"/>
                <a:sym typeface="Helvetica Neue"/>
              </a:rPr>
              <a:t>realization</a:t>
            </a:r>
            <a:r>
              <a:rPr lang="es-ES" sz="1300" i="0" u="none" strike="noStrike" cap="none" dirty="0">
                <a:solidFill>
                  <a:srgbClr val="000000"/>
                </a:solidFill>
                <a:latin typeface="Helvetica Neue"/>
                <a:ea typeface="Helvetica Neue"/>
                <a:cs typeface="Helvetica Neue"/>
                <a:sym typeface="Helvetica Neue"/>
              </a:rPr>
              <a:t> </a:t>
            </a:r>
            <a:r>
              <a:rPr lang="es-ES" sz="1300" i="0" u="none" strike="noStrike" cap="none" dirty="0" err="1">
                <a:solidFill>
                  <a:srgbClr val="000000"/>
                </a:solidFill>
                <a:latin typeface="Helvetica Neue"/>
                <a:ea typeface="Helvetica Neue"/>
                <a:cs typeface="Helvetica Neue"/>
                <a:sym typeface="Helvetica Neue"/>
              </a:rPr>
              <a:t>that</a:t>
            </a:r>
            <a:r>
              <a:rPr lang="es-ES" sz="1300" i="0" u="none" strike="noStrike" cap="none" dirty="0">
                <a:solidFill>
                  <a:srgbClr val="000000"/>
                </a:solidFill>
                <a:latin typeface="Helvetica Neue"/>
                <a:ea typeface="Helvetica Neue"/>
                <a:cs typeface="Helvetica Neue"/>
                <a:sym typeface="Helvetica Neue"/>
              </a:rPr>
              <a:t> </a:t>
            </a:r>
            <a:r>
              <a:rPr lang="es-ES" sz="1300" i="0" u="none" strike="noStrike" cap="none" dirty="0" err="1">
                <a:solidFill>
                  <a:srgbClr val="000000"/>
                </a:solidFill>
                <a:latin typeface="Helvetica Neue"/>
                <a:ea typeface="Helvetica Neue"/>
                <a:cs typeface="Helvetica Neue"/>
                <a:sym typeface="Helvetica Neue"/>
              </a:rPr>
              <a:t>many</a:t>
            </a:r>
            <a:r>
              <a:rPr lang="es-ES" sz="1300" i="0" u="none" strike="noStrike" cap="none" dirty="0">
                <a:solidFill>
                  <a:srgbClr val="000000"/>
                </a:solidFill>
                <a:latin typeface="Helvetica Neue"/>
                <a:ea typeface="Helvetica Neue"/>
                <a:cs typeface="Helvetica Neue"/>
                <a:sym typeface="Helvetica Neue"/>
              </a:rPr>
              <a:t> of </a:t>
            </a:r>
            <a:r>
              <a:rPr lang="es-ES" sz="1300" i="0" u="none" strike="noStrike" cap="none" dirty="0" err="1">
                <a:solidFill>
                  <a:srgbClr val="000000"/>
                </a:solidFill>
                <a:latin typeface="Helvetica Neue"/>
                <a:ea typeface="Helvetica Neue"/>
                <a:cs typeface="Helvetica Neue"/>
                <a:sym typeface="Helvetica Neue"/>
              </a:rPr>
              <a:t>those</a:t>
            </a:r>
            <a:r>
              <a:rPr lang="es-ES" sz="1300" i="0" u="none" strike="noStrike" cap="none" dirty="0">
                <a:solidFill>
                  <a:srgbClr val="000000"/>
                </a:solidFill>
                <a:latin typeface="Helvetica Neue"/>
                <a:ea typeface="Helvetica Neue"/>
                <a:cs typeface="Helvetica Neue"/>
                <a:sym typeface="Helvetica Neue"/>
              </a:rPr>
              <a:t> </a:t>
            </a:r>
            <a:r>
              <a:rPr lang="es-ES" sz="1300" i="0" u="none" strike="noStrike" cap="none" dirty="0" err="1">
                <a:solidFill>
                  <a:srgbClr val="000000"/>
                </a:solidFill>
                <a:latin typeface="Helvetica Neue"/>
                <a:ea typeface="Helvetica Neue"/>
                <a:cs typeface="Helvetica Neue"/>
                <a:sym typeface="Helvetica Neue"/>
              </a:rPr>
              <a:t>who</a:t>
            </a:r>
            <a:r>
              <a:rPr lang="es-ES" sz="1300" i="0" u="none" strike="noStrike" cap="none" dirty="0">
                <a:solidFill>
                  <a:srgbClr val="000000"/>
                </a:solidFill>
                <a:latin typeface="Helvetica Neue"/>
                <a:ea typeface="Helvetica Neue"/>
                <a:cs typeface="Helvetica Neue"/>
                <a:sym typeface="Helvetica Neue"/>
              </a:rPr>
              <a:t> are </a:t>
            </a:r>
            <a:r>
              <a:rPr lang="es-ES" sz="1300" i="0" u="none" strike="noStrike" cap="none" dirty="0" err="1">
                <a:solidFill>
                  <a:srgbClr val="000000"/>
                </a:solidFill>
                <a:latin typeface="Helvetica Neue"/>
                <a:ea typeface="Helvetica Neue"/>
                <a:cs typeface="Helvetica Neue"/>
                <a:sym typeface="Helvetica Neue"/>
              </a:rPr>
              <a:t>impacted</a:t>
            </a:r>
            <a:r>
              <a:rPr lang="es-ES" sz="1300" i="0" u="none" strike="noStrike" cap="none" dirty="0">
                <a:solidFill>
                  <a:srgbClr val="000000"/>
                </a:solidFill>
                <a:latin typeface="Helvetica Neue"/>
                <a:ea typeface="Helvetica Neue"/>
                <a:cs typeface="Helvetica Neue"/>
                <a:sym typeface="Helvetica Neue"/>
              </a:rPr>
              <a:t> </a:t>
            </a:r>
            <a:r>
              <a:rPr lang="es-ES" sz="1300" i="0" u="none" strike="noStrike" cap="none" dirty="0" err="1">
                <a:solidFill>
                  <a:srgbClr val="000000"/>
                </a:solidFill>
                <a:latin typeface="Helvetica Neue"/>
                <a:ea typeface="Helvetica Neue"/>
                <a:cs typeface="Helvetica Neue"/>
                <a:sym typeface="Helvetica Neue"/>
              </a:rPr>
              <a:t>by</a:t>
            </a:r>
            <a:r>
              <a:rPr lang="es-ES" sz="1300" i="0" u="none" strike="noStrike" cap="none" dirty="0">
                <a:solidFill>
                  <a:srgbClr val="000000"/>
                </a:solidFill>
                <a:latin typeface="Helvetica Neue"/>
                <a:ea typeface="Helvetica Neue"/>
                <a:cs typeface="Helvetica Neue"/>
                <a:sym typeface="Helvetica Neue"/>
              </a:rPr>
              <a:t> </a:t>
            </a:r>
            <a:r>
              <a:rPr lang="es-ES" sz="1300" i="0" u="none" strike="noStrike" cap="none" dirty="0" err="1">
                <a:solidFill>
                  <a:srgbClr val="000000"/>
                </a:solidFill>
                <a:latin typeface="Helvetica Neue"/>
                <a:ea typeface="Helvetica Neue"/>
                <a:cs typeface="Helvetica Neue"/>
                <a:sym typeface="Helvetica Neue"/>
              </a:rPr>
              <a:t>climate</a:t>
            </a:r>
            <a:r>
              <a:rPr lang="es-ES" sz="1300" i="0" u="none" strike="noStrike" cap="none" dirty="0">
                <a:solidFill>
                  <a:srgbClr val="000000"/>
                </a:solidFill>
                <a:latin typeface="Helvetica Neue"/>
                <a:ea typeface="Helvetica Neue"/>
                <a:cs typeface="Helvetica Neue"/>
                <a:sym typeface="Helvetica Neue"/>
              </a:rPr>
              <a:t> </a:t>
            </a:r>
            <a:r>
              <a:rPr lang="es-ES" sz="1300" i="0" u="none" strike="noStrike" cap="none" dirty="0" err="1">
                <a:solidFill>
                  <a:srgbClr val="000000"/>
                </a:solidFill>
                <a:latin typeface="Helvetica Neue"/>
                <a:ea typeface="Helvetica Neue"/>
                <a:cs typeface="Helvetica Neue"/>
                <a:sym typeface="Helvetica Neue"/>
              </a:rPr>
              <a:t>change</a:t>
            </a:r>
            <a:r>
              <a:rPr lang="es-ES" sz="1300" i="0" u="none" strike="noStrike" cap="none" dirty="0">
                <a:solidFill>
                  <a:srgbClr val="000000"/>
                </a:solidFill>
                <a:latin typeface="Helvetica Neue"/>
                <a:ea typeface="Helvetica Neue"/>
                <a:cs typeface="Helvetica Neue"/>
                <a:sym typeface="Helvetica Neue"/>
              </a:rPr>
              <a:t> </a:t>
            </a:r>
            <a:r>
              <a:rPr lang="es-ES" sz="1300" i="0" u="none" strike="noStrike" cap="none" dirty="0" err="1">
                <a:solidFill>
                  <a:srgbClr val="000000"/>
                </a:solidFill>
                <a:latin typeface="Helvetica Neue"/>
                <a:ea typeface="Helvetica Neue"/>
                <a:cs typeface="Helvetica Neue"/>
                <a:sym typeface="Helvetica Neue"/>
              </a:rPr>
              <a:t>also</a:t>
            </a:r>
            <a:r>
              <a:rPr lang="es-ES" sz="1300" i="0" u="none" strike="noStrike" cap="none" dirty="0">
                <a:solidFill>
                  <a:srgbClr val="000000"/>
                </a:solidFill>
                <a:latin typeface="Helvetica Neue"/>
                <a:ea typeface="Helvetica Neue"/>
                <a:cs typeface="Helvetica Neue"/>
                <a:sym typeface="Helvetica Neue"/>
              </a:rPr>
              <a:t> </a:t>
            </a:r>
            <a:r>
              <a:rPr lang="es-ES" sz="1300" i="0" u="none" strike="noStrike" cap="none" dirty="0" err="1">
                <a:solidFill>
                  <a:srgbClr val="000000"/>
                </a:solidFill>
                <a:latin typeface="Helvetica Neue"/>
                <a:ea typeface="Helvetica Neue"/>
                <a:cs typeface="Helvetica Neue"/>
                <a:sym typeface="Helvetica Neue"/>
              </a:rPr>
              <a:t>have</a:t>
            </a:r>
            <a:r>
              <a:rPr lang="es-ES" sz="1300" i="0" u="none" strike="noStrike" cap="none" dirty="0">
                <a:solidFill>
                  <a:srgbClr val="000000"/>
                </a:solidFill>
                <a:latin typeface="Helvetica Neue"/>
                <a:ea typeface="Helvetica Neue"/>
                <a:cs typeface="Helvetica Neue"/>
                <a:sym typeface="Helvetica Neue"/>
              </a:rPr>
              <a:t> </a:t>
            </a:r>
            <a:r>
              <a:rPr lang="es-ES" sz="1300" i="0" u="none" strike="noStrike" cap="none" dirty="0" err="1">
                <a:solidFill>
                  <a:srgbClr val="000000"/>
                </a:solidFill>
                <a:latin typeface="Helvetica Neue"/>
                <a:ea typeface="Helvetica Neue"/>
                <a:cs typeface="Helvetica Neue"/>
                <a:sym typeface="Helvetica Neue"/>
              </a:rPr>
              <a:t>disproportionately</a:t>
            </a:r>
            <a:r>
              <a:rPr lang="es-ES" sz="1300" i="0" u="none" strike="noStrike" cap="none" dirty="0">
                <a:solidFill>
                  <a:srgbClr val="000000"/>
                </a:solidFill>
                <a:latin typeface="Helvetica Neue"/>
                <a:ea typeface="Helvetica Neue"/>
                <a:cs typeface="Helvetica Neue"/>
                <a:sym typeface="Helvetica Neue"/>
              </a:rPr>
              <a:t> </a:t>
            </a:r>
            <a:r>
              <a:rPr lang="es-ES" sz="1300" i="0" u="none" strike="noStrike" cap="none" dirty="0" err="1">
                <a:solidFill>
                  <a:srgbClr val="000000"/>
                </a:solidFill>
                <a:latin typeface="Helvetica Neue"/>
                <a:ea typeface="Helvetica Neue"/>
                <a:cs typeface="Helvetica Neue"/>
                <a:sym typeface="Helvetica Neue"/>
              </a:rPr>
              <a:t>low</a:t>
            </a:r>
            <a:r>
              <a:rPr lang="es-ES" sz="1300" i="0" u="none" strike="noStrike" cap="none" dirty="0">
                <a:solidFill>
                  <a:srgbClr val="000000"/>
                </a:solidFill>
                <a:latin typeface="Helvetica Neue"/>
                <a:ea typeface="Helvetica Neue"/>
                <a:cs typeface="Helvetica Neue"/>
                <a:sym typeface="Helvetica Neue"/>
              </a:rPr>
              <a:t> </a:t>
            </a:r>
            <a:r>
              <a:rPr lang="es-ES" sz="1300" i="0" u="none" strike="noStrike" cap="none" dirty="0" err="1">
                <a:solidFill>
                  <a:srgbClr val="000000"/>
                </a:solidFill>
                <a:latin typeface="Helvetica Neue"/>
                <a:ea typeface="Helvetica Neue"/>
                <a:cs typeface="Helvetica Neue"/>
                <a:sym typeface="Helvetica Neue"/>
              </a:rPr>
              <a:t>responsibility</a:t>
            </a:r>
            <a:r>
              <a:rPr lang="es-ES" sz="1300" i="0" u="none" strike="noStrike" cap="none" dirty="0">
                <a:solidFill>
                  <a:srgbClr val="000000"/>
                </a:solidFill>
                <a:latin typeface="Helvetica Neue"/>
                <a:ea typeface="Helvetica Neue"/>
                <a:cs typeface="Helvetica Neue"/>
                <a:sym typeface="Helvetica Neue"/>
              </a:rPr>
              <a:t> </a:t>
            </a:r>
            <a:r>
              <a:rPr lang="es-ES" sz="1300" i="0" u="none" strike="noStrike" cap="none" dirty="0" err="1">
                <a:solidFill>
                  <a:srgbClr val="000000"/>
                </a:solidFill>
                <a:latin typeface="Helvetica Neue"/>
                <a:ea typeface="Helvetica Neue"/>
                <a:cs typeface="Helvetica Neue"/>
                <a:sym typeface="Helvetica Neue"/>
              </a:rPr>
              <a:t>for</a:t>
            </a:r>
            <a:r>
              <a:rPr lang="es-ES" sz="1300" i="0" u="none" strike="noStrike" cap="none" dirty="0">
                <a:solidFill>
                  <a:srgbClr val="000000"/>
                </a:solidFill>
                <a:latin typeface="Helvetica Neue"/>
                <a:ea typeface="Helvetica Neue"/>
                <a:cs typeface="Helvetica Neue"/>
                <a:sym typeface="Helvetica Neue"/>
              </a:rPr>
              <a:t> </a:t>
            </a:r>
            <a:r>
              <a:rPr lang="es-ES" sz="1300" i="0" u="none" strike="noStrike" cap="none" dirty="0" err="1">
                <a:solidFill>
                  <a:srgbClr val="000000"/>
                </a:solidFill>
                <a:latin typeface="Helvetica Neue"/>
                <a:ea typeface="Helvetica Neue"/>
                <a:cs typeface="Helvetica Neue"/>
                <a:sym typeface="Helvetica Neue"/>
              </a:rPr>
              <a:t>causing</a:t>
            </a:r>
            <a:r>
              <a:rPr lang="es-ES" sz="1300" i="0" u="none" strike="noStrike" cap="none" dirty="0">
                <a:solidFill>
                  <a:srgbClr val="000000"/>
                </a:solidFill>
                <a:latin typeface="Helvetica Neue"/>
                <a:ea typeface="Helvetica Neue"/>
                <a:cs typeface="Helvetica Neue"/>
                <a:sym typeface="Helvetica Neue"/>
              </a:rPr>
              <a:t> </a:t>
            </a:r>
            <a:r>
              <a:rPr lang="es-ES" sz="1300" i="0" u="none" strike="noStrike" cap="none" dirty="0" err="1">
                <a:solidFill>
                  <a:srgbClr val="000000"/>
                </a:solidFill>
                <a:latin typeface="Helvetica Neue"/>
                <a:ea typeface="Helvetica Neue"/>
                <a:cs typeface="Helvetica Neue"/>
                <a:sym typeface="Helvetica Neue"/>
              </a:rPr>
              <a:t>the</a:t>
            </a:r>
            <a:r>
              <a:rPr lang="es-ES" sz="1300" i="0" u="none" strike="noStrike" cap="none" dirty="0">
                <a:solidFill>
                  <a:srgbClr val="000000"/>
                </a:solidFill>
                <a:latin typeface="Helvetica Neue"/>
                <a:ea typeface="Helvetica Neue"/>
                <a:cs typeface="Helvetica Neue"/>
                <a:sym typeface="Helvetica Neue"/>
              </a:rPr>
              <a:t> </a:t>
            </a:r>
            <a:r>
              <a:rPr lang="es-ES" sz="1300" i="0" u="none" strike="noStrike" cap="none" dirty="0" err="1">
                <a:solidFill>
                  <a:srgbClr val="000000"/>
                </a:solidFill>
                <a:latin typeface="Helvetica Neue"/>
                <a:ea typeface="Helvetica Neue"/>
                <a:cs typeface="Helvetica Neue"/>
                <a:sym typeface="Helvetica Neue"/>
              </a:rPr>
              <a:t>emissions</a:t>
            </a:r>
            <a:r>
              <a:rPr lang="es-ES" sz="1300" i="0" u="none" strike="noStrike" cap="none" dirty="0">
                <a:solidFill>
                  <a:srgbClr val="000000"/>
                </a:solidFill>
                <a:latin typeface="Helvetica Neue"/>
                <a:ea typeface="Helvetica Neue"/>
                <a:cs typeface="Helvetica Neue"/>
                <a:sym typeface="Helvetica Neue"/>
              </a:rPr>
              <a:t> </a:t>
            </a:r>
            <a:r>
              <a:rPr lang="es-ES" sz="1300" i="0" u="none" strike="noStrike" cap="none" dirty="0" err="1">
                <a:solidFill>
                  <a:srgbClr val="000000"/>
                </a:solidFill>
                <a:latin typeface="Helvetica Neue"/>
                <a:ea typeface="Helvetica Neue"/>
                <a:cs typeface="Helvetica Neue"/>
                <a:sym typeface="Helvetica Neue"/>
              </a:rPr>
              <a:t>responsible</a:t>
            </a:r>
            <a:r>
              <a:rPr lang="es-ES" sz="1300" i="0" u="none" strike="noStrike" cap="none" dirty="0">
                <a:solidFill>
                  <a:srgbClr val="000000"/>
                </a:solidFill>
                <a:latin typeface="Helvetica Neue"/>
                <a:ea typeface="Helvetica Neue"/>
                <a:cs typeface="Helvetica Neue"/>
                <a:sym typeface="Helvetica Neue"/>
              </a:rPr>
              <a:t> </a:t>
            </a:r>
            <a:r>
              <a:rPr lang="es-ES" sz="1300" i="0" u="none" strike="noStrike" cap="none" dirty="0" err="1">
                <a:solidFill>
                  <a:srgbClr val="000000"/>
                </a:solidFill>
                <a:latin typeface="Helvetica Neue"/>
                <a:ea typeface="Helvetica Neue"/>
                <a:cs typeface="Helvetica Neue"/>
                <a:sym typeface="Helvetica Neue"/>
              </a:rPr>
              <a:t>for</a:t>
            </a:r>
            <a:r>
              <a:rPr lang="es-ES" sz="1300" i="0" u="none" strike="noStrike" cap="none" dirty="0">
                <a:solidFill>
                  <a:srgbClr val="000000"/>
                </a:solidFill>
                <a:latin typeface="Helvetica Neue"/>
                <a:ea typeface="Helvetica Neue"/>
                <a:cs typeface="Helvetica Neue"/>
                <a:sym typeface="Helvetica Neue"/>
              </a:rPr>
              <a:t> </a:t>
            </a:r>
            <a:r>
              <a:rPr lang="es-ES" sz="1300" i="0" u="none" strike="noStrike" cap="none" dirty="0" err="1">
                <a:solidFill>
                  <a:srgbClr val="000000"/>
                </a:solidFill>
                <a:latin typeface="Helvetica Neue"/>
                <a:ea typeface="Helvetica Neue"/>
                <a:cs typeface="Helvetica Neue"/>
                <a:sym typeface="Helvetica Neue"/>
              </a:rPr>
              <a:t>climate</a:t>
            </a:r>
            <a:r>
              <a:rPr lang="es-ES" sz="1300" i="0" u="none" strike="noStrike" cap="none" dirty="0">
                <a:solidFill>
                  <a:srgbClr val="000000"/>
                </a:solidFill>
                <a:latin typeface="Helvetica Neue"/>
                <a:ea typeface="Helvetica Neue"/>
                <a:cs typeface="Helvetica Neue"/>
                <a:sym typeface="Helvetica Neue"/>
              </a:rPr>
              <a:t> </a:t>
            </a:r>
            <a:r>
              <a:rPr lang="es-ES" sz="1300" i="0" u="none" strike="noStrike" cap="none" dirty="0" err="1">
                <a:solidFill>
                  <a:srgbClr val="000000"/>
                </a:solidFill>
                <a:latin typeface="Helvetica Neue"/>
                <a:ea typeface="Helvetica Neue"/>
                <a:cs typeface="Helvetica Neue"/>
                <a:sym typeface="Helvetica Neue"/>
              </a:rPr>
              <a:t>change</a:t>
            </a:r>
            <a:r>
              <a:rPr lang="es-ES" sz="1300" i="0" u="none" strike="noStrike" cap="none" dirty="0">
                <a:solidFill>
                  <a:srgbClr val="000000"/>
                </a:solidFill>
                <a:latin typeface="Helvetica Neue"/>
                <a:ea typeface="Helvetica Neue"/>
                <a:cs typeface="Helvetica Neue"/>
                <a:sym typeface="Helvetica Neue"/>
              </a:rPr>
              <a:t> in </a:t>
            </a:r>
            <a:r>
              <a:rPr lang="es-ES" sz="1300" i="0" u="none" strike="noStrike" cap="none" dirty="0" err="1">
                <a:solidFill>
                  <a:srgbClr val="000000"/>
                </a:solidFill>
                <a:latin typeface="Helvetica Neue"/>
                <a:ea typeface="Helvetica Neue"/>
                <a:cs typeface="Helvetica Neue"/>
                <a:sym typeface="Helvetica Neue"/>
              </a:rPr>
              <a:t>the</a:t>
            </a:r>
            <a:r>
              <a:rPr lang="es-ES" sz="1300" i="0" u="none" strike="noStrike" cap="none" dirty="0">
                <a:solidFill>
                  <a:srgbClr val="000000"/>
                </a:solidFill>
                <a:latin typeface="Helvetica Neue"/>
                <a:ea typeface="Helvetica Neue"/>
                <a:cs typeface="Helvetica Neue"/>
                <a:sym typeface="Helvetica Neue"/>
              </a:rPr>
              <a:t> </a:t>
            </a:r>
            <a:r>
              <a:rPr lang="es-ES" sz="1300" i="0" u="none" strike="noStrike" cap="none" dirty="0" err="1">
                <a:solidFill>
                  <a:srgbClr val="000000"/>
                </a:solidFill>
                <a:latin typeface="Helvetica Neue"/>
                <a:ea typeface="Helvetica Neue"/>
                <a:cs typeface="Helvetica Neue"/>
                <a:sym typeface="Helvetica Neue"/>
              </a:rPr>
              <a:t>first</a:t>
            </a:r>
            <a:r>
              <a:rPr lang="es-ES" sz="1300" i="0" u="none" strike="noStrike" cap="none" dirty="0">
                <a:solidFill>
                  <a:srgbClr val="000000"/>
                </a:solidFill>
                <a:latin typeface="Helvetica Neue"/>
                <a:ea typeface="Helvetica Neue"/>
                <a:cs typeface="Helvetica Neue"/>
                <a:sym typeface="Helvetica Neue"/>
              </a:rPr>
              <a:t> place and </a:t>
            </a:r>
            <a:r>
              <a:rPr lang="es-ES" sz="1300" i="0" u="none" strike="noStrike" cap="none" dirty="0" err="1">
                <a:solidFill>
                  <a:srgbClr val="000000"/>
                </a:solidFill>
                <a:latin typeface="Helvetica Neue"/>
                <a:ea typeface="Helvetica Neue"/>
                <a:cs typeface="Helvetica Neue"/>
                <a:sym typeface="Helvetica Neue"/>
              </a:rPr>
              <a:t>little</a:t>
            </a:r>
            <a:r>
              <a:rPr lang="es-ES" sz="1300" i="0" u="none" strike="noStrike" cap="none" dirty="0">
                <a:solidFill>
                  <a:srgbClr val="000000"/>
                </a:solidFill>
                <a:latin typeface="Helvetica Neue"/>
                <a:ea typeface="Helvetica Neue"/>
                <a:cs typeface="Helvetica Neue"/>
                <a:sym typeface="Helvetica Neue"/>
              </a:rPr>
              <a:t> </a:t>
            </a:r>
            <a:r>
              <a:rPr lang="es-ES" sz="1300" i="0" u="none" strike="noStrike" cap="none" dirty="0" err="1">
                <a:solidFill>
                  <a:srgbClr val="000000"/>
                </a:solidFill>
                <a:latin typeface="Helvetica Neue"/>
                <a:ea typeface="Helvetica Neue"/>
                <a:cs typeface="Helvetica Neue"/>
                <a:sym typeface="Helvetica Neue"/>
              </a:rPr>
              <a:t>voice</a:t>
            </a:r>
            <a:r>
              <a:rPr lang="es-ES" sz="1300" i="0" u="none" strike="noStrike" cap="none" dirty="0">
                <a:solidFill>
                  <a:srgbClr val="000000"/>
                </a:solidFill>
                <a:latin typeface="Helvetica Neue"/>
                <a:ea typeface="Helvetica Neue"/>
                <a:cs typeface="Helvetica Neue"/>
                <a:sym typeface="Helvetica Neue"/>
              </a:rPr>
              <a:t> in </a:t>
            </a:r>
            <a:r>
              <a:rPr lang="es-ES" sz="1300" i="0" u="none" strike="noStrike" cap="none" dirty="0" err="1">
                <a:solidFill>
                  <a:srgbClr val="000000"/>
                </a:solidFill>
                <a:latin typeface="Helvetica Neue"/>
                <a:ea typeface="Helvetica Neue"/>
                <a:cs typeface="Helvetica Neue"/>
                <a:sym typeface="Helvetica Neue"/>
              </a:rPr>
              <a:t>changing</a:t>
            </a:r>
            <a:r>
              <a:rPr lang="es-ES" sz="1300" i="0" u="none" strike="noStrike" cap="none" dirty="0">
                <a:solidFill>
                  <a:srgbClr val="000000"/>
                </a:solidFill>
                <a:latin typeface="Helvetica Neue"/>
                <a:ea typeface="Helvetica Neue"/>
                <a:cs typeface="Helvetica Neue"/>
                <a:sym typeface="Helvetica Neue"/>
              </a:rPr>
              <a:t> </a:t>
            </a:r>
            <a:r>
              <a:rPr lang="es-ES" sz="1300" i="0" u="none" strike="noStrike" cap="none" dirty="0" err="1">
                <a:solidFill>
                  <a:srgbClr val="000000"/>
                </a:solidFill>
                <a:latin typeface="Helvetica Neue"/>
                <a:ea typeface="Helvetica Neue"/>
                <a:cs typeface="Helvetica Neue"/>
                <a:sym typeface="Helvetica Neue"/>
              </a:rPr>
              <a:t>the</a:t>
            </a:r>
            <a:r>
              <a:rPr lang="es-ES" sz="1300" i="0" u="none" strike="noStrike" cap="none" dirty="0">
                <a:solidFill>
                  <a:srgbClr val="000000"/>
                </a:solidFill>
                <a:latin typeface="Helvetica Neue"/>
                <a:ea typeface="Helvetica Neue"/>
                <a:cs typeface="Helvetica Neue"/>
                <a:sym typeface="Helvetica Neue"/>
              </a:rPr>
              <a:t> </a:t>
            </a:r>
            <a:r>
              <a:rPr lang="es-ES" sz="1300" i="0" u="none" strike="noStrike" cap="none" dirty="0" err="1">
                <a:solidFill>
                  <a:srgbClr val="000000"/>
                </a:solidFill>
                <a:latin typeface="Helvetica Neue"/>
                <a:ea typeface="Helvetica Neue"/>
                <a:cs typeface="Helvetica Neue"/>
                <a:sym typeface="Helvetica Neue"/>
              </a:rPr>
              <a:t>ways</a:t>
            </a:r>
            <a:r>
              <a:rPr lang="es-ES" sz="1300" i="0" u="none" strike="noStrike" cap="none" dirty="0">
                <a:solidFill>
                  <a:srgbClr val="000000"/>
                </a:solidFill>
                <a:latin typeface="Helvetica Neue"/>
                <a:ea typeface="Helvetica Neue"/>
                <a:cs typeface="Helvetica Neue"/>
                <a:sym typeface="Helvetica Neue"/>
              </a:rPr>
              <a:t> </a:t>
            </a:r>
            <a:r>
              <a:rPr lang="es-ES" sz="1300" i="0" u="none" strike="noStrike" cap="none" dirty="0" err="1">
                <a:solidFill>
                  <a:srgbClr val="000000"/>
                </a:solidFill>
                <a:latin typeface="Helvetica Neue"/>
                <a:ea typeface="Helvetica Neue"/>
                <a:cs typeface="Helvetica Neue"/>
                <a:sym typeface="Helvetica Neue"/>
              </a:rPr>
              <a:t>it</a:t>
            </a:r>
            <a:r>
              <a:rPr lang="es-ES" sz="1300" i="0" u="none" strike="noStrike" cap="none" dirty="0">
                <a:solidFill>
                  <a:srgbClr val="000000"/>
                </a:solidFill>
                <a:latin typeface="Helvetica Neue"/>
                <a:ea typeface="Helvetica Neue"/>
                <a:cs typeface="Helvetica Neue"/>
                <a:sym typeface="Helvetica Neue"/>
              </a:rPr>
              <a:t> </a:t>
            </a:r>
            <a:r>
              <a:rPr lang="es-ES" sz="1300" i="0" u="none" strike="noStrike" cap="none" dirty="0" err="1">
                <a:solidFill>
                  <a:srgbClr val="000000"/>
                </a:solidFill>
                <a:latin typeface="Helvetica Neue"/>
                <a:ea typeface="Helvetica Neue"/>
                <a:cs typeface="Helvetica Neue"/>
                <a:sym typeface="Helvetica Neue"/>
              </a:rPr>
              <a:t>works</a:t>
            </a:r>
            <a:r>
              <a:rPr lang="es-ES" sz="1300" i="0" u="none" strike="noStrike" cap="none" dirty="0">
                <a:solidFill>
                  <a:srgbClr val="000000"/>
                </a:solidFill>
                <a:latin typeface="Helvetica Neue"/>
                <a:ea typeface="Helvetica Neue"/>
                <a:cs typeface="Helvetica Neue"/>
                <a:sym typeface="Helvetica Neue"/>
              </a:rPr>
              <a:t>. </a:t>
            </a:r>
          </a:p>
          <a:p>
            <a:pPr marL="0" marR="0" lvl="0" indent="0" algn="just" rtl="0">
              <a:lnSpc>
                <a:spcPct val="100000"/>
              </a:lnSpc>
              <a:spcBef>
                <a:spcPts val="0"/>
              </a:spcBef>
              <a:spcAft>
                <a:spcPts val="0"/>
              </a:spcAft>
              <a:buNone/>
            </a:pPr>
            <a:endParaRPr lang="es-ES" sz="1300" b="0" i="0" u="none" strike="noStrike" cap="none" dirty="0">
              <a:solidFill>
                <a:schemeClr val="dk1"/>
              </a:solidFill>
              <a:latin typeface="Helvetica Neue"/>
              <a:ea typeface="Helvetica Neue"/>
              <a:cs typeface="Helvetica Neue"/>
              <a:sym typeface="Helvetica Neue"/>
            </a:endParaRPr>
          </a:p>
          <a:p>
            <a:pPr marL="0" marR="0" lvl="0" indent="0" algn="just" rtl="0">
              <a:lnSpc>
                <a:spcPct val="100000"/>
              </a:lnSpc>
              <a:spcBef>
                <a:spcPts val="0"/>
              </a:spcBef>
              <a:spcAft>
                <a:spcPts val="0"/>
              </a:spcAft>
              <a:buNone/>
            </a:pPr>
            <a:endParaRPr sz="1300" b="0" i="0" u="none" strike="noStrike" cap="none" dirty="0">
              <a:solidFill>
                <a:schemeClr val="dk1"/>
              </a:solidFill>
              <a:latin typeface="Helvetica Neue"/>
              <a:ea typeface="Helvetica Neue"/>
              <a:cs typeface="Helvetica Neue"/>
              <a:sym typeface="Helvetica Neue"/>
            </a:endParaRPr>
          </a:p>
          <a:p>
            <a:pPr marL="0" marR="0" lvl="0" indent="0" algn="just" rtl="0">
              <a:lnSpc>
                <a:spcPct val="100000"/>
              </a:lnSpc>
              <a:spcBef>
                <a:spcPts val="0"/>
              </a:spcBef>
              <a:spcAft>
                <a:spcPts val="0"/>
              </a:spcAft>
              <a:buNone/>
            </a:pPr>
            <a:r>
              <a:rPr lang="es-ES" sz="1300" b="1" i="0" u="none" strike="noStrike" cap="none" dirty="0" err="1">
                <a:solidFill>
                  <a:srgbClr val="000000"/>
                </a:solidFill>
                <a:latin typeface="Helvetica Neue"/>
                <a:ea typeface="Helvetica Neue"/>
                <a:cs typeface="Helvetica Neue"/>
                <a:sym typeface="Helvetica Neue"/>
              </a:rPr>
              <a:t>Gender</a:t>
            </a:r>
            <a:r>
              <a:rPr lang="es-ES" sz="1300" b="1" i="0" u="none" strike="noStrike" cap="none" dirty="0">
                <a:solidFill>
                  <a:srgbClr val="000000"/>
                </a:solidFill>
                <a:latin typeface="Helvetica Neue"/>
                <a:ea typeface="Helvetica Neue"/>
                <a:cs typeface="Helvetica Neue"/>
                <a:sym typeface="Helvetica Neue"/>
              </a:rPr>
              <a:t> and </a:t>
            </a:r>
            <a:r>
              <a:rPr lang="es-ES" sz="1300" b="1" i="0" u="none" strike="noStrike" cap="none" dirty="0" err="1">
                <a:solidFill>
                  <a:srgbClr val="000000"/>
                </a:solidFill>
                <a:latin typeface="Helvetica Neue"/>
                <a:ea typeface="Helvetica Neue"/>
                <a:cs typeface="Helvetica Neue"/>
                <a:sym typeface="Helvetica Neue"/>
              </a:rPr>
              <a:t>inclusion</a:t>
            </a:r>
            <a:r>
              <a:rPr lang="es-ES" sz="1300" b="1" i="0" u="none" strike="noStrike" cap="none" dirty="0">
                <a:solidFill>
                  <a:srgbClr val="000000"/>
                </a:solidFill>
                <a:latin typeface="Helvetica Neue"/>
                <a:ea typeface="Helvetica Neue"/>
                <a:cs typeface="Helvetica Neue"/>
                <a:sym typeface="Helvetica Neue"/>
              </a:rPr>
              <a:t> </a:t>
            </a:r>
            <a:r>
              <a:rPr lang="es-ES" sz="1300" b="1" i="0" u="none" strike="noStrike" cap="none" dirty="0" err="1">
                <a:solidFill>
                  <a:srgbClr val="000000"/>
                </a:solidFill>
                <a:latin typeface="Helvetica Neue"/>
                <a:ea typeface="Helvetica Neue"/>
                <a:cs typeface="Helvetica Neue"/>
                <a:sym typeface="Helvetica Neue"/>
              </a:rPr>
              <a:t>should</a:t>
            </a:r>
            <a:r>
              <a:rPr lang="es-ES" sz="1300" b="1" i="0" u="none" strike="noStrike" cap="none" dirty="0">
                <a:solidFill>
                  <a:srgbClr val="000000"/>
                </a:solidFill>
                <a:latin typeface="Helvetica Neue"/>
                <a:ea typeface="Helvetica Neue"/>
                <a:cs typeface="Helvetica Neue"/>
                <a:sym typeface="Helvetica Neue"/>
              </a:rPr>
              <a:t> </a:t>
            </a:r>
            <a:r>
              <a:rPr lang="es-ES" sz="1300" b="1" i="0" u="none" strike="noStrike" cap="none" dirty="0" err="1">
                <a:solidFill>
                  <a:srgbClr val="000000"/>
                </a:solidFill>
                <a:latin typeface="Helvetica Neue"/>
                <a:ea typeface="Helvetica Neue"/>
                <a:cs typeface="Helvetica Neue"/>
                <a:sym typeface="Helvetica Neue"/>
              </a:rPr>
              <a:t>also</a:t>
            </a:r>
            <a:r>
              <a:rPr lang="es-ES" sz="1300" b="1" i="0" u="none" strike="noStrike" cap="none" dirty="0">
                <a:solidFill>
                  <a:srgbClr val="000000"/>
                </a:solidFill>
                <a:latin typeface="Helvetica Neue"/>
                <a:ea typeface="Helvetica Neue"/>
                <a:cs typeface="Helvetica Neue"/>
                <a:sym typeface="Helvetica Neue"/>
              </a:rPr>
              <a:t> be </a:t>
            </a:r>
            <a:r>
              <a:rPr lang="es-ES" sz="1300" b="1" i="0" u="none" strike="noStrike" cap="none" dirty="0" err="1">
                <a:solidFill>
                  <a:srgbClr val="000000"/>
                </a:solidFill>
                <a:latin typeface="Helvetica Neue"/>
                <a:ea typeface="Helvetica Neue"/>
                <a:cs typeface="Helvetica Neue"/>
                <a:sym typeface="Helvetica Neue"/>
              </a:rPr>
              <a:t>considered</a:t>
            </a:r>
            <a:r>
              <a:rPr lang="es-ES" sz="1300" b="1" i="0" u="none" strike="noStrike" cap="none" dirty="0">
                <a:solidFill>
                  <a:srgbClr val="000000"/>
                </a:solidFill>
                <a:latin typeface="Helvetica Neue"/>
                <a:ea typeface="Helvetica Neue"/>
                <a:cs typeface="Helvetica Neue"/>
                <a:sym typeface="Helvetica Neue"/>
              </a:rPr>
              <a:t> </a:t>
            </a:r>
            <a:r>
              <a:rPr lang="es-ES" sz="1300" b="1" i="0" u="none" strike="noStrike" cap="none" dirty="0" err="1">
                <a:solidFill>
                  <a:srgbClr val="000000"/>
                </a:solidFill>
                <a:latin typeface="Helvetica Neue"/>
                <a:ea typeface="Helvetica Neue"/>
                <a:cs typeface="Helvetica Neue"/>
                <a:sym typeface="Helvetica Neue"/>
              </a:rPr>
              <a:t>via</a:t>
            </a:r>
            <a:r>
              <a:rPr lang="es-ES" sz="1300" b="1" i="0" u="none" strike="noStrike" cap="none" dirty="0">
                <a:solidFill>
                  <a:srgbClr val="000000"/>
                </a:solidFill>
                <a:latin typeface="Helvetica Neue"/>
                <a:ea typeface="Helvetica Neue"/>
                <a:cs typeface="Helvetica Neue"/>
                <a:sym typeface="Helvetica Neue"/>
              </a:rPr>
              <a:t> </a:t>
            </a:r>
            <a:r>
              <a:rPr lang="es-ES" sz="1300" b="1" i="0" u="none" strike="noStrike" cap="none" dirty="0" err="1">
                <a:solidFill>
                  <a:srgbClr val="000000"/>
                </a:solidFill>
                <a:latin typeface="Helvetica Neue"/>
                <a:ea typeface="Helvetica Neue"/>
                <a:cs typeface="Helvetica Neue"/>
                <a:sym typeface="Helvetica Neue"/>
              </a:rPr>
              <a:t>such</a:t>
            </a:r>
            <a:r>
              <a:rPr lang="es-ES" sz="1300" b="1" i="0" u="none" strike="noStrike" cap="none" dirty="0">
                <a:solidFill>
                  <a:srgbClr val="000000"/>
                </a:solidFill>
                <a:latin typeface="Helvetica Neue"/>
                <a:ea typeface="Helvetica Neue"/>
                <a:cs typeface="Helvetica Neue"/>
                <a:sym typeface="Helvetica Neue"/>
              </a:rPr>
              <a:t> </a:t>
            </a:r>
            <a:r>
              <a:rPr lang="es-ES" sz="1300" b="1" i="0" u="none" strike="noStrike" cap="none" dirty="0" err="1">
                <a:solidFill>
                  <a:srgbClr val="000000"/>
                </a:solidFill>
                <a:latin typeface="Helvetica Neue"/>
                <a:ea typeface="Helvetica Neue"/>
                <a:cs typeface="Helvetica Neue"/>
                <a:sym typeface="Helvetica Neue"/>
              </a:rPr>
              <a:t>crosscutting</a:t>
            </a:r>
            <a:r>
              <a:rPr lang="es-ES" sz="1300" b="1" i="0" u="none" strike="noStrike" cap="none" dirty="0">
                <a:solidFill>
                  <a:srgbClr val="000000"/>
                </a:solidFill>
                <a:latin typeface="Helvetica Neue"/>
                <a:ea typeface="Helvetica Neue"/>
                <a:cs typeface="Helvetica Neue"/>
                <a:sym typeface="Helvetica Neue"/>
              </a:rPr>
              <a:t> </a:t>
            </a:r>
            <a:r>
              <a:rPr lang="es-ES" sz="1300" b="1" i="0" u="none" strike="noStrike" cap="none" dirty="0" err="1">
                <a:solidFill>
                  <a:srgbClr val="000000"/>
                </a:solidFill>
                <a:latin typeface="Helvetica Neue"/>
                <a:ea typeface="Helvetica Neue"/>
                <a:cs typeface="Helvetica Neue"/>
                <a:sym typeface="Helvetica Neue"/>
              </a:rPr>
              <a:t>dimensions</a:t>
            </a:r>
            <a:r>
              <a:rPr lang="es-ES" sz="1300" b="1" dirty="0">
                <a:latin typeface="Helvetica Neue"/>
                <a:ea typeface="Helvetica Neue"/>
                <a:cs typeface="Helvetica Neue"/>
                <a:sym typeface="Helvetica Neue"/>
              </a:rPr>
              <a:t>.</a:t>
            </a:r>
            <a:endParaRPr lang="es-ES" sz="1300" b="1" i="0" u="none" strike="noStrike" cap="none" dirty="0">
              <a:solidFill>
                <a:srgbClr val="000000"/>
              </a:solidFill>
              <a:latin typeface="Helvetica Neue"/>
              <a:ea typeface="Helvetica Neue"/>
              <a:cs typeface="Helvetica Neue"/>
              <a:sym typeface="Helvetica Neue"/>
            </a:endParaRPr>
          </a:p>
          <a:p>
            <a:pPr marL="285750" marR="0" lvl="0" indent="-209550" algn="just" rtl="0">
              <a:lnSpc>
                <a:spcPct val="100000"/>
              </a:lnSpc>
              <a:spcBef>
                <a:spcPts val="0"/>
              </a:spcBef>
              <a:spcAft>
                <a:spcPts val="0"/>
              </a:spcAft>
              <a:buClr>
                <a:srgbClr val="000000"/>
              </a:buClr>
              <a:buSzPts val="1200"/>
              <a:buFont typeface="Courier New"/>
              <a:buNone/>
            </a:pPr>
            <a:endParaRPr lang="es-ES" sz="1300" b="1" dirty="0">
              <a:latin typeface="Helvetica Neue"/>
              <a:ea typeface="Helvetica Neue"/>
              <a:cs typeface="Helvetica Neue"/>
              <a:sym typeface="Helvetica Neue"/>
            </a:endParaRPr>
          </a:p>
          <a:p>
            <a:pPr marL="285750" marR="0" lvl="0" indent="-209550" algn="just" rtl="0">
              <a:lnSpc>
                <a:spcPct val="100000"/>
              </a:lnSpc>
              <a:spcBef>
                <a:spcPts val="0"/>
              </a:spcBef>
              <a:spcAft>
                <a:spcPts val="0"/>
              </a:spcAft>
              <a:buClr>
                <a:srgbClr val="000000"/>
              </a:buClr>
              <a:buSzPts val="1200"/>
              <a:buFont typeface="Courier New"/>
              <a:buNone/>
            </a:pPr>
            <a:endParaRPr sz="1300" b="0" i="0" u="none" strike="noStrike" cap="none" dirty="0">
              <a:solidFill>
                <a:srgbClr val="000000"/>
              </a:solidFill>
              <a:latin typeface="Helvetica Neue"/>
              <a:ea typeface="Helvetica Neue"/>
              <a:cs typeface="Helvetica Neue"/>
              <a:sym typeface="Helvetica Neue"/>
            </a:endParaRPr>
          </a:p>
          <a:p>
            <a:pPr marL="0" marR="0" lvl="0" indent="0" algn="just" rtl="0">
              <a:lnSpc>
                <a:spcPct val="100000"/>
              </a:lnSpc>
              <a:spcBef>
                <a:spcPts val="0"/>
              </a:spcBef>
              <a:spcAft>
                <a:spcPts val="0"/>
              </a:spcAft>
              <a:buNone/>
            </a:pPr>
            <a:r>
              <a:rPr lang="es-ES" sz="1300" b="0" i="0" u="none" strike="noStrike" cap="none" dirty="0">
                <a:solidFill>
                  <a:srgbClr val="000000"/>
                </a:solidFill>
                <a:latin typeface="Helvetica Neue"/>
                <a:ea typeface="Helvetica Neue"/>
                <a:cs typeface="Helvetica Neue"/>
                <a:sym typeface="Helvetica Neue"/>
              </a:rPr>
              <a:t>Inclusive NAP </a:t>
            </a:r>
            <a:r>
              <a:rPr lang="es-ES" sz="1300" b="0" i="0" u="none" strike="noStrike" cap="none" dirty="0" err="1">
                <a:solidFill>
                  <a:srgbClr val="000000"/>
                </a:solidFill>
                <a:latin typeface="Helvetica Neue"/>
                <a:ea typeface="Helvetica Neue"/>
                <a:cs typeface="Helvetica Neue"/>
                <a:sym typeface="Helvetica Neue"/>
              </a:rPr>
              <a:t>process</a:t>
            </a:r>
            <a:r>
              <a:rPr lang="es-ES" sz="1300" b="0" i="0" u="none" strike="noStrike" cap="none" dirty="0">
                <a:solidFill>
                  <a:srgbClr val="000000"/>
                </a:solidFill>
                <a:latin typeface="Helvetica Neue"/>
                <a:ea typeface="Helvetica Neue"/>
                <a:cs typeface="Helvetica Neue"/>
                <a:sym typeface="Helvetica Neue"/>
              </a:rPr>
              <a:t> can </a:t>
            </a:r>
            <a:r>
              <a:rPr lang="es-ES" sz="1300" b="0" i="0" u="none" strike="noStrike" cap="none" dirty="0" err="1">
                <a:solidFill>
                  <a:srgbClr val="000000"/>
                </a:solidFill>
                <a:latin typeface="Helvetica Neue"/>
                <a:ea typeface="Helvetica Neue"/>
                <a:cs typeface="Helvetica Neue"/>
                <a:sym typeface="Helvetica Neue"/>
              </a:rPr>
              <a:t>bring</a:t>
            </a:r>
            <a:r>
              <a:rPr lang="es-ES" sz="1300" b="0" i="0" u="none" strike="noStrike" cap="none" dirty="0">
                <a:solidFill>
                  <a:srgbClr val="000000"/>
                </a:solidFill>
                <a:latin typeface="Helvetica Neue"/>
                <a:ea typeface="Helvetica Neue"/>
                <a:cs typeface="Helvetica Neue"/>
                <a:sym typeface="Helvetica Neue"/>
              </a:rPr>
              <a:t> </a:t>
            </a:r>
            <a:r>
              <a:rPr lang="es-ES" sz="1300" b="1" i="0" u="none" strike="noStrike" cap="none" dirty="0" err="1">
                <a:solidFill>
                  <a:srgbClr val="000000"/>
                </a:solidFill>
                <a:latin typeface="Helvetica Neue"/>
                <a:ea typeface="Helvetica Neue"/>
                <a:cs typeface="Helvetica Neue"/>
                <a:sym typeface="Helvetica Neue"/>
              </a:rPr>
              <a:t>wide-ranging</a:t>
            </a:r>
            <a:r>
              <a:rPr lang="es-ES" sz="1300" b="1" i="0" u="none" strike="noStrike" cap="none" dirty="0">
                <a:solidFill>
                  <a:srgbClr val="000000"/>
                </a:solidFill>
                <a:latin typeface="Helvetica Neue"/>
                <a:ea typeface="Helvetica Neue"/>
                <a:cs typeface="Helvetica Neue"/>
                <a:sym typeface="Helvetica Neue"/>
              </a:rPr>
              <a:t> </a:t>
            </a:r>
            <a:r>
              <a:rPr lang="es-ES" sz="1300" b="1" i="0" u="none" strike="noStrike" cap="none" dirty="0" err="1">
                <a:solidFill>
                  <a:srgbClr val="000000"/>
                </a:solidFill>
                <a:latin typeface="Helvetica Neue"/>
                <a:ea typeface="Helvetica Neue"/>
                <a:cs typeface="Helvetica Neue"/>
                <a:sym typeface="Helvetica Neue"/>
              </a:rPr>
              <a:t>societal</a:t>
            </a:r>
            <a:r>
              <a:rPr lang="es-ES" sz="1300" b="1" i="0" u="none" strike="noStrike" cap="none" dirty="0">
                <a:solidFill>
                  <a:srgbClr val="000000"/>
                </a:solidFill>
                <a:latin typeface="Helvetica Neue"/>
                <a:ea typeface="Helvetica Neue"/>
                <a:cs typeface="Helvetica Neue"/>
                <a:sym typeface="Helvetica Neue"/>
              </a:rPr>
              <a:t> </a:t>
            </a:r>
            <a:r>
              <a:rPr lang="es-ES" sz="1300" b="1" i="0" u="none" strike="noStrike" cap="none" dirty="0" err="1">
                <a:solidFill>
                  <a:srgbClr val="000000"/>
                </a:solidFill>
                <a:latin typeface="Helvetica Neue"/>
                <a:ea typeface="Helvetica Neue"/>
                <a:cs typeface="Helvetica Neue"/>
                <a:sym typeface="Helvetica Neue"/>
              </a:rPr>
              <a:t>benefits</a:t>
            </a:r>
            <a:r>
              <a:rPr lang="es-ES" sz="1300" b="1" i="0" u="none" strike="noStrike" cap="none" dirty="0">
                <a:solidFill>
                  <a:srgbClr val="000000"/>
                </a:solidFill>
                <a:latin typeface="Helvetica Neue"/>
                <a:ea typeface="Helvetica Neue"/>
                <a:cs typeface="Helvetica Neue"/>
                <a:sym typeface="Helvetica Neue"/>
              </a:rPr>
              <a:t> </a:t>
            </a:r>
            <a:r>
              <a:rPr lang="es-ES" sz="1300" b="0" i="0" u="none" strike="noStrike" cap="none" dirty="0">
                <a:solidFill>
                  <a:srgbClr val="000000"/>
                </a:solidFill>
                <a:latin typeface="Helvetica Neue"/>
                <a:ea typeface="Helvetica Neue"/>
                <a:cs typeface="Helvetica Neue"/>
                <a:sym typeface="Helvetica Neue"/>
              </a:rPr>
              <a:t>and </a:t>
            </a:r>
            <a:r>
              <a:rPr lang="es-ES" sz="1300" b="1" i="0" u="none" strike="noStrike" cap="none" dirty="0" err="1">
                <a:solidFill>
                  <a:srgbClr val="000000"/>
                </a:solidFill>
                <a:latin typeface="Helvetica Neue"/>
                <a:ea typeface="Helvetica Neue"/>
                <a:cs typeface="Helvetica Neue"/>
                <a:sym typeface="Helvetica Neue"/>
              </a:rPr>
              <a:t>ensure</a:t>
            </a:r>
            <a:r>
              <a:rPr lang="es-ES" sz="1300" b="1" i="0" u="none" strike="noStrike" cap="none" dirty="0">
                <a:solidFill>
                  <a:srgbClr val="000000"/>
                </a:solidFill>
                <a:latin typeface="Helvetica Neue"/>
                <a:ea typeface="Helvetica Neue"/>
                <a:cs typeface="Helvetica Neue"/>
                <a:sym typeface="Helvetica Neue"/>
              </a:rPr>
              <a:t> a more </a:t>
            </a:r>
            <a:r>
              <a:rPr lang="es-ES" sz="1300" b="1" i="0" u="none" strike="noStrike" cap="none" dirty="0" err="1">
                <a:solidFill>
                  <a:srgbClr val="000000"/>
                </a:solidFill>
                <a:latin typeface="Helvetica Neue"/>
                <a:ea typeface="Helvetica Neue"/>
                <a:cs typeface="Helvetica Neue"/>
                <a:sym typeface="Helvetica Neue"/>
              </a:rPr>
              <a:t>robust</a:t>
            </a:r>
            <a:r>
              <a:rPr lang="es-ES" sz="1300" b="1" i="0" u="none" strike="noStrike" cap="none" dirty="0">
                <a:solidFill>
                  <a:srgbClr val="000000"/>
                </a:solidFill>
                <a:latin typeface="Helvetica Neue"/>
                <a:ea typeface="Helvetica Neue"/>
                <a:cs typeface="Helvetica Neue"/>
                <a:sym typeface="Helvetica Neue"/>
              </a:rPr>
              <a:t> and </a:t>
            </a:r>
            <a:r>
              <a:rPr lang="es-ES" sz="1300" b="1" i="0" u="none" strike="noStrike" cap="none" dirty="0" err="1">
                <a:solidFill>
                  <a:srgbClr val="000000"/>
                </a:solidFill>
                <a:latin typeface="Helvetica Neue"/>
                <a:ea typeface="Helvetica Neue"/>
                <a:cs typeface="Helvetica Neue"/>
                <a:sym typeface="Helvetica Neue"/>
              </a:rPr>
              <a:t>effective</a:t>
            </a:r>
            <a:r>
              <a:rPr lang="es-ES" sz="1300" b="1" i="0" u="none" strike="noStrike" cap="none" dirty="0">
                <a:solidFill>
                  <a:srgbClr val="000000"/>
                </a:solidFill>
                <a:latin typeface="Helvetica Neue"/>
                <a:ea typeface="Helvetica Neue"/>
                <a:cs typeface="Helvetica Neue"/>
                <a:sym typeface="Helvetica Neue"/>
              </a:rPr>
              <a:t> </a:t>
            </a:r>
            <a:r>
              <a:rPr lang="es-ES" sz="1300" b="1" i="0" u="none" strike="noStrike" cap="none" dirty="0" err="1">
                <a:solidFill>
                  <a:srgbClr val="000000"/>
                </a:solidFill>
                <a:latin typeface="Helvetica Neue"/>
                <a:ea typeface="Helvetica Neue"/>
                <a:cs typeface="Helvetica Neue"/>
                <a:sym typeface="Helvetica Neue"/>
              </a:rPr>
              <a:t>adaptation</a:t>
            </a:r>
            <a:r>
              <a:rPr lang="es-ES" sz="1300" b="1" i="0" u="none" strike="noStrike" cap="none" dirty="0">
                <a:solidFill>
                  <a:srgbClr val="000000"/>
                </a:solidFill>
                <a:latin typeface="Helvetica Neue"/>
                <a:ea typeface="Helvetica Neue"/>
                <a:cs typeface="Helvetica Neue"/>
                <a:sym typeface="Helvetica Neue"/>
              </a:rPr>
              <a:t> </a:t>
            </a:r>
            <a:r>
              <a:rPr lang="es-ES" sz="1300" b="1" i="0" u="none" strike="noStrike" cap="none" dirty="0" err="1">
                <a:solidFill>
                  <a:srgbClr val="000000"/>
                </a:solidFill>
                <a:latin typeface="Helvetica Neue"/>
                <a:ea typeface="Helvetica Neue"/>
                <a:cs typeface="Helvetica Neue"/>
                <a:sym typeface="Helvetica Neue"/>
              </a:rPr>
              <a:t>pathways</a:t>
            </a:r>
            <a:r>
              <a:rPr lang="es-ES" sz="1300" b="1" i="0" u="none" strike="noStrike" cap="none" dirty="0">
                <a:solidFill>
                  <a:srgbClr val="000000"/>
                </a:solidFill>
                <a:latin typeface="Helvetica Neue"/>
                <a:ea typeface="Helvetica Neue"/>
                <a:cs typeface="Helvetica Neue"/>
                <a:sym typeface="Helvetica Neue"/>
              </a:rPr>
              <a:t>.</a:t>
            </a:r>
            <a:endParaRPr sz="1300" dirty="0"/>
          </a:p>
          <a:p>
            <a:pPr marL="0" marR="0" lvl="0" indent="0" algn="just" rtl="0">
              <a:lnSpc>
                <a:spcPct val="100000"/>
              </a:lnSpc>
              <a:spcBef>
                <a:spcPts val="0"/>
              </a:spcBef>
              <a:spcAft>
                <a:spcPts val="0"/>
              </a:spcAft>
              <a:buNone/>
            </a:pPr>
            <a:endParaRPr sz="13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endParaRPr sz="13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endParaRPr sz="13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endParaRPr sz="13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endParaRPr sz="13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endParaRPr sz="13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endParaRPr sz="13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endParaRPr sz="1300" b="0" i="0" u="none" strike="noStrike" cap="none" dirty="0">
              <a:solidFill>
                <a:schemeClr val="dk1"/>
              </a:solidFill>
              <a:latin typeface="Helvetica Neue"/>
              <a:ea typeface="Helvetica Neue"/>
              <a:cs typeface="Helvetica Neue"/>
              <a:sym typeface="Helvetica Neue"/>
            </a:endParaRPr>
          </a:p>
        </p:txBody>
      </p:sp>
      <p:sp>
        <p:nvSpPr>
          <p:cNvPr id="180" name="Google Shape;180;p9"/>
          <p:cNvSpPr/>
          <p:nvPr/>
        </p:nvSpPr>
        <p:spPr>
          <a:xfrm>
            <a:off x="0" y="123489"/>
            <a:ext cx="9144000" cy="579900"/>
          </a:xfrm>
          <a:prstGeom prst="rect">
            <a:avLst/>
          </a:prstGeom>
          <a:solidFill>
            <a:srgbClr val="558BC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sp>
        <p:nvSpPr>
          <p:cNvPr id="181" name="Google Shape;181;p9"/>
          <p:cNvSpPr txBox="1">
            <a:spLocks noGrp="1"/>
          </p:cNvSpPr>
          <p:nvPr>
            <p:ph type="title" idx="4294967295"/>
          </p:nvPr>
        </p:nvSpPr>
        <p:spPr>
          <a:xfrm>
            <a:off x="349976" y="291595"/>
            <a:ext cx="8158200" cy="276900"/>
          </a:xfrm>
          <a:prstGeom prst="rect">
            <a:avLst/>
          </a:prstGeom>
          <a:noFill/>
          <a:ln>
            <a:noFill/>
          </a:ln>
        </p:spPr>
        <p:txBody>
          <a:bodyPr spcFirstLastPara="1" wrap="square" lIns="0" tIns="0" rIns="91425" bIns="0" anchor="t" anchorCtr="0">
            <a:noAutofit/>
          </a:bodyPr>
          <a:lstStyle/>
          <a:p>
            <a:pPr marL="0" lvl="0" indent="0" algn="l" rtl="0">
              <a:lnSpc>
                <a:spcPct val="100000"/>
              </a:lnSpc>
              <a:spcBef>
                <a:spcPts val="0"/>
              </a:spcBef>
              <a:spcAft>
                <a:spcPts val="0"/>
              </a:spcAft>
              <a:buClr>
                <a:schemeClr val="lt1"/>
              </a:buClr>
              <a:buSzPts val="1800"/>
              <a:buFont typeface="Montserrat"/>
              <a:buNone/>
            </a:pPr>
            <a:r>
              <a:rPr lang="es-ES" b="0">
                <a:solidFill>
                  <a:srgbClr val="F8BD20"/>
                </a:solidFill>
                <a:latin typeface="Arial"/>
                <a:ea typeface="Arial"/>
                <a:cs typeface="Arial"/>
                <a:sym typeface="Arial"/>
              </a:rPr>
              <a:t>▶ </a:t>
            </a:r>
            <a:r>
              <a:rPr lang="es-ES">
                <a:latin typeface="Helvetica Neue"/>
                <a:ea typeface="Helvetica Neue"/>
                <a:cs typeface="Helvetica Neue"/>
                <a:sym typeface="Helvetica Neue"/>
              </a:rPr>
              <a:t>Inclusion and participation</a:t>
            </a:r>
            <a:endParaRPr/>
          </a:p>
        </p:txBody>
      </p:sp>
      <p:sp>
        <p:nvSpPr>
          <p:cNvPr id="182" name="Google Shape;182;p9"/>
          <p:cNvSpPr/>
          <p:nvPr/>
        </p:nvSpPr>
        <p:spPr>
          <a:xfrm>
            <a:off x="8945100" y="124419"/>
            <a:ext cx="198900" cy="579900"/>
          </a:xfrm>
          <a:prstGeom prst="rect">
            <a:avLst/>
          </a:prstGeom>
          <a:solidFill>
            <a:srgbClr val="F8BD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pic>
        <p:nvPicPr>
          <p:cNvPr id="5" name="Gráfico 4" descr="Signo de exclamación con relleno sólido">
            <a:extLst>
              <a:ext uri="{FF2B5EF4-FFF2-40B4-BE49-F238E27FC236}">
                <a16:creationId xmlns:a16="http://schemas.microsoft.com/office/drawing/2014/main" id="{8C5EEB9B-6AB2-8348-9943-8C41A5D7634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9694" y="1536403"/>
            <a:ext cx="647614" cy="647614"/>
          </a:xfrm>
          <a:prstGeom prst="rect">
            <a:avLst/>
          </a:prstGeom>
        </p:spPr>
      </p:pic>
    </p:spTree>
  </p:cSld>
  <p:clrMapOvr>
    <a:masterClrMapping/>
  </p:clrMapOvr>
</p:sld>
</file>

<file path=ppt/theme/theme1.xml><?xml version="1.0" encoding="utf-8"?>
<a:theme xmlns:a="http://schemas.openxmlformats.org/drawingml/2006/main" name="UNITA_GSP-NAP">
  <a:themeElements>
    <a:clrScheme name="Simple Light">
      <a:dk1>
        <a:srgbClr val="000000"/>
      </a:dk1>
      <a:lt1>
        <a:srgbClr val="FFFFFF"/>
      </a:lt1>
      <a:dk2>
        <a:srgbClr val="595959"/>
      </a:dk2>
      <a:lt2>
        <a:srgbClr val="EEEEEE"/>
      </a:lt2>
      <a:accent1>
        <a:srgbClr val="4285F4"/>
      </a:accent1>
      <a:accent2>
        <a:srgbClr val="212121"/>
      </a:accent2>
      <a:accent3>
        <a:srgbClr val="000000"/>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1154</Words>
  <Application>Microsoft Office PowerPoint</Application>
  <PresentationFormat>On-screen Show (16:9)</PresentationFormat>
  <Paragraphs>191</Paragraphs>
  <Slides>13</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Helvetica</vt:lpstr>
      <vt:lpstr>Arial</vt:lpstr>
      <vt:lpstr>Helvetica Neue</vt:lpstr>
      <vt:lpstr>Montserrat</vt:lpstr>
      <vt:lpstr>Courier New</vt:lpstr>
      <vt:lpstr>UNITA_GSP-NAP</vt:lpstr>
      <vt:lpstr>Phase 1: NAP Preparation and Formulation </vt:lpstr>
      <vt:lpstr>▶ Setting the Baseline </vt:lpstr>
      <vt:lpstr>EHFG VGYDF CYGRVG CSU</vt:lpstr>
      <vt:lpstr>EHFG VGYDF CYGRVG CSU</vt:lpstr>
      <vt:lpstr>▶ Purpose and objectives of the NAP process </vt:lpstr>
      <vt:lpstr>▶ Origin of the NAP process</vt:lpstr>
      <vt:lpstr>▶ Links to NAPAs and NDCs</vt:lpstr>
      <vt:lpstr>EHFG VGYDF CYGRVG CSU</vt:lpstr>
      <vt:lpstr>▶ Inclusion and participation</vt:lpstr>
      <vt:lpstr>▶ Preparation</vt:lpstr>
      <vt:lpstr>▶ Learning to decide: criteria, methods, and tools   </vt:lpstr>
      <vt:lpstr>▶ Planning for horizontal, vertical, and cross-sectoral integration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Phase 1: NAP Preparation and Formulation </dc:title>
  <dc:creator>Josefina ASHIPALA</dc:creator>
  <cp:lastModifiedBy>Josefina ASHIPALA</cp:lastModifiedBy>
  <cp:revision>7</cp:revision>
  <dcterms:modified xsi:type="dcterms:W3CDTF">2022-01-05T11:07:08Z</dcterms:modified>
</cp:coreProperties>
</file>