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11"/>
  </p:notesMasterIdLst>
  <p:sldIdLst>
    <p:sldId id="275" r:id="rId2"/>
    <p:sldId id="257" r:id="rId3"/>
    <p:sldId id="272" r:id="rId4"/>
    <p:sldId id="261" r:id="rId5"/>
    <p:sldId id="271" r:id="rId6"/>
    <p:sldId id="258" r:id="rId7"/>
    <p:sldId id="264" r:id="rId8"/>
    <p:sldId id="269" r:id="rId9"/>
    <p:sldId id="270" r:id="rId10"/>
  </p:sldIdLst>
  <p:sldSz cx="9144000" cy="5143500" type="screen16x9"/>
  <p:notesSz cx="6858000" cy="9144000"/>
  <p:embeddedFontLst>
    <p:embeddedFont>
      <p:font typeface="Helvetica Neue" panose="020B0604020202020204" charset="0"/>
      <p:regular r:id="rId12"/>
      <p:bold r:id="rId13"/>
      <p:italic r:id="rId14"/>
      <p:boldItalic r:id="rId15"/>
    </p:embeddedFont>
    <p:embeddedFont>
      <p:font typeface="Montserrat" panose="00000500000000000000" pitchFamily="2"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os="733">
          <p15:clr>
            <a:srgbClr val="9AA0A6"/>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j5Tb1J/AP/FYpAcBPWBG0IjEiqe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24"/>
  </p:normalViewPr>
  <p:slideViewPr>
    <p:cSldViewPr snapToGrid="0">
      <p:cViewPr varScale="1">
        <p:scale>
          <a:sx n="90" d="100"/>
          <a:sy n="90" d="100"/>
        </p:scale>
        <p:origin x="816" y="318"/>
      </p:cViewPr>
      <p:guideLst>
        <p:guide orient="horz" pos="1620"/>
        <p:guide pos="2880"/>
        <p:guide orient="horz" pos="73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5.fntdata"/><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font" Target="fonts/font8.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2" name="Google Shape;7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 name="Google Shape;8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 name="Google Shape;8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74697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43601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3" name="Google Shape;233;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fbec1cdad6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3" name="Google Shape;243;gfbec1cdad6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1"/>
        <p:cNvGrpSpPr/>
        <p:nvPr/>
      </p:nvGrpSpPr>
      <p:grpSpPr>
        <a:xfrm>
          <a:off x="0" y="0"/>
          <a:ext cx="0" cy="0"/>
          <a:chOff x="0" y="0"/>
          <a:chExt cx="0" cy="0"/>
        </a:xfrm>
      </p:grpSpPr>
      <p:sp>
        <p:nvSpPr>
          <p:cNvPr id="12" name="Google Shape;12;p18"/>
          <p:cNvSpPr txBox="1">
            <a:spLocks noGrp="1"/>
          </p:cNvSpPr>
          <p:nvPr>
            <p:ph type="title"/>
          </p:nvPr>
        </p:nvSpPr>
        <p:spPr>
          <a:xfrm>
            <a:off x="311700" y="555600"/>
            <a:ext cx="2808000" cy="755700"/>
          </a:xfrm>
          <a:prstGeom prst="rect">
            <a:avLst/>
          </a:prstGeom>
          <a:noFill/>
          <a:ln>
            <a:noFill/>
          </a:ln>
        </p:spPr>
        <p:txBody>
          <a:bodyPr spcFirstLastPara="1" wrap="square" lIns="0" tIns="0" rIns="91425" bIns="0"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13" name="Google Shape;13;p18"/>
          <p:cNvSpPr txBox="1">
            <a:spLocks noGrp="1"/>
          </p:cNvSpPr>
          <p:nvPr>
            <p:ph type="sldNum" idx="12"/>
          </p:nvPr>
        </p:nvSpPr>
        <p:spPr>
          <a:xfrm>
            <a:off x="8620834" y="4761816"/>
            <a:ext cx="548700" cy="3936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100"/>
              <a:buFont typeface="Arial"/>
              <a:buNone/>
              <a:defRPr sz="11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100"/>
              <a:buFont typeface="Arial"/>
              <a:buNone/>
              <a:defRPr sz="11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100"/>
              <a:buFont typeface="Arial"/>
              <a:buNone/>
              <a:defRPr sz="11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100"/>
              <a:buFont typeface="Arial"/>
              <a:buNone/>
              <a:defRPr sz="11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100"/>
              <a:buFont typeface="Arial"/>
              <a:buNone/>
              <a:defRPr sz="11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100"/>
              <a:buFont typeface="Arial"/>
              <a:buNone/>
              <a:defRPr sz="11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100"/>
              <a:buFont typeface="Arial"/>
              <a:buNone/>
              <a:defRPr sz="11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100"/>
              <a:buFont typeface="Arial"/>
              <a:buNone/>
              <a:defRPr sz="11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100"/>
              <a:buFont typeface="Arial"/>
              <a:buNone/>
              <a:defRPr sz="11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s-ES"/>
              <a:t>‹#›</a:t>
            </a:fld>
            <a:endParaRPr/>
          </a:p>
        </p:txBody>
      </p:sp>
      <p:sp>
        <p:nvSpPr>
          <p:cNvPr id="14" name="Google Shape;14;p18"/>
          <p:cNvSpPr txBox="1"/>
          <p:nvPr/>
        </p:nvSpPr>
        <p:spPr>
          <a:xfrm>
            <a:off x="4523538" y="317900"/>
            <a:ext cx="2293500" cy="992700"/>
          </a:xfrm>
          <a:prstGeom prst="rect">
            <a:avLst/>
          </a:prstGeom>
          <a:noFill/>
          <a:ln>
            <a:noFill/>
          </a:ln>
        </p:spPr>
        <p:txBody>
          <a:bodyPr spcFirstLastPara="1" wrap="square" lIns="18000" tIns="0" rIns="54000" bIns="0" anchor="t" anchorCtr="0">
            <a:noAutofit/>
          </a:bodyPr>
          <a:lstStyle/>
          <a:p>
            <a:pPr marL="0" marR="0" lvl="0" indent="0" algn="l" rtl="0">
              <a:lnSpc>
                <a:spcPct val="150000"/>
              </a:lnSpc>
              <a:spcBef>
                <a:spcPts val="0"/>
              </a:spcBef>
              <a:spcAft>
                <a:spcPts val="0"/>
              </a:spcAft>
              <a:buClr>
                <a:srgbClr val="000000"/>
              </a:buClr>
              <a:buSzPts val="600"/>
              <a:buFont typeface="Arial"/>
              <a:buNone/>
            </a:pPr>
            <a:r>
              <a:rPr lang="es-ES" sz="600" b="1" i="0" u="none" strike="noStrike" cap="none">
                <a:solidFill>
                  <a:srgbClr val="000000"/>
                </a:solidFill>
                <a:latin typeface="Helvetica Neue"/>
                <a:ea typeface="Helvetica Neue"/>
                <a:cs typeface="Helvetica Neue"/>
                <a:sym typeface="Helvetica Neue"/>
              </a:rPr>
              <a:t>First Level</a:t>
            </a:r>
            <a:endParaRPr sz="600" b="1" i="0" u="none" strike="noStrike" cap="none">
              <a:solidFill>
                <a:srgbClr val="000000"/>
              </a:solidFill>
              <a:latin typeface="Helvetica Neue"/>
              <a:ea typeface="Helvetica Neue"/>
              <a:cs typeface="Helvetica Neue"/>
              <a:sym typeface="Helvetica Neue"/>
            </a:endParaRPr>
          </a:p>
          <a:p>
            <a:pPr marL="0" marR="0" lvl="0" indent="457200" algn="l" rtl="0">
              <a:lnSpc>
                <a:spcPct val="150000"/>
              </a:lnSpc>
              <a:spcBef>
                <a:spcPts val="100"/>
              </a:spcBef>
              <a:spcAft>
                <a:spcPts val="500"/>
              </a:spcAft>
              <a:buClr>
                <a:srgbClr val="000000"/>
              </a:buClr>
              <a:buSzPts val="600"/>
              <a:buFont typeface="Arial"/>
              <a:buNone/>
            </a:pPr>
            <a:r>
              <a:rPr lang="es-ES" sz="600" b="0" i="0" u="none" strike="noStrike" cap="none">
                <a:solidFill>
                  <a:schemeClr val="dk1"/>
                </a:solidFill>
                <a:latin typeface="Helvetica Neue"/>
                <a:ea typeface="Helvetica Neue"/>
                <a:cs typeface="Helvetica Neue"/>
                <a:sym typeface="Helvetica Neue"/>
              </a:rPr>
              <a:t>Second Level </a:t>
            </a:r>
            <a:endParaRPr sz="600" b="0" i="0" u="none" strike="noStrike" cap="none">
              <a:solidFill>
                <a:schemeClr val="dk1"/>
              </a:solidFill>
              <a:latin typeface="Helvetica Neue"/>
              <a:ea typeface="Helvetica Neue"/>
              <a:cs typeface="Helvetica Neue"/>
              <a:sym typeface="Helvetica Neue"/>
            </a:endParaRPr>
          </a:p>
        </p:txBody>
      </p:sp>
      <p:sp>
        <p:nvSpPr>
          <p:cNvPr id="15" name="Google Shape;15;p18"/>
          <p:cNvSpPr txBox="1">
            <a:spLocks noGrp="1"/>
          </p:cNvSpPr>
          <p:nvPr>
            <p:ph type="title" idx="2"/>
          </p:nvPr>
        </p:nvSpPr>
        <p:spPr>
          <a:xfrm>
            <a:off x="4153618" y="82021"/>
            <a:ext cx="7325700" cy="422400"/>
          </a:xfrm>
          <a:prstGeom prst="rect">
            <a:avLst/>
          </a:prstGeom>
          <a:noFill/>
          <a:ln>
            <a:noFill/>
          </a:ln>
        </p:spPr>
        <p:txBody>
          <a:bodyPr spcFirstLastPara="1" wrap="square" lIns="0" tIns="0" rIns="91425" bIns="0" anchor="t" anchorCtr="0">
            <a:norm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8"/>
          <p:cNvSpPr txBox="1">
            <a:spLocks noGrp="1"/>
          </p:cNvSpPr>
          <p:nvPr>
            <p:ph type="sldNum" idx="3"/>
          </p:nvPr>
        </p:nvSpPr>
        <p:spPr>
          <a:xfrm>
            <a:off x="8620834" y="4761816"/>
            <a:ext cx="548700" cy="3936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100"/>
              <a:buFont typeface="Arial"/>
              <a:buNone/>
              <a:defRPr sz="11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100"/>
              <a:buFont typeface="Arial"/>
              <a:buNone/>
              <a:defRPr sz="11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100"/>
              <a:buFont typeface="Arial"/>
              <a:buNone/>
              <a:defRPr sz="11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100"/>
              <a:buFont typeface="Arial"/>
              <a:buNone/>
              <a:defRPr sz="11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100"/>
              <a:buFont typeface="Arial"/>
              <a:buNone/>
              <a:defRPr sz="11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100"/>
              <a:buFont typeface="Arial"/>
              <a:buNone/>
              <a:defRPr sz="11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100"/>
              <a:buFont typeface="Arial"/>
              <a:buNone/>
              <a:defRPr sz="11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100"/>
              <a:buFont typeface="Arial"/>
              <a:buNone/>
              <a:defRPr sz="11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100"/>
              <a:buFont typeface="Arial"/>
              <a:buNone/>
              <a:defRPr sz="11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s-ES"/>
              <a:t>‹#›</a:t>
            </a:fld>
            <a:endParaRPr/>
          </a:p>
        </p:txBody>
      </p:sp>
      <p:pic>
        <p:nvPicPr>
          <p:cNvPr id="17" name="Google Shape;17;p18"/>
          <p:cNvPicPr preferRelativeResize="0"/>
          <p:nvPr/>
        </p:nvPicPr>
        <p:blipFill rotWithShape="1">
          <a:blip r:embed="rId2">
            <a:alphaModFix/>
          </a:blip>
          <a:srcRect l="11433" t="4251" r="2015" b="4715"/>
          <a:stretch/>
        </p:blipFill>
        <p:spPr>
          <a:xfrm>
            <a:off x="1029385" y="2240150"/>
            <a:ext cx="5420477" cy="2639575"/>
          </a:xfrm>
          <a:prstGeom prst="rect">
            <a:avLst/>
          </a:prstGeom>
          <a:noFill/>
          <a:ln>
            <a:noFill/>
          </a:ln>
        </p:spPr>
      </p:pic>
      <p:sp>
        <p:nvSpPr>
          <p:cNvPr id="18" name="Google Shape;18;p18"/>
          <p:cNvSpPr/>
          <p:nvPr/>
        </p:nvSpPr>
        <p:spPr>
          <a:xfrm>
            <a:off x="0" y="130600"/>
            <a:ext cx="9144000" cy="579900"/>
          </a:xfrm>
          <a:prstGeom prst="rect">
            <a:avLst/>
          </a:prstGeom>
          <a:solidFill>
            <a:srgbClr val="558BC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s-ES" sz="1400" b="0" i="0" u="none" strike="noStrike" cap="none">
                <a:solidFill>
                  <a:srgbClr val="FFFFFF"/>
                </a:solidFill>
                <a:latin typeface="Arial"/>
                <a:ea typeface="Arial"/>
                <a:cs typeface="Arial"/>
                <a:sym typeface="Arial"/>
              </a:rPr>
              <a:t>  </a:t>
            </a:r>
            <a:endParaRPr sz="1400" b="0" i="0" u="none" strike="noStrike" cap="none">
              <a:solidFill>
                <a:srgbClr val="FFFFFF"/>
              </a:solidFill>
              <a:latin typeface="Arial"/>
              <a:ea typeface="Arial"/>
              <a:cs typeface="Arial"/>
              <a:sym typeface="Arial"/>
            </a:endParaRPr>
          </a:p>
        </p:txBody>
      </p:sp>
      <p:pic>
        <p:nvPicPr>
          <p:cNvPr id="19" name="Google Shape;19;p18"/>
          <p:cNvPicPr preferRelativeResize="0"/>
          <p:nvPr/>
        </p:nvPicPr>
        <p:blipFill rotWithShape="1">
          <a:blip r:embed="rId3">
            <a:alphaModFix/>
          </a:blip>
          <a:srcRect/>
          <a:stretch/>
        </p:blipFill>
        <p:spPr>
          <a:xfrm>
            <a:off x="7242150" y="191550"/>
            <a:ext cx="1572125" cy="457900"/>
          </a:xfrm>
          <a:prstGeom prst="rect">
            <a:avLst/>
          </a:prstGeom>
          <a:noFill/>
          <a:ln>
            <a:noFill/>
          </a:ln>
        </p:spPr>
      </p:pic>
      <p:sp>
        <p:nvSpPr>
          <p:cNvPr id="20" name="Google Shape;20;p18"/>
          <p:cNvSpPr txBox="1"/>
          <p:nvPr/>
        </p:nvSpPr>
        <p:spPr>
          <a:xfrm>
            <a:off x="6715875" y="3629100"/>
            <a:ext cx="2193300" cy="1438200"/>
          </a:xfrm>
          <a:prstGeom prst="rect">
            <a:avLst/>
          </a:prstGeom>
          <a:noFill/>
          <a:ln>
            <a:noFill/>
          </a:ln>
        </p:spPr>
        <p:txBody>
          <a:bodyPr spcFirstLastPara="1" wrap="square" lIns="18000" tIns="0" rIns="54000" bIns="0" anchor="t" anchorCtr="0">
            <a:noAutofit/>
          </a:bodyPr>
          <a:lstStyle/>
          <a:p>
            <a:pPr marL="0" marR="0" lvl="0" indent="0" algn="l" rtl="0">
              <a:lnSpc>
                <a:spcPct val="150000"/>
              </a:lnSpc>
              <a:spcBef>
                <a:spcPts val="0"/>
              </a:spcBef>
              <a:spcAft>
                <a:spcPts val="0"/>
              </a:spcAft>
              <a:buClr>
                <a:srgbClr val="000000"/>
              </a:buClr>
              <a:buSzPts val="600"/>
              <a:buFont typeface="Arial"/>
              <a:buNone/>
            </a:pPr>
            <a:r>
              <a:rPr lang="es-ES" sz="600" b="1" i="0" u="none" strike="noStrike" cap="none">
                <a:solidFill>
                  <a:srgbClr val="000000"/>
                </a:solidFill>
                <a:latin typeface="Helvetica Neue"/>
                <a:ea typeface="Helvetica Neue"/>
                <a:cs typeface="Helvetica Neue"/>
                <a:sym typeface="Helvetica Neue"/>
              </a:rPr>
              <a:t>Shdvjhsvsjd oikjlkls m</a:t>
            </a:r>
            <a:r>
              <a:rPr lang="es-ES" sz="600" b="1" i="0" u="none" strike="noStrike" cap="none">
                <a:solidFill>
                  <a:schemeClr val="dk1"/>
                </a:solidFill>
                <a:latin typeface="Helvetica Neue"/>
                <a:ea typeface="Helvetica Neue"/>
                <a:cs typeface="Helvetica Neue"/>
                <a:sym typeface="Helvetica Neue"/>
              </a:rPr>
              <a:t>mvjhsvsjd oikjlkls</a:t>
            </a:r>
            <a:r>
              <a:rPr lang="es-ES" sz="600" b="0" i="0" u="none" strike="noStrike" cap="none">
                <a:solidFill>
                  <a:schemeClr val="dk1"/>
                </a:solidFill>
                <a:latin typeface="Helvetica Neue"/>
                <a:ea typeface="Helvetica Neue"/>
                <a:cs typeface="Helvetica Neue"/>
                <a:sym typeface="Helvetica Neue"/>
              </a:rPr>
              <a:t> mm vjjhjdw wjygdw ekuhfesdT epofjijfd rlijfio erw.kgn trwkwgjsvsjd oikjlkls mm vjjhjdw wjygdw ekuhfesd epofjijfd rlijfio erw.kgn d epofjijfd rlijfio erw.kgn trwkwgjsvsjd oikjlkls mm vsjd okjlkls mm vsjd okjlki vsjd okjlkvsjd okjlk vsjd okjlkvsjd vsjd okjlkls mm vsjd okjlki vsjd okjlkvsjd od epofjijfd rlijfio erw.kgn </a:t>
            </a:r>
            <a:endParaRPr sz="600" b="0" i="0" u="none" strike="noStrike" cap="none">
              <a:solidFill>
                <a:schemeClr val="dk1"/>
              </a:solidFill>
              <a:latin typeface="Helvetica Neue"/>
              <a:ea typeface="Helvetica Neue"/>
              <a:cs typeface="Helvetica Neue"/>
              <a:sym typeface="Helvetica Neue"/>
            </a:endParaRPr>
          </a:p>
          <a:p>
            <a:pPr marL="0" marR="0" lvl="0" indent="0" algn="l" rtl="0">
              <a:lnSpc>
                <a:spcPct val="150000"/>
              </a:lnSpc>
              <a:spcBef>
                <a:spcPts val="300"/>
              </a:spcBef>
              <a:spcAft>
                <a:spcPts val="300"/>
              </a:spcAft>
              <a:buClr>
                <a:srgbClr val="000000"/>
              </a:buClr>
              <a:buSzPts val="600"/>
              <a:buFont typeface="Arial"/>
              <a:buNone/>
            </a:pPr>
            <a:r>
              <a:rPr lang="es-ES" sz="600" b="1" i="0" u="none" strike="noStrike" cap="none">
                <a:solidFill>
                  <a:schemeClr val="dk1"/>
                </a:solidFill>
                <a:latin typeface="Helvetica Neue"/>
                <a:ea typeface="Helvetica Neue"/>
                <a:cs typeface="Helvetica Neue"/>
                <a:sym typeface="Helvetica Neue"/>
              </a:rPr>
              <a:t>Shdvjhsvsjd oikjlkls mmvjhsvsjd oikjlkls</a:t>
            </a:r>
            <a:r>
              <a:rPr lang="es-ES" sz="600" b="0" i="0" u="none" strike="noStrike" cap="none">
                <a:solidFill>
                  <a:schemeClr val="dk1"/>
                </a:solidFill>
                <a:latin typeface="Helvetica Neue"/>
                <a:ea typeface="Helvetica Neue"/>
                <a:cs typeface="Helvetica Neue"/>
                <a:sym typeface="Helvetica Neue"/>
              </a:rPr>
              <a:t> mm vjjhjdw wjygdw ekuhfesd epofjijfd rlijfio erw.kgn m vsjd okjlki vsjd okjlkvsjd od epofjijfd rlijfio erw.kgn </a:t>
            </a:r>
            <a:endParaRPr sz="600" b="0" i="0" u="none" strike="noStrike" cap="none">
              <a:solidFill>
                <a:schemeClr val="dk1"/>
              </a:solidFill>
              <a:latin typeface="Helvetica Neue"/>
              <a:ea typeface="Helvetica Neue"/>
              <a:cs typeface="Helvetica Neue"/>
              <a:sym typeface="Helvetica Neue"/>
            </a:endParaRPr>
          </a:p>
        </p:txBody>
      </p:sp>
      <p:sp>
        <p:nvSpPr>
          <p:cNvPr id="21" name="Google Shape;21;p18"/>
          <p:cNvSpPr/>
          <p:nvPr/>
        </p:nvSpPr>
        <p:spPr>
          <a:xfrm>
            <a:off x="8945100" y="130600"/>
            <a:ext cx="198900" cy="579900"/>
          </a:xfrm>
          <a:prstGeom prst="rect">
            <a:avLst/>
          </a:prstGeom>
          <a:solidFill>
            <a:srgbClr val="F8BD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s-ES" sz="1400" b="0" i="0" u="none" strike="noStrike" cap="none">
                <a:solidFill>
                  <a:srgbClr val="FFFFFF"/>
                </a:solidFill>
                <a:latin typeface="Arial"/>
                <a:ea typeface="Arial"/>
                <a:cs typeface="Arial"/>
                <a:sym typeface="Arial"/>
              </a:rPr>
              <a:t>  </a:t>
            </a:r>
            <a:endParaRPr sz="1400" b="0" i="0" u="none" strike="noStrike" cap="none">
              <a:solidFill>
                <a:srgbClr val="FFFFFF"/>
              </a:solidFill>
              <a:latin typeface="Arial"/>
              <a:ea typeface="Arial"/>
              <a:cs typeface="Arial"/>
              <a:sym typeface="Arial"/>
            </a:endParaRPr>
          </a:p>
        </p:txBody>
      </p:sp>
      <p:sp>
        <p:nvSpPr>
          <p:cNvPr id="22" name="Google Shape;22;p18"/>
          <p:cNvSpPr txBox="1"/>
          <p:nvPr/>
        </p:nvSpPr>
        <p:spPr>
          <a:xfrm>
            <a:off x="385175" y="966450"/>
            <a:ext cx="6107400" cy="1074000"/>
          </a:xfrm>
          <a:prstGeom prst="rect">
            <a:avLst/>
          </a:prstGeom>
          <a:noFill/>
          <a:ln>
            <a:noFill/>
          </a:ln>
        </p:spPr>
        <p:txBody>
          <a:bodyPr spcFirstLastPara="1" wrap="square" lIns="18000" tIns="0" rIns="54000" bIns="0" anchor="t" anchorCtr="0">
            <a:noAutofit/>
          </a:bodyPr>
          <a:lstStyle/>
          <a:p>
            <a:pPr marL="0" marR="0" lvl="0" indent="0" algn="l" rtl="0">
              <a:lnSpc>
                <a:spcPct val="115000"/>
              </a:lnSpc>
              <a:spcBef>
                <a:spcPts val="0"/>
              </a:spcBef>
              <a:spcAft>
                <a:spcPts val="0"/>
              </a:spcAft>
              <a:buClr>
                <a:srgbClr val="000000"/>
              </a:buClr>
              <a:buSzPts val="700"/>
              <a:buFont typeface="Arial"/>
              <a:buNone/>
            </a:pPr>
            <a:r>
              <a:rPr lang="es-ES" sz="700" b="1" i="0" u="none" strike="noStrike" cap="none">
                <a:solidFill>
                  <a:srgbClr val="000000"/>
                </a:solidFill>
                <a:latin typeface="Helvetica Neue"/>
                <a:ea typeface="Helvetica Neue"/>
                <a:cs typeface="Helvetica Neue"/>
                <a:sym typeface="Helvetica Neue"/>
              </a:rPr>
              <a:t>Shdvjhsvsjd oikjlkls m</a:t>
            </a:r>
            <a:r>
              <a:rPr lang="es-ES" sz="700" b="1" i="0" u="none" strike="noStrike" cap="none">
                <a:solidFill>
                  <a:schemeClr val="dk1"/>
                </a:solidFill>
                <a:latin typeface="Helvetica Neue"/>
                <a:ea typeface="Helvetica Neue"/>
                <a:cs typeface="Helvetica Neue"/>
                <a:sym typeface="Helvetica Neue"/>
              </a:rPr>
              <a:t>mvjhsvsjd oikjlkls</a:t>
            </a:r>
            <a:r>
              <a:rPr lang="es-ES" sz="700" b="0" i="0" u="none" strike="noStrike" cap="none">
                <a:solidFill>
                  <a:schemeClr val="dk1"/>
                </a:solidFill>
                <a:latin typeface="Helvetica Neue"/>
                <a:ea typeface="Helvetica Neue"/>
                <a:cs typeface="Helvetica Neue"/>
                <a:sym typeface="Helvetica Neue"/>
              </a:rPr>
              <a:t> mm vjjhjdw wjygdw ekuhfesd epofjijfd rlijfio erw.kgn trwkwgjsvsjd oikjlkls mm vjjhjdw wjygdw ekuhfesd epofjijfd rlijfio erw.kgn d epofjijfd rlijfio  mm vjjhjdw wjygdw ekuhfesd epofjijfd rlijfio erw.kgn trwkwgjsvsjd oikjlkls mm vjjhjdw wjygdw ekuhfesd epofjijfd rlijfio erw.kgn d epofjijfd rlijfio erw.kgn trwkwgjsvsjd oikjlkls mm </a:t>
            </a:r>
            <a:endParaRPr sz="700" b="0" i="0" u="none" strike="noStrike" cap="none">
              <a:solidFill>
                <a:schemeClr val="dk1"/>
              </a:solidFill>
              <a:latin typeface="Helvetica Neue"/>
              <a:ea typeface="Helvetica Neue"/>
              <a:cs typeface="Helvetica Neue"/>
              <a:sym typeface="Helvetica Neue"/>
            </a:endParaRPr>
          </a:p>
          <a:p>
            <a:pPr marL="0" marR="0" lvl="0" indent="0" algn="l" rtl="0">
              <a:lnSpc>
                <a:spcPct val="115000"/>
              </a:lnSpc>
              <a:spcBef>
                <a:spcPts val="500"/>
              </a:spcBef>
              <a:spcAft>
                <a:spcPts val="0"/>
              </a:spcAft>
              <a:buClr>
                <a:srgbClr val="000000"/>
              </a:buClr>
              <a:buSzPts val="700"/>
              <a:buFont typeface="Arial"/>
              <a:buNone/>
            </a:pPr>
            <a:endParaRPr sz="700" b="0" i="0" u="none" strike="noStrike" cap="none">
              <a:solidFill>
                <a:schemeClr val="dk1"/>
              </a:solidFill>
              <a:latin typeface="Helvetica Neue"/>
              <a:ea typeface="Helvetica Neue"/>
              <a:cs typeface="Helvetica Neue"/>
              <a:sym typeface="Helvetica Neue"/>
            </a:endParaRPr>
          </a:p>
          <a:p>
            <a:pPr marL="0" marR="0" lvl="0" indent="0" algn="l" rtl="0">
              <a:lnSpc>
                <a:spcPct val="115000"/>
              </a:lnSpc>
              <a:spcBef>
                <a:spcPts val="500"/>
              </a:spcBef>
              <a:spcAft>
                <a:spcPts val="0"/>
              </a:spcAft>
              <a:buClr>
                <a:srgbClr val="000000"/>
              </a:buClr>
              <a:buSzPts val="700"/>
              <a:buFont typeface="Arial"/>
              <a:buNone/>
            </a:pPr>
            <a:r>
              <a:rPr lang="es-ES" sz="700" b="1" i="0" u="none" strike="noStrike" cap="none">
                <a:solidFill>
                  <a:schemeClr val="dk1"/>
                </a:solidFill>
                <a:latin typeface="Helvetica Neue"/>
                <a:ea typeface="Helvetica Neue"/>
                <a:cs typeface="Helvetica Neue"/>
                <a:sym typeface="Helvetica Neue"/>
              </a:rPr>
              <a:t>Shdvjhsvsjd oikjlkls mmvjhsvsjd oikjlkls </a:t>
            </a:r>
            <a:r>
              <a:rPr lang="es-ES" sz="700" b="0" i="0" u="none" strike="noStrike" cap="none">
                <a:solidFill>
                  <a:schemeClr val="dk1"/>
                </a:solidFill>
                <a:latin typeface="Helvetica Neue"/>
                <a:ea typeface="Helvetica Neue"/>
                <a:cs typeface="Helvetica Neue"/>
                <a:sym typeface="Helvetica Neue"/>
              </a:rPr>
              <a:t>mm vjjhjdw wjygdw ekuhfesd epofjijfd rlijfio erw.kgn trwkwgjsvsjd oikjlkls mm vjjhjdw wjygdw ekuhfesd epofjijfd rlijfio erw.kgn d epofjijfd rlijfio  mm vjjhjdw wjygdw ekuhfesd epofjijfd rlijfio erw.kgn trwkwgjsvsjd oikjlkls mm vjjhjdw wjygdw ekuhfesd epofjijfd </a:t>
            </a:r>
            <a:endParaRPr sz="700" b="0" i="0" u="none" strike="noStrike" cap="none">
              <a:solidFill>
                <a:schemeClr val="dk1"/>
              </a:solidFill>
              <a:latin typeface="Helvetica Neue"/>
              <a:ea typeface="Helvetica Neue"/>
              <a:cs typeface="Helvetica Neue"/>
              <a:sym typeface="Helvetica Neue"/>
            </a:endParaRPr>
          </a:p>
          <a:p>
            <a:pPr marL="0" marR="0" lvl="0" indent="0" algn="l" rtl="0">
              <a:lnSpc>
                <a:spcPct val="115000"/>
              </a:lnSpc>
              <a:spcBef>
                <a:spcPts val="300"/>
              </a:spcBef>
              <a:spcAft>
                <a:spcPts val="0"/>
              </a:spcAft>
              <a:buClr>
                <a:srgbClr val="000000"/>
              </a:buClr>
              <a:buSzPts val="700"/>
              <a:buFont typeface="Arial"/>
              <a:buNone/>
            </a:pPr>
            <a:r>
              <a:rPr lang="es-ES" sz="700" b="1" i="0" u="none" strike="noStrike" cap="none">
                <a:solidFill>
                  <a:srgbClr val="558BC8"/>
                </a:solidFill>
                <a:latin typeface="Helvetica Neue"/>
                <a:ea typeface="Helvetica Neue"/>
                <a:cs typeface="Helvetica Neue"/>
                <a:sym typeface="Helvetica Neue"/>
              </a:rPr>
              <a:t>epofjijfd rlijfio  mm vjjhjdw wjygdw ekuhfesd epofjijfd rlijfio erw.kgn trwkwgjsvsjd oikjlkls mm vjjhjdw wjygdw ekuhfes</a:t>
            </a:r>
            <a:endParaRPr sz="700" b="1" i="0" u="none" strike="noStrike" cap="none">
              <a:solidFill>
                <a:srgbClr val="558BC8"/>
              </a:solidFill>
              <a:latin typeface="Helvetica Neue"/>
              <a:ea typeface="Helvetica Neue"/>
              <a:cs typeface="Helvetica Neue"/>
              <a:sym typeface="Helvetica Neue"/>
            </a:endParaRPr>
          </a:p>
          <a:p>
            <a:pPr marL="0" marR="0" lvl="0" indent="0" algn="l" rtl="0">
              <a:lnSpc>
                <a:spcPct val="115000"/>
              </a:lnSpc>
              <a:spcBef>
                <a:spcPts val="300"/>
              </a:spcBef>
              <a:spcAft>
                <a:spcPts val="0"/>
              </a:spcAft>
              <a:buClr>
                <a:srgbClr val="000000"/>
              </a:buClr>
              <a:buSzPts val="700"/>
              <a:buFont typeface="Arial"/>
              <a:buNone/>
            </a:pPr>
            <a:endParaRPr sz="700" b="1" i="0" u="none" strike="noStrike" cap="none">
              <a:solidFill>
                <a:srgbClr val="558BC8"/>
              </a:solidFill>
              <a:latin typeface="Helvetica Neue"/>
              <a:ea typeface="Helvetica Neue"/>
              <a:cs typeface="Helvetica Neue"/>
              <a:sym typeface="Helvetica Neue"/>
            </a:endParaRPr>
          </a:p>
          <a:p>
            <a:pPr marL="0" marR="0" lvl="0" indent="0" algn="l" rtl="0">
              <a:lnSpc>
                <a:spcPct val="115000"/>
              </a:lnSpc>
              <a:spcBef>
                <a:spcPts val="300"/>
              </a:spcBef>
              <a:spcAft>
                <a:spcPts val="300"/>
              </a:spcAft>
              <a:buClr>
                <a:srgbClr val="000000"/>
              </a:buClr>
              <a:buSzPts val="700"/>
              <a:buFont typeface="Arial"/>
              <a:buNone/>
            </a:pPr>
            <a:endParaRPr sz="700" b="1" i="0" u="none" strike="noStrike" cap="none">
              <a:solidFill>
                <a:srgbClr val="558BC8"/>
              </a:solidFill>
              <a:latin typeface="Helvetica Neue"/>
              <a:ea typeface="Helvetica Neue"/>
              <a:cs typeface="Helvetica Neue"/>
              <a:sym typeface="Helvetica Neue"/>
            </a:endParaRPr>
          </a:p>
        </p:txBody>
      </p:sp>
      <p:sp>
        <p:nvSpPr>
          <p:cNvPr id="23" name="Google Shape;23;p18"/>
          <p:cNvSpPr txBox="1"/>
          <p:nvPr/>
        </p:nvSpPr>
        <p:spPr>
          <a:xfrm>
            <a:off x="414325" y="2816510"/>
            <a:ext cx="657600" cy="2201100"/>
          </a:xfrm>
          <a:prstGeom prst="rect">
            <a:avLst/>
          </a:prstGeom>
          <a:noFill/>
          <a:ln>
            <a:noFill/>
          </a:ln>
        </p:spPr>
        <p:txBody>
          <a:bodyPr spcFirstLastPara="1" wrap="square" lIns="0" tIns="0" rIns="91425" bIns="0" anchor="t" anchorCtr="0">
            <a:spAutoFit/>
          </a:bodyPr>
          <a:lstStyle/>
          <a:p>
            <a:pPr marL="0" marR="0" lvl="0" indent="0" algn="l" rtl="0">
              <a:lnSpc>
                <a:spcPct val="100000"/>
              </a:lnSpc>
              <a:spcBef>
                <a:spcPts val="0"/>
              </a:spcBef>
              <a:spcAft>
                <a:spcPts val="0"/>
              </a:spcAft>
              <a:buClr>
                <a:srgbClr val="000000"/>
              </a:buClr>
              <a:buSzPts val="700"/>
              <a:buFont typeface="Arial"/>
              <a:buNone/>
            </a:pPr>
            <a:r>
              <a:rPr lang="es-ES" sz="700" b="1" i="0" u="none" strike="noStrike" cap="none">
                <a:solidFill>
                  <a:srgbClr val="000000"/>
                </a:solidFill>
                <a:latin typeface="Helvetica Neue"/>
                <a:ea typeface="Helvetica Neue"/>
                <a:cs typeface="Helvetica Neue"/>
                <a:sym typeface="Helvetica Neue"/>
              </a:rPr>
              <a:t>First Level</a:t>
            </a:r>
            <a:endParaRPr sz="7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600"/>
              <a:buFont typeface="Arial"/>
              <a:buNone/>
            </a:pPr>
            <a:endParaRPr sz="600" b="1"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600"/>
              <a:buFont typeface="Arial"/>
              <a:buNone/>
            </a:pPr>
            <a:endParaRPr sz="600" b="1"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600"/>
              <a:buFont typeface="Arial"/>
              <a:buNone/>
            </a:pPr>
            <a:endParaRPr sz="600" b="1"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800"/>
              <a:buFont typeface="Arial"/>
              <a:buNone/>
            </a:pPr>
            <a:endParaRPr sz="800" b="1"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800"/>
              <a:buFont typeface="Arial"/>
              <a:buNone/>
            </a:pPr>
            <a:r>
              <a:rPr lang="es-ES" sz="800" b="1" i="0" u="none" strike="noStrike" cap="none">
                <a:solidFill>
                  <a:srgbClr val="000000"/>
                </a:solidFill>
                <a:latin typeface="Helvetica Neue"/>
                <a:ea typeface="Helvetica Neue"/>
                <a:cs typeface="Helvetica Neue"/>
                <a:sym typeface="Helvetica Neue"/>
              </a:rPr>
              <a:t>Increasing</a:t>
            </a:r>
            <a:endParaRPr sz="800" b="1"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800"/>
              <a:buFont typeface="Arial"/>
              <a:buNone/>
            </a:pPr>
            <a:r>
              <a:rPr lang="es-ES" sz="800" b="1" i="0" u="none" strike="noStrike" cap="none">
                <a:solidFill>
                  <a:srgbClr val="000000"/>
                </a:solidFill>
                <a:latin typeface="Helvetica Neue"/>
                <a:ea typeface="Helvetica Neue"/>
                <a:cs typeface="Helvetica Neue"/>
                <a:sym typeface="Helvetica Neue"/>
              </a:rPr>
              <a:t>Climate risk levels</a:t>
            </a:r>
            <a:endParaRPr sz="800" b="1"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700"/>
              <a:buFont typeface="Arial"/>
              <a:buNone/>
            </a:pPr>
            <a:r>
              <a:rPr lang="es-ES" sz="700" b="0" i="0" u="none" strike="noStrike" cap="none">
                <a:solidFill>
                  <a:srgbClr val="000000"/>
                </a:solidFill>
                <a:latin typeface="Helvetica Neue"/>
                <a:ea typeface="Helvetica Neue"/>
                <a:cs typeface="Helvetica Neue"/>
                <a:sym typeface="Helvetica Neue"/>
              </a:rPr>
              <a:t>(from undetectable to very low, to very high)</a:t>
            </a:r>
            <a:endParaRPr sz="7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700"/>
              <a:buFont typeface="Arial"/>
              <a:buNone/>
            </a:pPr>
            <a:endParaRPr sz="700" b="1"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600"/>
              <a:buFont typeface="Arial"/>
              <a:buNone/>
            </a:pPr>
            <a:endParaRPr sz="600" b="1" i="0" u="none" strike="noStrike" cap="none">
              <a:solidFill>
                <a:srgbClr val="000000"/>
              </a:solidFill>
              <a:latin typeface="Helvetica Neue"/>
              <a:ea typeface="Helvetica Neue"/>
              <a:cs typeface="Helvetica Neue"/>
              <a:sym typeface="Helvetica Neue"/>
            </a:endParaRPr>
          </a:p>
        </p:txBody>
      </p:sp>
      <p:pic>
        <p:nvPicPr>
          <p:cNvPr id="24" name="Google Shape;24;p18"/>
          <p:cNvPicPr preferRelativeResize="0"/>
          <p:nvPr/>
        </p:nvPicPr>
        <p:blipFill rotWithShape="1">
          <a:blip r:embed="rId4">
            <a:alphaModFix/>
          </a:blip>
          <a:srcRect l="10798" r="18253"/>
          <a:stretch/>
        </p:blipFill>
        <p:spPr>
          <a:xfrm>
            <a:off x="6715875" y="998225"/>
            <a:ext cx="2193172" cy="2137075"/>
          </a:xfrm>
          <a:prstGeom prst="rect">
            <a:avLst/>
          </a:prstGeom>
          <a:noFill/>
          <a:ln>
            <a:noFill/>
          </a:ln>
        </p:spPr>
      </p:pic>
      <p:sp>
        <p:nvSpPr>
          <p:cNvPr id="25" name="Google Shape;25;p18"/>
          <p:cNvSpPr txBox="1"/>
          <p:nvPr/>
        </p:nvSpPr>
        <p:spPr>
          <a:xfrm>
            <a:off x="6761206" y="3219350"/>
            <a:ext cx="1631700" cy="192300"/>
          </a:xfrm>
          <a:prstGeom prst="rect">
            <a:avLst/>
          </a:prstGeom>
          <a:noFill/>
          <a:ln>
            <a:noFill/>
          </a:ln>
        </p:spPr>
        <p:txBody>
          <a:bodyPr spcFirstLastPara="1" wrap="square" lIns="0" tIns="0" rIns="91425" bIns="0" anchor="t" anchorCtr="0">
            <a:spAutoFit/>
          </a:bodyPr>
          <a:lstStyle/>
          <a:p>
            <a:pPr marL="0" marR="0" lvl="0" indent="0" algn="l" rtl="0">
              <a:lnSpc>
                <a:spcPct val="150000"/>
              </a:lnSpc>
              <a:spcBef>
                <a:spcPts val="0"/>
              </a:spcBef>
              <a:spcAft>
                <a:spcPts val="300"/>
              </a:spcAft>
              <a:buClr>
                <a:srgbClr val="000000"/>
              </a:buClr>
              <a:buSzPts val="500"/>
              <a:buFont typeface="Arial"/>
              <a:buNone/>
            </a:pPr>
            <a:r>
              <a:rPr lang="es-ES" sz="500" b="1" i="0" u="none" strike="noStrike" cap="none">
                <a:solidFill>
                  <a:schemeClr val="dk1"/>
                </a:solidFill>
                <a:latin typeface="Helvetica Neue"/>
                <a:ea typeface="Helvetica Neue"/>
                <a:cs typeface="Helvetica Neue"/>
                <a:sym typeface="Helvetica Neue"/>
              </a:rPr>
              <a:t>Shdvjhsvsjd oikjlkls mmvjhsvsjd oikjlkls</a:t>
            </a:r>
            <a:r>
              <a:rPr lang="es-ES" sz="500" b="0" i="0" u="none" strike="noStrike" cap="none">
                <a:solidFill>
                  <a:schemeClr val="dk1"/>
                </a:solidFill>
                <a:latin typeface="Helvetica Neue"/>
                <a:ea typeface="Helvetica Neue"/>
                <a:cs typeface="Helvetica Neue"/>
                <a:sym typeface="Helvetica Neue"/>
              </a:rPr>
              <a:t> mm vjjhjdw wjygdw ekuhfesd epofjijfd rlijfio erw.kgn trwkwgjs</a:t>
            </a:r>
            <a:endParaRPr sz="1300" b="0" i="0" u="none" strike="noStrike" cap="none">
              <a:solidFill>
                <a:srgbClr val="000000"/>
              </a:solidFill>
              <a:latin typeface="Arial"/>
              <a:ea typeface="Arial"/>
              <a:cs typeface="Arial"/>
              <a:sym typeface="Arial"/>
            </a:endParaRPr>
          </a:p>
        </p:txBody>
      </p:sp>
      <p:sp>
        <p:nvSpPr>
          <p:cNvPr id="26" name="Google Shape;26;p18"/>
          <p:cNvSpPr txBox="1">
            <a:spLocks noGrp="1"/>
          </p:cNvSpPr>
          <p:nvPr>
            <p:ph type="subTitle" idx="1"/>
          </p:nvPr>
        </p:nvSpPr>
        <p:spPr>
          <a:xfrm>
            <a:off x="428900" y="469075"/>
            <a:ext cx="8381400" cy="217800"/>
          </a:xfrm>
          <a:prstGeom prst="rect">
            <a:avLst/>
          </a:prstGeom>
          <a:noFill/>
          <a:ln>
            <a:noFill/>
          </a:ln>
        </p:spPr>
        <p:txBody>
          <a:bodyPr spcFirstLastPara="1" wrap="square" lIns="0" tIns="0" rIns="54000" bIns="0" anchor="t" anchorCtr="0">
            <a:noAutofit/>
          </a:bodyPr>
          <a:lstStyle>
            <a:lvl1pPr marR="0" lvl="0" algn="l" rtl="0">
              <a:lnSpc>
                <a:spcPct val="100000"/>
              </a:lnSpc>
              <a:spcBef>
                <a:spcPts val="0"/>
              </a:spcBef>
              <a:spcAft>
                <a:spcPts val="0"/>
              </a:spcAft>
              <a:buClr>
                <a:schemeClr val="lt1"/>
              </a:buClr>
              <a:buSzPts val="1100"/>
              <a:buFont typeface="Montserrat"/>
              <a:buNone/>
              <a:defRPr sz="1100" b="1"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7" name="Google Shape;27;p18"/>
          <p:cNvSpPr txBox="1">
            <a:spLocks noGrp="1"/>
          </p:cNvSpPr>
          <p:nvPr>
            <p:ph type="title" idx="4"/>
          </p:nvPr>
        </p:nvSpPr>
        <p:spPr>
          <a:xfrm>
            <a:off x="382325" y="227575"/>
            <a:ext cx="8158200" cy="276900"/>
          </a:xfrm>
          <a:prstGeom prst="rect">
            <a:avLst/>
          </a:prstGeom>
          <a:noFill/>
          <a:ln>
            <a:noFill/>
          </a:ln>
        </p:spPr>
        <p:txBody>
          <a:bodyPr spcFirstLastPara="1" wrap="square" lIns="0" tIns="0" rIns="91425" bIns="0" anchor="t" anchorCtr="0">
            <a:normAutofit/>
          </a:bodyPr>
          <a:lstStyle>
            <a:lvl1pPr lvl="0" algn="l">
              <a:lnSpc>
                <a:spcPct val="100000"/>
              </a:lnSpc>
              <a:spcBef>
                <a:spcPts val="0"/>
              </a:spcBef>
              <a:spcAft>
                <a:spcPts val="0"/>
              </a:spcAft>
              <a:buClr>
                <a:schemeClr val="lt1"/>
              </a:buClr>
              <a:buSzPts val="1800"/>
              <a:buFont typeface="Montserrat"/>
              <a:buNone/>
              <a:defRPr sz="1800" b="1">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8"/>
        <p:cNvGrpSpPr/>
        <p:nvPr/>
      </p:nvGrpSpPr>
      <p:grpSpPr>
        <a:xfrm>
          <a:off x="0" y="0"/>
          <a:ext cx="0" cy="0"/>
          <a:chOff x="0" y="0"/>
          <a:chExt cx="0" cy="0"/>
        </a:xfrm>
      </p:grpSpPr>
      <p:sp>
        <p:nvSpPr>
          <p:cNvPr id="29" name="Google Shape;29;p19"/>
          <p:cNvSpPr txBox="1">
            <a:spLocks noGrp="1"/>
          </p:cNvSpPr>
          <p:nvPr>
            <p:ph type="title"/>
          </p:nvPr>
        </p:nvSpPr>
        <p:spPr>
          <a:xfrm>
            <a:off x="490250" y="450150"/>
            <a:ext cx="6367800" cy="4090800"/>
          </a:xfrm>
          <a:prstGeom prst="rect">
            <a:avLst/>
          </a:prstGeom>
          <a:noFill/>
          <a:ln>
            <a:noFill/>
          </a:ln>
        </p:spPr>
        <p:txBody>
          <a:bodyPr spcFirstLastPara="1" wrap="square" lIns="0" tIns="0" rIns="91425" bIns="0"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0" name="Google Shape;30;p19"/>
          <p:cNvSpPr txBox="1">
            <a:spLocks noGrp="1"/>
          </p:cNvSpPr>
          <p:nvPr>
            <p:ph type="sldNum" idx="12"/>
          </p:nvPr>
        </p:nvSpPr>
        <p:spPr>
          <a:xfrm>
            <a:off x="8620834" y="4761816"/>
            <a:ext cx="548700" cy="3936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100"/>
              <a:buFont typeface="Arial"/>
              <a:buNone/>
              <a:defRPr sz="11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100"/>
              <a:buFont typeface="Arial"/>
              <a:buNone/>
              <a:defRPr sz="11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100"/>
              <a:buFont typeface="Arial"/>
              <a:buNone/>
              <a:defRPr sz="11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100"/>
              <a:buFont typeface="Arial"/>
              <a:buNone/>
              <a:defRPr sz="11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100"/>
              <a:buFont typeface="Arial"/>
              <a:buNone/>
              <a:defRPr sz="11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100"/>
              <a:buFont typeface="Arial"/>
              <a:buNone/>
              <a:defRPr sz="11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100"/>
              <a:buFont typeface="Arial"/>
              <a:buNone/>
              <a:defRPr sz="11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100"/>
              <a:buFont typeface="Arial"/>
              <a:buNone/>
              <a:defRPr sz="11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100"/>
              <a:buFont typeface="Arial"/>
              <a:buNone/>
              <a:defRPr sz="11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s-ES"/>
              <a:t>‹#›</a:t>
            </a:fld>
            <a:endParaRPr/>
          </a:p>
        </p:txBody>
      </p:sp>
      <p:sp>
        <p:nvSpPr>
          <p:cNvPr id="31" name="Google Shape;31;p19"/>
          <p:cNvSpPr txBox="1"/>
          <p:nvPr/>
        </p:nvSpPr>
        <p:spPr>
          <a:xfrm>
            <a:off x="4504513" y="275050"/>
            <a:ext cx="2293500" cy="992700"/>
          </a:xfrm>
          <a:prstGeom prst="rect">
            <a:avLst/>
          </a:prstGeom>
          <a:noFill/>
          <a:ln>
            <a:noFill/>
          </a:ln>
        </p:spPr>
        <p:txBody>
          <a:bodyPr spcFirstLastPara="1" wrap="square" lIns="18000" tIns="0" rIns="54000" bIns="0" anchor="t" anchorCtr="0">
            <a:noAutofit/>
          </a:bodyPr>
          <a:lstStyle/>
          <a:p>
            <a:pPr marL="0" marR="0" lvl="0" indent="0" algn="l" rtl="0">
              <a:lnSpc>
                <a:spcPct val="150000"/>
              </a:lnSpc>
              <a:spcBef>
                <a:spcPts val="0"/>
              </a:spcBef>
              <a:spcAft>
                <a:spcPts val="0"/>
              </a:spcAft>
              <a:buClr>
                <a:srgbClr val="000000"/>
              </a:buClr>
              <a:buSzPts val="600"/>
              <a:buFont typeface="Arial"/>
              <a:buNone/>
            </a:pPr>
            <a:r>
              <a:rPr lang="es-ES" sz="600" b="1" i="0" u="none" strike="noStrike" cap="none">
                <a:solidFill>
                  <a:srgbClr val="000000"/>
                </a:solidFill>
                <a:latin typeface="Helvetica Neue"/>
                <a:ea typeface="Helvetica Neue"/>
                <a:cs typeface="Helvetica Neue"/>
                <a:sym typeface="Helvetica Neue"/>
              </a:rPr>
              <a:t>First Level</a:t>
            </a:r>
            <a:endParaRPr sz="600" b="1" i="0" u="none" strike="noStrike" cap="none">
              <a:solidFill>
                <a:srgbClr val="000000"/>
              </a:solidFill>
              <a:latin typeface="Helvetica Neue"/>
              <a:ea typeface="Helvetica Neue"/>
              <a:cs typeface="Helvetica Neue"/>
              <a:sym typeface="Helvetica Neue"/>
            </a:endParaRPr>
          </a:p>
          <a:p>
            <a:pPr marL="0" marR="0" lvl="0" indent="457200" algn="l" rtl="0">
              <a:lnSpc>
                <a:spcPct val="150000"/>
              </a:lnSpc>
              <a:spcBef>
                <a:spcPts val="100"/>
              </a:spcBef>
              <a:spcAft>
                <a:spcPts val="500"/>
              </a:spcAft>
              <a:buClr>
                <a:srgbClr val="000000"/>
              </a:buClr>
              <a:buSzPts val="600"/>
              <a:buFont typeface="Arial"/>
              <a:buNone/>
            </a:pPr>
            <a:r>
              <a:rPr lang="es-ES" sz="600" b="0" i="0" u="none" strike="noStrike" cap="none">
                <a:solidFill>
                  <a:schemeClr val="dk1"/>
                </a:solidFill>
                <a:latin typeface="Helvetica Neue"/>
                <a:ea typeface="Helvetica Neue"/>
                <a:cs typeface="Helvetica Neue"/>
                <a:sym typeface="Helvetica Neue"/>
              </a:rPr>
              <a:t>Second Level </a:t>
            </a:r>
            <a:endParaRPr sz="600" b="0" i="0" u="none" strike="noStrike" cap="none">
              <a:solidFill>
                <a:schemeClr val="dk1"/>
              </a:solidFill>
              <a:latin typeface="Helvetica Neue"/>
              <a:ea typeface="Helvetica Neue"/>
              <a:cs typeface="Helvetica Neue"/>
              <a:sym typeface="Helvetica Neue"/>
            </a:endParaRPr>
          </a:p>
        </p:txBody>
      </p:sp>
      <p:sp>
        <p:nvSpPr>
          <p:cNvPr id="32" name="Google Shape;32;p19"/>
          <p:cNvSpPr txBox="1">
            <a:spLocks noGrp="1"/>
          </p:cNvSpPr>
          <p:nvPr>
            <p:ph type="sldNum" idx="2"/>
          </p:nvPr>
        </p:nvSpPr>
        <p:spPr>
          <a:xfrm>
            <a:off x="8620834" y="4761816"/>
            <a:ext cx="548700" cy="3936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100"/>
              <a:buFont typeface="Arial"/>
              <a:buNone/>
              <a:defRPr sz="11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100"/>
              <a:buFont typeface="Arial"/>
              <a:buNone/>
              <a:defRPr sz="11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100"/>
              <a:buFont typeface="Arial"/>
              <a:buNone/>
              <a:defRPr sz="11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100"/>
              <a:buFont typeface="Arial"/>
              <a:buNone/>
              <a:defRPr sz="11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100"/>
              <a:buFont typeface="Arial"/>
              <a:buNone/>
              <a:defRPr sz="11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100"/>
              <a:buFont typeface="Arial"/>
              <a:buNone/>
              <a:defRPr sz="11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100"/>
              <a:buFont typeface="Arial"/>
              <a:buNone/>
              <a:defRPr sz="11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100"/>
              <a:buFont typeface="Arial"/>
              <a:buNone/>
              <a:defRPr sz="11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100"/>
              <a:buFont typeface="Arial"/>
              <a:buNone/>
              <a:defRPr sz="11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s-ES"/>
              <a:t>‹#›</a:t>
            </a:fld>
            <a:endParaRPr/>
          </a:p>
        </p:txBody>
      </p:sp>
      <p:pic>
        <p:nvPicPr>
          <p:cNvPr id="33" name="Google Shape;33;p19"/>
          <p:cNvPicPr preferRelativeResize="0"/>
          <p:nvPr/>
        </p:nvPicPr>
        <p:blipFill rotWithShape="1">
          <a:blip r:embed="rId2">
            <a:alphaModFix/>
          </a:blip>
          <a:srcRect/>
          <a:stretch/>
        </p:blipFill>
        <p:spPr>
          <a:xfrm>
            <a:off x="1327075" y="885625"/>
            <a:ext cx="7174349" cy="3562399"/>
          </a:xfrm>
          <a:prstGeom prst="rect">
            <a:avLst/>
          </a:prstGeom>
          <a:noFill/>
          <a:ln>
            <a:noFill/>
          </a:ln>
        </p:spPr>
      </p:pic>
      <p:sp>
        <p:nvSpPr>
          <p:cNvPr id="34" name="Google Shape;34;p19"/>
          <p:cNvSpPr txBox="1"/>
          <p:nvPr/>
        </p:nvSpPr>
        <p:spPr>
          <a:xfrm>
            <a:off x="411605" y="4453000"/>
            <a:ext cx="8218500" cy="992700"/>
          </a:xfrm>
          <a:prstGeom prst="rect">
            <a:avLst/>
          </a:prstGeom>
          <a:noFill/>
          <a:ln>
            <a:noFill/>
          </a:ln>
        </p:spPr>
        <p:txBody>
          <a:bodyPr spcFirstLastPara="1" wrap="square" lIns="18000" tIns="0" rIns="54000" bIns="0" anchor="t" anchorCtr="0">
            <a:noAutofit/>
          </a:bodyPr>
          <a:lstStyle/>
          <a:p>
            <a:pPr marL="0" marR="0" lvl="0" indent="0" algn="l" rtl="0">
              <a:lnSpc>
                <a:spcPct val="150000"/>
              </a:lnSpc>
              <a:spcBef>
                <a:spcPts val="0"/>
              </a:spcBef>
              <a:spcAft>
                <a:spcPts val="0"/>
              </a:spcAft>
              <a:buClr>
                <a:srgbClr val="000000"/>
              </a:buClr>
              <a:buSzPts val="600"/>
              <a:buFont typeface="Arial"/>
              <a:buNone/>
            </a:pPr>
            <a:r>
              <a:rPr lang="es-ES" sz="600" b="1" i="0" u="none" strike="noStrike" cap="none">
                <a:solidFill>
                  <a:srgbClr val="000000"/>
                </a:solidFill>
                <a:latin typeface="Helvetica Neue"/>
                <a:ea typeface="Helvetica Neue"/>
                <a:cs typeface="Helvetica Neue"/>
                <a:sym typeface="Helvetica Neue"/>
              </a:rPr>
              <a:t>Shdvjhsvsjd oikjlkls m</a:t>
            </a:r>
            <a:r>
              <a:rPr lang="es-ES" sz="600" b="1" i="0" u="none" strike="noStrike" cap="none">
                <a:solidFill>
                  <a:schemeClr val="dk1"/>
                </a:solidFill>
                <a:latin typeface="Helvetica Neue"/>
                <a:ea typeface="Helvetica Neue"/>
                <a:cs typeface="Helvetica Neue"/>
                <a:sym typeface="Helvetica Neue"/>
              </a:rPr>
              <a:t>mvjhsvsjd oikjlkls</a:t>
            </a:r>
            <a:r>
              <a:rPr lang="es-ES" sz="600" b="0" i="0" u="none" strike="noStrike" cap="none">
                <a:solidFill>
                  <a:schemeClr val="dk1"/>
                </a:solidFill>
                <a:latin typeface="Helvetica Neue"/>
                <a:ea typeface="Helvetica Neue"/>
                <a:cs typeface="Helvetica Neue"/>
                <a:sym typeface="Helvetica Neue"/>
              </a:rPr>
              <a:t> mm vjjhjdw wjygdw ekuhfesd epofjijfd rlijfio erw.kgn trwkwgjsvsjd oikjlkls mm vjjhjdw wjygdw ekuhfesd epofjijfd rlijfio erw.kgn d epofjijfd rlijfio erw.kgn trwkwgjsvsjd oikjlkls mm vsjd okjlkls mm vsjd okjlki vsjd okjlkvsjd okjlk vsjd okjlkvsjd vsjd okjlkls mm vsjd okjlki vsjd okjlkvsjd od epofjijfd rlijfio erw.kgn trwkwgjsvsjd oikjlkls mm vsjd okjlkls mm vsjd okjlki vsjd okjlkvsjd okjlk vsjd okjlkvsjd vjd okjlkvsjd v.jd okjlkvsjd v.jd okjlkvsjd v.</a:t>
            </a:r>
            <a:endParaRPr sz="600" b="0" i="0" u="none" strike="noStrike" cap="none">
              <a:solidFill>
                <a:schemeClr val="dk1"/>
              </a:solidFill>
              <a:latin typeface="Helvetica Neue"/>
              <a:ea typeface="Helvetica Neue"/>
              <a:cs typeface="Helvetica Neue"/>
              <a:sym typeface="Helvetica Neue"/>
            </a:endParaRPr>
          </a:p>
          <a:p>
            <a:pPr marL="457200" marR="0" lvl="0" indent="-266700" algn="l" rtl="0">
              <a:lnSpc>
                <a:spcPct val="150000"/>
              </a:lnSpc>
              <a:spcBef>
                <a:spcPts val="300"/>
              </a:spcBef>
              <a:spcAft>
                <a:spcPts val="0"/>
              </a:spcAft>
              <a:buClr>
                <a:schemeClr val="dk1"/>
              </a:buClr>
              <a:buSzPts val="600"/>
              <a:buFont typeface="Helvetica Neue"/>
              <a:buChar char="➔"/>
            </a:pPr>
            <a:r>
              <a:rPr lang="es-ES" sz="600" b="0" i="0" u="none" strike="noStrike" cap="none">
                <a:solidFill>
                  <a:schemeClr val="dk1"/>
                </a:solidFill>
                <a:latin typeface="Helvetica Neue"/>
                <a:ea typeface="Helvetica Neue"/>
                <a:cs typeface="Helvetica Neue"/>
                <a:sym typeface="Helvetica Neue"/>
              </a:rPr>
              <a:t>okjlkls mm vsjd okjlki vsjd okjlkvsjd okjlk vsjd jd oikjlmmvjhsvsjdokjlkvsjd vsjd okjlkls mm vsjd okjlki vsjd okjlkvsjd okjlk vsjd jd oikjlkvsjd vsjd okjlkvsjd vsjd okjlkvsjd vsjd okjlkvsjd vsjd okjl.</a:t>
            </a:r>
            <a:endParaRPr sz="600" b="0" i="0" u="none" strike="noStrike" cap="none">
              <a:solidFill>
                <a:schemeClr val="dk1"/>
              </a:solidFill>
              <a:latin typeface="Helvetica Neue"/>
              <a:ea typeface="Helvetica Neue"/>
              <a:cs typeface="Helvetica Neue"/>
              <a:sym typeface="Helvetica Neue"/>
            </a:endParaRPr>
          </a:p>
          <a:p>
            <a:pPr marL="457200" marR="0" lvl="0" indent="-266700" algn="l" rtl="0">
              <a:lnSpc>
                <a:spcPct val="150000"/>
              </a:lnSpc>
              <a:spcBef>
                <a:spcPts val="0"/>
              </a:spcBef>
              <a:spcAft>
                <a:spcPts val="0"/>
              </a:spcAft>
              <a:buClr>
                <a:schemeClr val="dk1"/>
              </a:buClr>
              <a:buSzPts val="600"/>
              <a:buFont typeface="Helvetica Neue"/>
              <a:buChar char="➔"/>
            </a:pPr>
            <a:r>
              <a:rPr lang="es-ES" sz="600" b="0" i="0" u="none" strike="noStrike" cap="none">
                <a:solidFill>
                  <a:schemeClr val="dk1"/>
                </a:solidFill>
                <a:latin typeface="Helvetica Neue"/>
                <a:ea typeface="Helvetica Neue"/>
                <a:cs typeface="Helvetica Neue"/>
                <a:sym typeface="Helvetica Neue"/>
              </a:rPr>
              <a:t>kvsjd vsjd okjlkvsjd vsjd okjlkvsjd vsjd okjlkvsjd vsjd okjlkvsjd vsjd okjlkvsjd vsjd okjlkvsjd vsjd okjlkvsjd vsjd okjlkvsjd vsjd okjlkvsjd vsjd okjlkvsjd vsjd okjl.</a:t>
            </a:r>
            <a:endParaRPr sz="600" b="0" i="0" u="none" strike="noStrike" cap="none">
              <a:solidFill>
                <a:schemeClr val="dk1"/>
              </a:solidFill>
              <a:latin typeface="Helvetica Neue"/>
              <a:ea typeface="Helvetica Neue"/>
              <a:cs typeface="Helvetica Neue"/>
              <a:sym typeface="Helvetica Neue"/>
            </a:endParaRPr>
          </a:p>
        </p:txBody>
      </p:sp>
      <p:sp>
        <p:nvSpPr>
          <p:cNvPr id="35" name="Google Shape;35;p19"/>
          <p:cNvSpPr txBox="1"/>
          <p:nvPr/>
        </p:nvSpPr>
        <p:spPr>
          <a:xfrm>
            <a:off x="413838" y="2852575"/>
            <a:ext cx="2293500" cy="992700"/>
          </a:xfrm>
          <a:prstGeom prst="rect">
            <a:avLst/>
          </a:prstGeom>
          <a:noFill/>
          <a:ln>
            <a:noFill/>
          </a:ln>
        </p:spPr>
        <p:txBody>
          <a:bodyPr spcFirstLastPara="1" wrap="square" lIns="18000" tIns="0" rIns="54000" bIns="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s-ES" sz="600" b="1" i="0" u="none" strike="noStrike" cap="none">
                <a:solidFill>
                  <a:srgbClr val="000000"/>
                </a:solidFill>
                <a:latin typeface="Helvetica Neue"/>
                <a:ea typeface="Helvetica Neue"/>
                <a:cs typeface="Helvetica Neue"/>
                <a:sym typeface="Helvetica Neue"/>
              </a:rPr>
              <a:t>Shdvjhsvsjd oikjlkls</a:t>
            </a:r>
            <a:endParaRPr sz="600" b="1"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100"/>
              </a:spcBef>
              <a:spcAft>
                <a:spcPts val="0"/>
              </a:spcAft>
              <a:buClr>
                <a:srgbClr val="000000"/>
              </a:buClr>
              <a:buSzPts val="600"/>
              <a:buFont typeface="Arial"/>
              <a:buNone/>
            </a:pPr>
            <a:r>
              <a:rPr lang="es-ES" sz="600" b="1" i="0" u="none" strike="noStrike" cap="none">
                <a:solidFill>
                  <a:srgbClr val="000000"/>
                </a:solidFill>
                <a:latin typeface="Helvetica Neue"/>
                <a:ea typeface="Helvetica Neue"/>
                <a:cs typeface="Helvetica Neue"/>
                <a:sym typeface="Helvetica Neue"/>
              </a:rPr>
              <a:t>m</a:t>
            </a:r>
            <a:r>
              <a:rPr lang="es-ES" sz="600" b="1" i="0" u="none" strike="noStrike" cap="none">
                <a:solidFill>
                  <a:schemeClr val="dk1"/>
                </a:solidFill>
                <a:latin typeface="Helvetica Neue"/>
                <a:ea typeface="Helvetica Neue"/>
                <a:cs typeface="Helvetica Neue"/>
                <a:sym typeface="Helvetica Neue"/>
              </a:rPr>
              <a:t>mvj svsjd ikjlkls mm vjjh</a:t>
            </a:r>
            <a:endParaRPr sz="600" b="1" i="0" u="none" strike="noStrike" cap="none">
              <a:solidFill>
                <a:schemeClr val="dk1"/>
              </a:solidFill>
              <a:latin typeface="Helvetica Neue"/>
              <a:ea typeface="Helvetica Neue"/>
              <a:cs typeface="Helvetica Neue"/>
              <a:sym typeface="Helvetica Neue"/>
            </a:endParaRPr>
          </a:p>
          <a:p>
            <a:pPr marL="0" marR="0" lvl="0" indent="0" algn="l" rtl="0">
              <a:lnSpc>
                <a:spcPct val="100000"/>
              </a:lnSpc>
              <a:spcBef>
                <a:spcPts val="100"/>
              </a:spcBef>
              <a:spcAft>
                <a:spcPts val="0"/>
              </a:spcAft>
              <a:buClr>
                <a:srgbClr val="000000"/>
              </a:buClr>
              <a:buSzPts val="600"/>
              <a:buFont typeface="Arial"/>
              <a:buNone/>
            </a:pPr>
            <a:r>
              <a:rPr lang="es-ES" sz="600" b="1" i="0" u="none" strike="noStrike" cap="none">
                <a:solidFill>
                  <a:schemeClr val="dk1"/>
                </a:solidFill>
                <a:latin typeface="Helvetica Neue"/>
                <a:ea typeface="Helvetica Neue"/>
                <a:cs typeface="Helvetica Neue"/>
                <a:sym typeface="Helvetica Neue"/>
              </a:rPr>
              <a:t>jdw wjygdw ek Shdvjhsvsjd oi</a:t>
            </a:r>
            <a:endParaRPr sz="600" b="1" i="0" u="none" strike="noStrike" cap="none">
              <a:solidFill>
                <a:schemeClr val="dk1"/>
              </a:solidFill>
              <a:latin typeface="Helvetica Neue"/>
              <a:ea typeface="Helvetica Neue"/>
              <a:cs typeface="Helvetica Neue"/>
              <a:sym typeface="Helvetica Neue"/>
            </a:endParaRPr>
          </a:p>
          <a:p>
            <a:pPr marL="0" marR="0" lvl="0" indent="0" algn="l" rtl="0">
              <a:lnSpc>
                <a:spcPct val="150000"/>
              </a:lnSpc>
              <a:spcBef>
                <a:spcPts val="100"/>
              </a:spcBef>
              <a:spcAft>
                <a:spcPts val="0"/>
              </a:spcAft>
              <a:buClr>
                <a:srgbClr val="000000"/>
              </a:buClr>
              <a:buSzPts val="600"/>
              <a:buFont typeface="Arial"/>
              <a:buNone/>
            </a:pPr>
            <a:r>
              <a:rPr lang="es-ES" sz="600" b="1" i="0" u="none" strike="noStrike" cap="none">
                <a:solidFill>
                  <a:schemeClr val="dk1"/>
                </a:solidFill>
                <a:latin typeface="Helvetica Neue"/>
                <a:ea typeface="Helvetica Neue"/>
                <a:cs typeface="Helvetica Neue"/>
                <a:sym typeface="Helvetica Neue"/>
              </a:rPr>
              <a:t>kjlkls mmvj svsj</a:t>
            </a:r>
            <a:endParaRPr sz="600" b="1" i="0" u="none" strike="noStrike" cap="none">
              <a:solidFill>
                <a:schemeClr val="dk1"/>
              </a:solidFill>
              <a:latin typeface="Helvetica Neue"/>
              <a:ea typeface="Helvetica Neue"/>
              <a:cs typeface="Helvetica Neue"/>
              <a:sym typeface="Helvetica Neue"/>
            </a:endParaRPr>
          </a:p>
          <a:p>
            <a:pPr marL="0" marR="0" lvl="0" indent="0" algn="l" rtl="0">
              <a:lnSpc>
                <a:spcPct val="150000"/>
              </a:lnSpc>
              <a:spcBef>
                <a:spcPts val="100"/>
              </a:spcBef>
              <a:spcAft>
                <a:spcPts val="500"/>
              </a:spcAft>
              <a:buClr>
                <a:srgbClr val="000000"/>
              </a:buClr>
              <a:buSzPts val="600"/>
              <a:buFont typeface="Arial"/>
              <a:buNone/>
            </a:pPr>
            <a:r>
              <a:rPr lang="es-ES" sz="600" b="0" i="0" u="none" strike="noStrike" cap="none">
                <a:solidFill>
                  <a:schemeClr val="dk1"/>
                </a:solidFill>
                <a:latin typeface="Helvetica Neue"/>
                <a:ea typeface="Helvetica Neue"/>
                <a:cs typeface="Helvetica Neue"/>
                <a:sym typeface="Helvetica Neue"/>
              </a:rPr>
              <a:t>epofjijfd rlijfio erw.kgn tr wkwgjsvsjd oikjlkls mm vsjd okjlkls mm vsjd okjlki vsjd okjlkvsjd okjlk vsjd okjlkvsjd vsjd okjlkls mm vsjd okjlki vsjd ekuhfesd epofjijfd rlijfio erw.kgn rwokjlkvsjd  okjlkls</a:t>
            </a:r>
            <a:endParaRPr sz="600" b="0" i="0" u="none" strike="noStrike" cap="none">
              <a:solidFill>
                <a:schemeClr val="dk1"/>
              </a:solidFill>
              <a:latin typeface="Helvetica Neue"/>
              <a:ea typeface="Helvetica Neue"/>
              <a:cs typeface="Helvetica Neue"/>
              <a:sym typeface="Helvetica Neue"/>
            </a:endParaRPr>
          </a:p>
        </p:txBody>
      </p:sp>
      <p:sp>
        <p:nvSpPr>
          <p:cNvPr id="36" name="Google Shape;36;p19"/>
          <p:cNvSpPr/>
          <p:nvPr/>
        </p:nvSpPr>
        <p:spPr>
          <a:xfrm>
            <a:off x="0" y="2852575"/>
            <a:ext cx="198900" cy="2104200"/>
          </a:xfrm>
          <a:prstGeom prst="rect">
            <a:avLst/>
          </a:prstGeom>
          <a:solidFill>
            <a:srgbClr val="F8BD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s-ES" sz="1400" b="0" i="0" u="none" strike="noStrike" cap="none">
                <a:solidFill>
                  <a:srgbClr val="FFFFFF"/>
                </a:solidFill>
                <a:latin typeface="Arial"/>
                <a:ea typeface="Arial"/>
                <a:cs typeface="Arial"/>
                <a:sym typeface="Arial"/>
              </a:rPr>
              <a:t>  </a:t>
            </a:r>
            <a:endParaRPr sz="1400" b="0" i="0" u="none" strike="noStrike" cap="none">
              <a:solidFill>
                <a:srgbClr val="FFFFFF"/>
              </a:solidFill>
              <a:latin typeface="Arial"/>
              <a:ea typeface="Arial"/>
              <a:cs typeface="Arial"/>
              <a:sym typeface="Arial"/>
            </a:endParaRPr>
          </a:p>
        </p:txBody>
      </p:sp>
      <p:sp>
        <p:nvSpPr>
          <p:cNvPr id="37" name="Google Shape;37;p19"/>
          <p:cNvSpPr txBox="1">
            <a:spLocks noGrp="1"/>
          </p:cNvSpPr>
          <p:nvPr>
            <p:ph type="title" idx="3"/>
          </p:nvPr>
        </p:nvSpPr>
        <p:spPr>
          <a:xfrm>
            <a:off x="4153618" y="82021"/>
            <a:ext cx="7325700" cy="422400"/>
          </a:xfrm>
          <a:prstGeom prst="rect">
            <a:avLst/>
          </a:prstGeom>
          <a:noFill/>
          <a:ln>
            <a:noFill/>
          </a:ln>
        </p:spPr>
        <p:txBody>
          <a:bodyPr spcFirstLastPara="1" wrap="square" lIns="0" tIns="0" rIns="91425" bIns="0" anchor="t" anchorCtr="0">
            <a:norm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9"/>
          <p:cNvSpPr/>
          <p:nvPr/>
        </p:nvSpPr>
        <p:spPr>
          <a:xfrm>
            <a:off x="0" y="130600"/>
            <a:ext cx="9144000" cy="579900"/>
          </a:xfrm>
          <a:prstGeom prst="rect">
            <a:avLst/>
          </a:prstGeom>
          <a:solidFill>
            <a:srgbClr val="558BC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s-ES" sz="1400" b="0" i="0" u="none" strike="noStrike" cap="none">
                <a:solidFill>
                  <a:srgbClr val="FFFFFF"/>
                </a:solidFill>
                <a:latin typeface="Arial"/>
                <a:ea typeface="Arial"/>
                <a:cs typeface="Arial"/>
                <a:sym typeface="Arial"/>
              </a:rPr>
              <a:t>  </a:t>
            </a:r>
            <a:endParaRPr sz="1400" b="0" i="0" u="none" strike="noStrike" cap="none">
              <a:solidFill>
                <a:srgbClr val="FFFFFF"/>
              </a:solidFill>
              <a:latin typeface="Arial"/>
              <a:ea typeface="Arial"/>
              <a:cs typeface="Arial"/>
              <a:sym typeface="Arial"/>
            </a:endParaRPr>
          </a:p>
        </p:txBody>
      </p:sp>
      <p:pic>
        <p:nvPicPr>
          <p:cNvPr id="39" name="Google Shape;39;p19"/>
          <p:cNvPicPr preferRelativeResize="0"/>
          <p:nvPr/>
        </p:nvPicPr>
        <p:blipFill rotWithShape="1">
          <a:blip r:embed="rId3">
            <a:alphaModFix/>
          </a:blip>
          <a:srcRect/>
          <a:stretch/>
        </p:blipFill>
        <p:spPr>
          <a:xfrm>
            <a:off x="7242150" y="201075"/>
            <a:ext cx="1572125" cy="457900"/>
          </a:xfrm>
          <a:prstGeom prst="rect">
            <a:avLst/>
          </a:prstGeom>
          <a:noFill/>
          <a:ln>
            <a:noFill/>
          </a:ln>
        </p:spPr>
      </p:pic>
      <p:sp>
        <p:nvSpPr>
          <p:cNvPr id="40" name="Google Shape;40;p19"/>
          <p:cNvSpPr/>
          <p:nvPr/>
        </p:nvSpPr>
        <p:spPr>
          <a:xfrm>
            <a:off x="8945100" y="130600"/>
            <a:ext cx="198900" cy="579900"/>
          </a:xfrm>
          <a:prstGeom prst="rect">
            <a:avLst/>
          </a:prstGeom>
          <a:solidFill>
            <a:srgbClr val="F8BD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s-ES" sz="1400" b="0" i="0" u="none" strike="noStrike" cap="none">
                <a:solidFill>
                  <a:srgbClr val="FFFFFF"/>
                </a:solidFill>
                <a:latin typeface="Arial"/>
                <a:ea typeface="Arial"/>
                <a:cs typeface="Arial"/>
                <a:sym typeface="Arial"/>
              </a:rPr>
              <a:t>  </a:t>
            </a:r>
            <a:endParaRPr sz="1400" b="0" i="0" u="none" strike="noStrike" cap="none">
              <a:solidFill>
                <a:srgbClr val="FFFFFF"/>
              </a:solidFill>
              <a:latin typeface="Arial"/>
              <a:ea typeface="Arial"/>
              <a:cs typeface="Arial"/>
              <a:sym typeface="Arial"/>
            </a:endParaRPr>
          </a:p>
        </p:txBody>
      </p:sp>
      <p:sp>
        <p:nvSpPr>
          <p:cNvPr id="41" name="Google Shape;41;p19"/>
          <p:cNvSpPr txBox="1">
            <a:spLocks noGrp="1"/>
          </p:cNvSpPr>
          <p:nvPr>
            <p:ph type="subTitle" idx="1"/>
          </p:nvPr>
        </p:nvSpPr>
        <p:spPr>
          <a:xfrm>
            <a:off x="428900" y="469075"/>
            <a:ext cx="8381400" cy="217800"/>
          </a:xfrm>
          <a:prstGeom prst="rect">
            <a:avLst/>
          </a:prstGeom>
          <a:noFill/>
          <a:ln>
            <a:noFill/>
          </a:ln>
        </p:spPr>
        <p:txBody>
          <a:bodyPr spcFirstLastPara="1" wrap="square" lIns="0" tIns="0" rIns="54000" bIns="0" anchor="t" anchorCtr="0">
            <a:noAutofit/>
          </a:bodyPr>
          <a:lstStyle>
            <a:lvl1pPr marR="0" lvl="0" algn="l" rtl="0">
              <a:lnSpc>
                <a:spcPct val="100000"/>
              </a:lnSpc>
              <a:spcBef>
                <a:spcPts val="0"/>
              </a:spcBef>
              <a:spcAft>
                <a:spcPts val="0"/>
              </a:spcAft>
              <a:buClr>
                <a:schemeClr val="lt1"/>
              </a:buClr>
              <a:buSzPts val="1100"/>
              <a:buFont typeface="Montserrat"/>
              <a:buNone/>
              <a:defRPr sz="1100" b="1"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2" name="Google Shape;42;p19"/>
          <p:cNvSpPr txBox="1">
            <a:spLocks noGrp="1"/>
          </p:cNvSpPr>
          <p:nvPr>
            <p:ph type="title" idx="4"/>
          </p:nvPr>
        </p:nvSpPr>
        <p:spPr>
          <a:xfrm>
            <a:off x="382325" y="227575"/>
            <a:ext cx="8158200" cy="276900"/>
          </a:xfrm>
          <a:prstGeom prst="rect">
            <a:avLst/>
          </a:prstGeom>
          <a:noFill/>
          <a:ln>
            <a:noFill/>
          </a:ln>
        </p:spPr>
        <p:txBody>
          <a:bodyPr spcFirstLastPara="1" wrap="square" lIns="0" tIns="0" rIns="91425" bIns="0" anchor="t" anchorCtr="0">
            <a:normAutofit/>
          </a:bodyPr>
          <a:lstStyle>
            <a:lvl1pPr lvl="0" algn="l">
              <a:lnSpc>
                <a:spcPct val="100000"/>
              </a:lnSpc>
              <a:spcBef>
                <a:spcPts val="0"/>
              </a:spcBef>
              <a:spcAft>
                <a:spcPts val="0"/>
              </a:spcAft>
              <a:buClr>
                <a:schemeClr val="lt1"/>
              </a:buClr>
              <a:buSzPts val="1800"/>
              <a:buFont typeface="Montserrat"/>
              <a:buNone/>
              <a:defRPr sz="1800" b="1">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3"/>
        <p:cNvGrpSpPr/>
        <p:nvPr/>
      </p:nvGrpSpPr>
      <p:grpSpPr>
        <a:xfrm>
          <a:off x="0" y="0"/>
          <a:ext cx="0" cy="0"/>
          <a:chOff x="0" y="0"/>
          <a:chExt cx="0" cy="0"/>
        </a:xfrm>
      </p:grpSpPr>
      <p:sp>
        <p:nvSpPr>
          <p:cNvPr id="44" name="Google Shape;44;p20"/>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20"/>
          <p:cNvSpPr txBox="1">
            <a:spLocks noGrp="1"/>
          </p:cNvSpPr>
          <p:nvPr>
            <p:ph type="title"/>
          </p:nvPr>
        </p:nvSpPr>
        <p:spPr>
          <a:xfrm>
            <a:off x="265500" y="1233175"/>
            <a:ext cx="4045200" cy="1482300"/>
          </a:xfrm>
          <a:prstGeom prst="rect">
            <a:avLst/>
          </a:prstGeom>
          <a:noFill/>
          <a:ln>
            <a:noFill/>
          </a:ln>
        </p:spPr>
        <p:txBody>
          <a:bodyPr spcFirstLastPara="1" wrap="square" lIns="0" tIns="0" rIns="91425" bIns="0"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6" name="Google Shape;46;p20"/>
          <p:cNvSpPr txBox="1">
            <a:spLocks noGrp="1"/>
          </p:cNvSpPr>
          <p:nvPr>
            <p:ph type="subTitle" idx="1"/>
          </p:nvPr>
        </p:nvSpPr>
        <p:spPr>
          <a:xfrm>
            <a:off x="265500" y="2803075"/>
            <a:ext cx="4045200" cy="1235100"/>
          </a:xfrm>
          <a:prstGeom prst="rect">
            <a:avLst/>
          </a:prstGeom>
          <a:noFill/>
          <a:ln>
            <a:noFill/>
          </a:ln>
        </p:spPr>
        <p:txBody>
          <a:bodyPr spcFirstLastPara="1" wrap="square" lIns="0" tIns="0" rIns="54000" bIns="0" anchor="t" anchorCtr="0">
            <a:noAutofit/>
          </a:bodyPr>
          <a:lstStyle>
            <a:lvl1pPr marR="0" lvl="0"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9pPr>
          </a:lstStyle>
          <a:p>
            <a:endParaRPr/>
          </a:p>
        </p:txBody>
      </p:sp>
      <p:sp>
        <p:nvSpPr>
          <p:cNvPr id="47" name="Google Shape;47;p20"/>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48" name="Google Shape;48;p20"/>
          <p:cNvSpPr txBox="1">
            <a:spLocks noGrp="1"/>
          </p:cNvSpPr>
          <p:nvPr>
            <p:ph type="sldNum" idx="12"/>
          </p:nvPr>
        </p:nvSpPr>
        <p:spPr>
          <a:xfrm>
            <a:off x="8620834" y="4761816"/>
            <a:ext cx="548700" cy="3936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100"/>
              <a:buFont typeface="Arial"/>
              <a:buNone/>
              <a:defRPr sz="11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100"/>
              <a:buFont typeface="Arial"/>
              <a:buNone/>
              <a:defRPr sz="11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100"/>
              <a:buFont typeface="Arial"/>
              <a:buNone/>
              <a:defRPr sz="11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100"/>
              <a:buFont typeface="Arial"/>
              <a:buNone/>
              <a:defRPr sz="11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100"/>
              <a:buFont typeface="Arial"/>
              <a:buNone/>
              <a:defRPr sz="11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100"/>
              <a:buFont typeface="Arial"/>
              <a:buNone/>
              <a:defRPr sz="11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100"/>
              <a:buFont typeface="Arial"/>
              <a:buNone/>
              <a:defRPr sz="11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100"/>
              <a:buFont typeface="Arial"/>
              <a:buNone/>
              <a:defRPr sz="11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100"/>
              <a:buFont typeface="Arial"/>
              <a:buNone/>
              <a:defRPr sz="11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p21"/>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stStyle>
          <a:p>
            <a:endParaRPr/>
          </a:p>
        </p:txBody>
      </p:sp>
      <p:sp>
        <p:nvSpPr>
          <p:cNvPr id="51" name="Google Shape;51;p21"/>
          <p:cNvSpPr txBox="1">
            <a:spLocks noGrp="1"/>
          </p:cNvSpPr>
          <p:nvPr>
            <p:ph type="sldNum" idx="12"/>
          </p:nvPr>
        </p:nvSpPr>
        <p:spPr>
          <a:xfrm>
            <a:off x="8620834" y="4761816"/>
            <a:ext cx="548700" cy="3936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100"/>
              <a:buFont typeface="Arial"/>
              <a:buNone/>
              <a:defRPr sz="11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100"/>
              <a:buFont typeface="Arial"/>
              <a:buNone/>
              <a:defRPr sz="11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100"/>
              <a:buFont typeface="Arial"/>
              <a:buNone/>
              <a:defRPr sz="11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100"/>
              <a:buFont typeface="Arial"/>
              <a:buNone/>
              <a:defRPr sz="11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100"/>
              <a:buFont typeface="Arial"/>
              <a:buNone/>
              <a:defRPr sz="11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100"/>
              <a:buFont typeface="Arial"/>
              <a:buNone/>
              <a:defRPr sz="11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100"/>
              <a:buFont typeface="Arial"/>
              <a:buNone/>
              <a:defRPr sz="11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100"/>
              <a:buFont typeface="Arial"/>
              <a:buNone/>
              <a:defRPr sz="11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100"/>
              <a:buFont typeface="Arial"/>
              <a:buNone/>
              <a:defRPr sz="11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22"/>
          <p:cNvSpPr txBox="1">
            <a:spLocks noGrp="1"/>
          </p:cNvSpPr>
          <p:nvPr>
            <p:ph type="title" hasCustomPrompt="1"/>
          </p:nvPr>
        </p:nvSpPr>
        <p:spPr>
          <a:xfrm>
            <a:off x="311700" y="1106125"/>
            <a:ext cx="8520600" cy="1963500"/>
          </a:xfrm>
          <a:prstGeom prst="rect">
            <a:avLst/>
          </a:prstGeom>
          <a:noFill/>
          <a:ln>
            <a:noFill/>
          </a:ln>
        </p:spPr>
        <p:txBody>
          <a:bodyPr spcFirstLastPara="1" wrap="square" lIns="0" tIns="0" rIns="91425" bIns="0"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4" name="Google Shape;54;p22"/>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ctr" anchorCtr="0">
            <a:noAutofit/>
          </a:bodyPr>
          <a:lstStyle>
            <a:lvl1pPr marL="457200" marR="0" lvl="0" indent="-317500" algn="ct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ct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ct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ct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ct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ct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ct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ct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ct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55" name="Google Shape;55;p22"/>
          <p:cNvSpPr txBox="1">
            <a:spLocks noGrp="1"/>
          </p:cNvSpPr>
          <p:nvPr>
            <p:ph type="sldNum" idx="12"/>
          </p:nvPr>
        </p:nvSpPr>
        <p:spPr>
          <a:xfrm>
            <a:off x="8620834" y="4761816"/>
            <a:ext cx="548700" cy="3936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100"/>
              <a:buFont typeface="Arial"/>
              <a:buNone/>
              <a:defRPr sz="11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100"/>
              <a:buFont typeface="Arial"/>
              <a:buNone/>
              <a:defRPr sz="11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100"/>
              <a:buFont typeface="Arial"/>
              <a:buNone/>
              <a:defRPr sz="11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100"/>
              <a:buFont typeface="Arial"/>
              <a:buNone/>
              <a:defRPr sz="11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100"/>
              <a:buFont typeface="Arial"/>
              <a:buNone/>
              <a:defRPr sz="11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100"/>
              <a:buFont typeface="Arial"/>
              <a:buNone/>
              <a:defRPr sz="11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100"/>
              <a:buFont typeface="Arial"/>
              <a:buNone/>
              <a:defRPr sz="11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100"/>
              <a:buFont typeface="Arial"/>
              <a:buNone/>
              <a:defRPr sz="11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100"/>
              <a:buFont typeface="Arial"/>
              <a:buNone/>
              <a:defRPr sz="11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23"/>
          <p:cNvSpPr txBox="1">
            <a:spLocks noGrp="1"/>
          </p:cNvSpPr>
          <p:nvPr>
            <p:ph type="sldNum" idx="12"/>
          </p:nvPr>
        </p:nvSpPr>
        <p:spPr>
          <a:xfrm>
            <a:off x="8620834" y="4761816"/>
            <a:ext cx="548700" cy="3936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100"/>
              <a:buFont typeface="Arial"/>
              <a:buNone/>
              <a:defRPr sz="11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100"/>
              <a:buFont typeface="Arial"/>
              <a:buNone/>
              <a:defRPr sz="11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100"/>
              <a:buFont typeface="Arial"/>
              <a:buNone/>
              <a:defRPr sz="11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100"/>
              <a:buFont typeface="Arial"/>
              <a:buNone/>
              <a:defRPr sz="11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100"/>
              <a:buFont typeface="Arial"/>
              <a:buNone/>
              <a:defRPr sz="11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100"/>
              <a:buFont typeface="Arial"/>
              <a:buNone/>
              <a:defRPr sz="11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100"/>
              <a:buFont typeface="Arial"/>
              <a:buNone/>
              <a:defRPr sz="11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100"/>
              <a:buFont typeface="Arial"/>
              <a:buNone/>
              <a:defRPr sz="11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100"/>
              <a:buFont typeface="Arial"/>
              <a:buNone/>
              <a:defRPr sz="11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s-ES"/>
              <a:t>‹#›</a:t>
            </a:fld>
            <a:endParaRPr/>
          </a:p>
        </p:txBody>
      </p:sp>
      <p:sp>
        <p:nvSpPr>
          <p:cNvPr id="58" name="Google Shape;58;p23"/>
          <p:cNvSpPr txBox="1">
            <a:spLocks noGrp="1"/>
          </p:cNvSpPr>
          <p:nvPr>
            <p:ph type="sldNum" idx="2"/>
          </p:nvPr>
        </p:nvSpPr>
        <p:spPr>
          <a:xfrm>
            <a:off x="8620834" y="4761816"/>
            <a:ext cx="548700" cy="39360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s-ES"/>
              <a:t>‹#›</a:t>
            </a:fld>
            <a:endParaRPr/>
          </a:p>
        </p:txBody>
      </p:sp>
      <p:sp>
        <p:nvSpPr>
          <p:cNvPr id="59" name="Google Shape;59;p23"/>
          <p:cNvSpPr txBox="1">
            <a:spLocks noGrp="1"/>
          </p:cNvSpPr>
          <p:nvPr>
            <p:ph type="subTitle" idx="1"/>
          </p:nvPr>
        </p:nvSpPr>
        <p:spPr>
          <a:xfrm>
            <a:off x="657500" y="3945489"/>
            <a:ext cx="8381400" cy="217800"/>
          </a:xfrm>
          <a:prstGeom prst="rect">
            <a:avLst/>
          </a:prstGeom>
          <a:noFill/>
          <a:ln>
            <a:noFill/>
          </a:ln>
        </p:spPr>
        <p:txBody>
          <a:bodyPr spcFirstLastPara="1" wrap="square" lIns="0" tIns="0" rIns="54000" bIns="0" anchor="t" anchorCtr="0">
            <a:noAutofit/>
          </a:bodyPr>
          <a:lstStyle>
            <a:lvl1pPr marR="0" lvl="0" rtl="0">
              <a:lnSpc>
                <a:spcPct val="100000"/>
              </a:lnSpc>
              <a:spcBef>
                <a:spcPts val="0"/>
              </a:spcBef>
              <a:spcAft>
                <a:spcPts val="0"/>
              </a:spcAft>
              <a:buClr>
                <a:schemeClr val="lt1"/>
              </a:buClr>
              <a:buSzPts val="1900"/>
              <a:buFont typeface="Montserrat"/>
              <a:buNone/>
              <a:defRPr sz="1900" b="1"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endParaRPr/>
          </a:p>
        </p:txBody>
      </p:sp>
      <p:sp>
        <p:nvSpPr>
          <p:cNvPr id="60" name="Google Shape;60;p23"/>
          <p:cNvSpPr txBox="1">
            <a:spLocks noGrp="1"/>
          </p:cNvSpPr>
          <p:nvPr>
            <p:ph type="title"/>
          </p:nvPr>
        </p:nvSpPr>
        <p:spPr>
          <a:xfrm>
            <a:off x="610925" y="3549277"/>
            <a:ext cx="8158200" cy="276900"/>
          </a:xfrm>
          <a:prstGeom prst="rect">
            <a:avLst/>
          </a:prstGeom>
          <a:noFill/>
          <a:ln>
            <a:noFill/>
          </a:ln>
        </p:spPr>
        <p:txBody>
          <a:bodyPr spcFirstLastPara="1" wrap="square" lIns="0" tIns="0" rIns="91425" bIns="0" anchor="t" anchorCtr="0">
            <a:normAutofit/>
          </a:bodyPr>
          <a:lstStyle>
            <a:lvl1pPr lvl="0" rtl="0">
              <a:lnSpc>
                <a:spcPct val="100000"/>
              </a:lnSpc>
              <a:spcBef>
                <a:spcPts val="0"/>
              </a:spcBef>
              <a:spcAft>
                <a:spcPts val="0"/>
              </a:spcAft>
              <a:buSzPts val="2800"/>
              <a:buFont typeface="Montserrat"/>
              <a:buNone/>
              <a:defRPr sz="2800" b="1">
                <a:latin typeface="Montserrat"/>
                <a:ea typeface="Montserrat"/>
                <a:cs typeface="Montserrat"/>
                <a:sym typeface="Montserrat"/>
              </a:defRPr>
            </a:lvl1pPr>
            <a:lvl2pPr lvl="1" algn="l" rtl="0">
              <a:lnSpc>
                <a:spcPct val="100000"/>
              </a:lnSpc>
              <a:spcBef>
                <a:spcPts val="0"/>
              </a:spcBef>
              <a:spcAft>
                <a:spcPts val="0"/>
              </a:spcAft>
              <a:buClr>
                <a:schemeClr val="lt1"/>
              </a:buClr>
              <a:buSzPts val="1400"/>
              <a:buNone/>
              <a:defRPr>
                <a:solidFill>
                  <a:schemeClr val="lt1"/>
                </a:solidFill>
              </a:defRPr>
            </a:lvl2pPr>
            <a:lvl3pPr lvl="2" algn="l" rtl="0">
              <a:lnSpc>
                <a:spcPct val="100000"/>
              </a:lnSpc>
              <a:spcBef>
                <a:spcPts val="0"/>
              </a:spcBef>
              <a:spcAft>
                <a:spcPts val="0"/>
              </a:spcAft>
              <a:buClr>
                <a:schemeClr val="lt1"/>
              </a:buClr>
              <a:buSzPts val="1400"/>
              <a:buNone/>
              <a:defRPr>
                <a:solidFill>
                  <a:schemeClr val="lt1"/>
                </a:solidFill>
              </a:defRPr>
            </a:lvl3pPr>
            <a:lvl4pPr lvl="3" algn="l" rtl="0">
              <a:lnSpc>
                <a:spcPct val="100000"/>
              </a:lnSpc>
              <a:spcBef>
                <a:spcPts val="0"/>
              </a:spcBef>
              <a:spcAft>
                <a:spcPts val="0"/>
              </a:spcAft>
              <a:buClr>
                <a:schemeClr val="lt1"/>
              </a:buClr>
              <a:buSzPts val="1400"/>
              <a:buNone/>
              <a:defRPr>
                <a:solidFill>
                  <a:schemeClr val="lt1"/>
                </a:solidFill>
              </a:defRPr>
            </a:lvl4pPr>
            <a:lvl5pPr lvl="4" algn="l" rtl="0">
              <a:lnSpc>
                <a:spcPct val="100000"/>
              </a:lnSpc>
              <a:spcBef>
                <a:spcPts val="0"/>
              </a:spcBef>
              <a:spcAft>
                <a:spcPts val="0"/>
              </a:spcAft>
              <a:buClr>
                <a:schemeClr val="lt1"/>
              </a:buClr>
              <a:buSzPts val="1400"/>
              <a:buNone/>
              <a:defRPr>
                <a:solidFill>
                  <a:schemeClr val="lt1"/>
                </a:solidFill>
              </a:defRPr>
            </a:lvl5pPr>
            <a:lvl6pPr lvl="5" algn="l" rtl="0">
              <a:lnSpc>
                <a:spcPct val="100000"/>
              </a:lnSpc>
              <a:spcBef>
                <a:spcPts val="0"/>
              </a:spcBef>
              <a:spcAft>
                <a:spcPts val="0"/>
              </a:spcAft>
              <a:buClr>
                <a:schemeClr val="lt1"/>
              </a:buClr>
              <a:buSzPts val="1400"/>
              <a:buNone/>
              <a:defRPr>
                <a:solidFill>
                  <a:schemeClr val="lt1"/>
                </a:solidFill>
              </a:defRPr>
            </a:lvl6pPr>
            <a:lvl7pPr lvl="6" algn="l" rtl="0">
              <a:lnSpc>
                <a:spcPct val="100000"/>
              </a:lnSpc>
              <a:spcBef>
                <a:spcPts val="0"/>
              </a:spcBef>
              <a:spcAft>
                <a:spcPts val="0"/>
              </a:spcAft>
              <a:buClr>
                <a:schemeClr val="lt1"/>
              </a:buClr>
              <a:buSzPts val="1400"/>
              <a:buNone/>
              <a:defRPr>
                <a:solidFill>
                  <a:schemeClr val="lt1"/>
                </a:solidFill>
              </a:defRPr>
            </a:lvl7pPr>
            <a:lvl8pPr lvl="7" algn="l" rtl="0">
              <a:lnSpc>
                <a:spcPct val="100000"/>
              </a:lnSpc>
              <a:spcBef>
                <a:spcPts val="0"/>
              </a:spcBef>
              <a:spcAft>
                <a:spcPts val="0"/>
              </a:spcAft>
              <a:buClr>
                <a:schemeClr val="lt1"/>
              </a:buClr>
              <a:buSzPts val="1400"/>
              <a:buNone/>
              <a:defRPr>
                <a:solidFill>
                  <a:schemeClr val="lt1"/>
                </a:solidFill>
              </a:defRPr>
            </a:lvl8pPr>
            <a:lvl9pPr lvl="8" algn="l" rtl="0">
              <a:lnSpc>
                <a:spcPct val="100000"/>
              </a:lnSpc>
              <a:spcBef>
                <a:spcPts val="0"/>
              </a:spcBef>
              <a:spcAft>
                <a:spcPts val="0"/>
              </a:spcAft>
              <a:buClr>
                <a:schemeClr val="lt1"/>
              </a:buClr>
              <a:buSzPts val="1400"/>
              <a:buNone/>
              <a:defRPr>
                <a:solidFill>
                  <a:schemeClr val="lt1"/>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1">
  <p:cSld name="BLANK_1">
    <p:spTree>
      <p:nvGrpSpPr>
        <p:cNvPr id="1" name="Shape 61"/>
        <p:cNvGrpSpPr/>
        <p:nvPr/>
      </p:nvGrpSpPr>
      <p:grpSpPr>
        <a:xfrm>
          <a:off x="0" y="0"/>
          <a:ext cx="0" cy="0"/>
          <a:chOff x="0" y="0"/>
          <a:chExt cx="0" cy="0"/>
        </a:xfrm>
      </p:grpSpPr>
      <p:pic>
        <p:nvPicPr>
          <p:cNvPr id="62" name="Google Shape;62;gfbec1cdad6_0_70"/>
          <p:cNvPicPr preferRelativeResize="0"/>
          <p:nvPr/>
        </p:nvPicPr>
        <p:blipFill rotWithShape="1">
          <a:blip r:embed="rId2">
            <a:alphaModFix/>
          </a:blip>
          <a:srcRect t="2992" b="11508"/>
          <a:stretch/>
        </p:blipFill>
        <p:spPr>
          <a:xfrm>
            <a:off x="0" y="-67375"/>
            <a:ext cx="9144003" cy="5210874"/>
          </a:xfrm>
          <a:prstGeom prst="rect">
            <a:avLst/>
          </a:prstGeom>
          <a:noFill/>
          <a:ln>
            <a:noFill/>
          </a:ln>
        </p:spPr>
      </p:pic>
      <p:sp>
        <p:nvSpPr>
          <p:cNvPr id="63" name="Google Shape;63;gfbec1cdad6_0_70"/>
          <p:cNvSpPr/>
          <p:nvPr/>
        </p:nvSpPr>
        <p:spPr>
          <a:xfrm>
            <a:off x="0" y="3416250"/>
            <a:ext cx="9144000" cy="948000"/>
          </a:xfrm>
          <a:prstGeom prst="rect">
            <a:avLst/>
          </a:prstGeom>
          <a:solidFill>
            <a:srgbClr val="558BC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s-ES" sz="1400" b="0" i="0" u="none" strike="noStrike" cap="none">
                <a:solidFill>
                  <a:srgbClr val="FFFFFF"/>
                </a:solidFill>
                <a:latin typeface="Arial"/>
                <a:ea typeface="Arial"/>
                <a:cs typeface="Arial"/>
                <a:sym typeface="Arial"/>
              </a:rPr>
              <a:t>  </a:t>
            </a:r>
            <a:endParaRPr sz="1400" b="0" i="0" u="none" strike="noStrike" cap="none">
              <a:solidFill>
                <a:srgbClr val="FFFFFF"/>
              </a:solidFill>
              <a:latin typeface="Arial"/>
              <a:ea typeface="Arial"/>
              <a:cs typeface="Arial"/>
              <a:sym typeface="Arial"/>
            </a:endParaRPr>
          </a:p>
        </p:txBody>
      </p:sp>
      <p:sp>
        <p:nvSpPr>
          <p:cNvPr id="64" name="Google Shape;64;gfbec1cdad6_0_70"/>
          <p:cNvSpPr txBox="1">
            <a:spLocks noGrp="1"/>
          </p:cNvSpPr>
          <p:nvPr>
            <p:ph type="sldNum" idx="12"/>
          </p:nvPr>
        </p:nvSpPr>
        <p:spPr>
          <a:xfrm>
            <a:off x="8620834" y="4761816"/>
            <a:ext cx="548700" cy="39360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s-ES"/>
              <a:t>‹#›</a:t>
            </a:fld>
            <a:endParaRPr/>
          </a:p>
        </p:txBody>
      </p:sp>
      <p:sp>
        <p:nvSpPr>
          <p:cNvPr id="65" name="Google Shape;65;gfbec1cdad6_0_70"/>
          <p:cNvSpPr txBox="1">
            <a:spLocks noGrp="1"/>
          </p:cNvSpPr>
          <p:nvPr>
            <p:ph type="sldNum" idx="2"/>
          </p:nvPr>
        </p:nvSpPr>
        <p:spPr>
          <a:xfrm>
            <a:off x="8620834" y="4761816"/>
            <a:ext cx="548700" cy="39360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s-ES"/>
              <a:t>‹#›</a:t>
            </a:fld>
            <a:endParaRPr/>
          </a:p>
        </p:txBody>
      </p:sp>
      <p:sp>
        <p:nvSpPr>
          <p:cNvPr id="66" name="Google Shape;66;gfbec1cdad6_0_70"/>
          <p:cNvSpPr txBox="1">
            <a:spLocks noGrp="1"/>
          </p:cNvSpPr>
          <p:nvPr>
            <p:ph type="subTitle" idx="1"/>
          </p:nvPr>
        </p:nvSpPr>
        <p:spPr>
          <a:xfrm>
            <a:off x="657500" y="3945489"/>
            <a:ext cx="8381400" cy="217800"/>
          </a:xfrm>
          <a:prstGeom prst="rect">
            <a:avLst/>
          </a:prstGeom>
          <a:noFill/>
          <a:ln>
            <a:noFill/>
          </a:ln>
        </p:spPr>
        <p:txBody>
          <a:bodyPr spcFirstLastPara="1" wrap="square" lIns="0" tIns="0" rIns="54000" bIns="0" anchor="t" anchorCtr="0">
            <a:noAutofit/>
          </a:bodyPr>
          <a:lstStyle>
            <a:lvl1pPr marR="0" lvl="0" rtl="0">
              <a:lnSpc>
                <a:spcPct val="100000"/>
              </a:lnSpc>
              <a:spcBef>
                <a:spcPts val="0"/>
              </a:spcBef>
              <a:spcAft>
                <a:spcPts val="0"/>
              </a:spcAft>
              <a:buClr>
                <a:schemeClr val="lt1"/>
              </a:buClr>
              <a:buSzPts val="1900"/>
              <a:buFont typeface="Montserrat"/>
              <a:buNone/>
              <a:defRPr sz="1900" b="1"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endParaRPr/>
          </a:p>
        </p:txBody>
      </p:sp>
      <p:sp>
        <p:nvSpPr>
          <p:cNvPr id="67" name="Google Shape;67;gfbec1cdad6_0_70"/>
          <p:cNvSpPr txBox="1">
            <a:spLocks noGrp="1"/>
          </p:cNvSpPr>
          <p:nvPr>
            <p:ph type="title"/>
          </p:nvPr>
        </p:nvSpPr>
        <p:spPr>
          <a:xfrm>
            <a:off x="610925" y="3549277"/>
            <a:ext cx="8158200" cy="276900"/>
          </a:xfrm>
          <a:prstGeom prst="rect">
            <a:avLst/>
          </a:prstGeom>
          <a:noFill/>
          <a:ln>
            <a:noFill/>
          </a:ln>
        </p:spPr>
        <p:txBody>
          <a:bodyPr spcFirstLastPara="1" wrap="square" lIns="0" tIns="0" rIns="91425" bIns="0" anchor="t" anchorCtr="0">
            <a:normAutofit/>
          </a:bodyPr>
          <a:lstStyle>
            <a:lvl1pPr lvl="0" rtl="0">
              <a:lnSpc>
                <a:spcPct val="100000"/>
              </a:lnSpc>
              <a:spcBef>
                <a:spcPts val="0"/>
              </a:spcBef>
              <a:spcAft>
                <a:spcPts val="0"/>
              </a:spcAft>
              <a:buSzPts val="2800"/>
              <a:buFont typeface="Montserrat"/>
              <a:buNone/>
              <a:defRPr sz="2800" b="1">
                <a:latin typeface="Montserrat"/>
                <a:ea typeface="Montserrat"/>
                <a:cs typeface="Montserrat"/>
                <a:sym typeface="Montserrat"/>
              </a:defRPr>
            </a:lvl1pPr>
            <a:lvl2pPr lvl="1" algn="l" rtl="0">
              <a:lnSpc>
                <a:spcPct val="100000"/>
              </a:lnSpc>
              <a:spcBef>
                <a:spcPts val="0"/>
              </a:spcBef>
              <a:spcAft>
                <a:spcPts val="0"/>
              </a:spcAft>
              <a:buClr>
                <a:schemeClr val="lt1"/>
              </a:buClr>
              <a:buSzPts val="1400"/>
              <a:buNone/>
              <a:defRPr>
                <a:solidFill>
                  <a:schemeClr val="lt1"/>
                </a:solidFill>
              </a:defRPr>
            </a:lvl2pPr>
            <a:lvl3pPr lvl="2" algn="l" rtl="0">
              <a:lnSpc>
                <a:spcPct val="100000"/>
              </a:lnSpc>
              <a:spcBef>
                <a:spcPts val="0"/>
              </a:spcBef>
              <a:spcAft>
                <a:spcPts val="0"/>
              </a:spcAft>
              <a:buClr>
                <a:schemeClr val="lt1"/>
              </a:buClr>
              <a:buSzPts val="1400"/>
              <a:buNone/>
              <a:defRPr>
                <a:solidFill>
                  <a:schemeClr val="lt1"/>
                </a:solidFill>
              </a:defRPr>
            </a:lvl3pPr>
            <a:lvl4pPr lvl="3" algn="l" rtl="0">
              <a:lnSpc>
                <a:spcPct val="100000"/>
              </a:lnSpc>
              <a:spcBef>
                <a:spcPts val="0"/>
              </a:spcBef>
              <a:spcAft>
                <a:spcPts val="0"/>
              </a:spcAft>
              <a:buClr>
                <a:schemeClr val="lt1"/>
              </a:buClr>
              <a:buSzPts val="1400"/>
              <a:buNone/>
              <a:defRPr>
                <a:solidFill>
                  <a:schemeClr val="lt1"/>
                </a:solidFill>
              </a:defRPr>
            </a:lvl4pPr>
            <a:lvl5pPr lvl="4" algn="l" rtl="0">
              <a:lnSpc>
                <a:spcPct val="100000"/>
              </a:lnSpc>
              <a:spcBef>
                <a:spcPts val="0"/>
              </a:spcBef>
              <a:spcAft>
                <a:spcPts val="0"/>
              </a:spcAft>
              <a:buClr>
                <a:schemeClr val="lt1"/>
              </a:buClr>
              <a:buSzPts val="1400"/>
              <a:buNone/>
              <a:defRPr>
                <a:solidFill>
                  <a:schemeClr val="lt1"/>
                </a:solidFill>
              </a:defRPr>
            </a:lvl5pPr>
            <a:lvl6pPr lvl="5" algn="l" rtl="0">
              <a:lnSpc>
                <a:spcPct val="100000"/>
              </a:lnSpc>
              <a:spcBef>
                <a:spcPts val="0"/>
              </a:spcBef>
              <a:spcAft>
                <a:spcPts val="0"/>
              </a:spcAft>
              <a:buClr>
                <a:schemeClr val="lt1"/>
              </a:buClr>
              <a:buSzPts val="1400"/>
              <a:buNone/>
              <a:defRPr>
                <a:solidFill>
                  <a:schemeClr val="lt1"/>
                </a:solidFill>
              </a:defRPr>
            </a:lvl6pPr>
            <a:lvl7pPr lvl="6" algn="l" rtl="0">
              <a:lnSpc>
                <a:spcPct val="100000"/>
              </a:lnSpc>
              <a:spcBef>
                <a:spcPts val="0"/>
              </a:spcBef>
              <a:spcAft>
                <a:spcPts val="0"/>
              </a:spcAft>
              <a:buClr>
                <a:schemeClr val="lt1"/>
              </a:buClr>
              <a:buSzPts val="1400"/>
              <a:buNone/>
              <a:defRPr>
                <a:solidFill>
                  <a:schemeClr val="lt1"/>
                </a:solidFill>
              </a:defRPr>
            </a:lvl7pPr>
            <a:lvl8pPr lvl="7" algn="l" rtl="0">
              <a:lnSpc>
                <a:spcPct val="100000"/>
              </a:lnSpc>
              <a:spcBef>
                <a:spcPts val="0"/>
              </a:spcBef>
              <a:spcAft>
                <a:spcPts val="0"/>
              </a:spcAft>
              <a:buClr>
                <a:schemeClr val="lt1"/>
              </a:buClr>
              <a:buSzPts val="1400"/>
              <a:buNone/>
              <a:defRPr>
                <a:solidFill>
                  <a:schemeClr val="lt1"/>
                </a:solidFill>
              </a:defRPr>
            </a:lvl8pPr>
            <a:lvl9pPr lvl="8" algn="l" rtl="0">
              <a:lnSpc>
                <a:spcPct val="100000"/>
              </a:lnSpc>
              <a:spcBef>
                <a:spcPts val="0"/>
              </a:spcBef>
              <a:spcAft>
                <a:spcPts val="0"/>
              </a:spcAft>
              <a:buClr>
                <a:schemeClr val="lt1"/>
              </a:buClr>
              <a:buSzPts val="1400"/>
              <a:buNone/>
              <a:defRPr>
                <a:solidFill>
                  <a:schemeClr val="lt1"/>
                </a:solidFill>
              </a:defRPr>
            </a:lvl9pPr>
          </a:lstStyle>
          <a:p>
            <a:endParaRPr/>
          </a:p>
        </p:txBody>
      </p:sp>
      <p:sp>
        <p:nvSpPr>
          <p:cNvPr id="68" name="Google Shape;68;gfbec1cdad6_0_70"/>
          <p:cNvSpPr/>
          <p:nvPr/>
        </p:nvSpPr>
        <p:spPr>
          <a:xfrm>
            <a:off x="0" y="3416250"/>
            <a:ext cx="219900" cy="948000"/>
          </a:xfrm>
          <a:prstGeom prst="rect">
            <a:avLst/>
          </a:prstGeom>
          <a:solidFill>
            <a:srgbClr val="F8BD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s-ES" sz="1400" b="0" i="0" u="none" strike="noStrike" cap="none">
                <a:solidFill>
                  <a:srgbClr val="FFFFFF"/>
                </a:solidFill>
                <a:latin typeface="Arial"/>
                <a:ea typeface="Arial"/>
                <a:cs typeface="Arial"/>
                <a:sym typeface="Arial"/>
              </a:rPr>
              <a:t>  </a:t>
            </a:r>
            <a:endParaRPr sz="1400" b="0" i="0" u="none" strike="noStrike" cap="none">
              <a:solidFill>
                <a:srgbClr val="FFFFFF"/>
              </a:solidFill>
              <a:latin typeface="Arial"/>
              <a:ea typeface="Arial"/>
              <a:cs typeface="Arial"/>
              <a:sym typeface="Arial"/>
            </a:endParaRPr>
          </a:p>
        </p:txBody>
      </p:sp>
      <p:pic>
        <p:nvPicPr>
          <p:cNvPr id="69" name="Google Shape;69;gfbec1cdad6_0_70"/>
          <p:cNvPicPr preferRelativeResize="0"/>
          <p:nvPr/>
        </p:nvPicPr>
        <p:blipFill rotWithShape="1">
          <a:blip r:embed="rId3">
            <a:alphaModFix/>
          </a:blip>
          <a:srcRect/>
          <a:stretch/>
        </p:blipFill>
        <p:spPr>
          <a:xfrm>
            <a:off x="6475100" y="3533600"/>
            <a:ext cx="2449000" cy="7133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5"/>
          <p:cNvSpPr txBox="1">
            <a:spLocks noGrp="1"/>
          </p:cNvSpPr>
          <p:nvPr>
            <p:ph type="title"/>
          </p:nvPr>
        </p:nvSpPr>
        <p:spPr>
          <a:xfrm>
            <a:off x="382322" y="227575"/>
            <a:ext cx="8158200" cy="333600"/>
          </a:xfrm>
          <a:prstGeom prst="rect">
            <a:avLst/>
          </a:prstGeom>
          <a:noFill/>
          <a:ln>
            <a:noFill/>
          </a:ln>
        </p:spPr>
        <p:txBody>
          <a:bodyPr spcFirstLastPara="1" wrap="square" lIns="0" tIns="0" rIns="91425" bIns="0" anchor="t" anchorCtr="0">
            <a:normAutofit/>
          </a:bodyPr>
          <a:lstStyle>
            <a:lvl1pPr marR="0" lvl="0" algn="l" rtl="0">
              <a:lnSpc>
                <a:spcPct val="100000"/>
              </a:lnSpc>
              <a:spcBef>
                <a:spcPts val="0"/>
              </a:spcBef>
              <a:spcAft>
                <a:spcPts val="0"/>
              </a:spcAft>
              <a:buClr>
                <a:schemeClr val="lt1"/>
              </a:buClr>
              <a:buSzPts val="1800"/>
              <a:buFont typeface="Montserrat"/>
              <a:buNone/>
              <a:defRPr sz="1800" b="1"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Google Shape;7;p15"/>
          <p:cNvSpPr txBox="1">
            <a:spLocks noGrp="1"/>
          </p:cNvSpPr>
          <p:nvPr>
            <p:ph type="sldNum" idx="12"/>
          </p:nvPr>
        </p:nvSpPr>
        <p:spPr>
          <a:xfrm>
            <a:off x="8620834" y="4761816"/>
            <a:ext cx="548700" cy="39360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s-ES"/>
              <a:t>‹#›</a:t>
            </a:fld>
            <a:endParaRPr/>
          </a:p>
        </p:txBody>
      </p:sp>
      <p:sp>
        <p:nvSpPr>
          <p:cNvPr id="8" name="Google Shape;8;p15"/>
          <p:cNvSpPr txBox="1">
            <a:spLocks noGrp="1"/>
          </p:cNvSpPr>
          <p:nvPr>
            <p:ph type="title" idx="2"/>
          </p:nvPr>
        </p:nvSpPr>
        <p:spPr>
          <a:xfrm>
            <a:off x="382322" y="227575"/>
            <a:ext cx="8158200" cy="333600"/>
          </a:xfrm>
          <a:prstGeom prst="rect">
            <a:avLst/>
          </a:prstGeom>
          <a:noFill/>
          <a:ln>
            <a:noFill/>
          </a:ln>
        </p:spPr>
        <p:txBody>
          <a:bodyPr spcFirstLastPara="1" wrap="square" lIns="0" tIns="0" rIns="91425" bIns="0" anchor="t" anchorCtr="0">
            <a:normAutofit/>
          </a:bodyPr>
          <a:lstStyle>
            <a:lvl1pPr marR="0" lvl="0" algn="l" rtl="0">
              <a:lnSpc>
                <a:spcPct val="100000"/>
              </a:lnSpc>
              <a:spcBef>
                <a:spcPts val="0"/>
              </a:spcBef>
              <a:spcAft>
                <a:spcPts val="0"/>
              </a:spcAft>
              <a:buClr>
                <a:schemeClr val="lt1"/>
              </a:buClr>
              <a:buSzPts val="1800"/>
              <a:buFont typeface="Montserrat"/>
              <a:buNone/>
              <a:defRPr sz="1800" b="1"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8.sv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0.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pic>
        <p:nvPicPr>
          <p:cNvPr id="74" name="Google Shape;74;p1"/>
          <p:cNvPicPr preferRelativeResize="0"/>
          <p:nvPr/>
        </p:nvPicPr>
        <p:blipFill rotWithShape="1">
          <a:blip r:embed="rId3"/>
          <a:srcRect t="7302" b="7302"/>
          <a:stretch/>
        </p:blipFill>
        <p:spPr>
          <a:xfrm>
            <a:off x="-5615" y="-1018269"/>
            <a:ext cx="9144003" cy="5210874"/>
          </a:xfrm>
          <a:prstGeom prst="rect">
            <a:avLst/>
          </a:prstGeom>
          <a:noFill/>
          <a:ln>
            <a:noFill/>
          </a:ln>
        </p:spPr>
      </p:pic>
      <p:sp>
        <p:nvSpPr>
          <p:cNvPr id="75" name="Google Shape;75;p1"/>
          <p:cNvSpPr/>
          <p:nvPr/>
        </p:nvSpPr>
        <p:spPr>
          <a:xfrm>
            <a:off x="51065" y="3490368"/>
            <a:ext cx="9144000" cy="948000"/>
          </a:xfrm>
          <a:prstGeom prst="rect">
            <a:avLst/>
          </a:prstGeom>
          <a:solidFill>
            <a:srgbClr val="558BC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s-ES" sz="1400" b="0" i="0" u="none" strike="noStrike" cap="none" dirty="0">
                <a:solidFill>
                  <a:srgbClr val="FFFFFF"/>
                </a:solidFill>
                <a:latin typeface="Arial"/>
                <a:ea typeface="Arial"/>
                <a:cs typeface="Arial"/>
                <a:sym typeface="Arial"/>
              </a:rPr>
              <a:t>  </a:t>
            </a:r>
            <a:endParaRPr sz="1400" b="0" i="0" u="none" strike="noStrike" cap="none" dirty="0">
              <a:solidFill>
                <a:srgbClr val="FFFFFF"/>
              </a:solidFill>
              <a:latin typeface="Arial"/>
              <a:ea typeface="Arial"/>
              <a:cs typeface="Arial"/>
              <a:sym typeface="Arial"/>
            </a:endParaRPr>
          </a:p>
        </p:txBody>
      </p:sp>
      <p:sp>
        <p:nvSpPr>
          <p:cNvPr id="76" name="Google Shape;76;p1"/>
          <p:cNvSpPr/>
          <p:nvPr/>
        </p:nvSpPr>
        <p:spPr>
          <a:xfrm>
            <a:off x="-62290" y="3490368"/>
            <a:ext cx="219900" cy="948000"/>
          </a:xfrm>
          <a:prstGeom prst="rect">
            <a:avLst/>
          </a:prstGeom>
          <a:solidFill>
            <a:srgbClr val="F8BD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s-ES" sz="1400" b="0" i="0" u="none" strike="noStrike" cap="none">
                <a:solidFill>
                  <a:srgbClr val="FFFFFF"/>
                </a:solidFill>
                <a:latin typeface="Arial"/>
                <a:ea typeface="Arial"/>
                <a:cs typeface="Arial"/>
                <a:sym typeface="Arial"/>
              </a:rPr>
              <a:t>  </a:t>
            </a:r>
            <a:endParaRPr sz="1400" b="0" i="0" u="none" strike="noStrike" cap="none">
              <a:solidFill>
                <a:srgbClr val="FFFFFF"/>
              </a:solidFill>
              <a:latin typeface="Arial"/>
              <a:ea typeface="Arial"/>
              <a:cs typeface="Arial"/>
              <a:sym typeface="Arial"/>
            </a:endParaRPr>
          </a:p>
        </p:txBody>
      </p:sp>
      <p:sp>
        <p:nvSpPr>
          <p:cNvPr id="78" name="Google Shape;78;p1"/>
          <p:cNvSpPr txBox="1">
            <a:spLocks noGrp="1"/>
          </p:cNvSpPr>
          <p:nvPr>
            <p:ph type="sldNum" idx="12"/>
          </p:nvPr>
        </p:nvSpPr>
        <p:spPr>
          <a:xfrm>
            <a:off x="8620834" y="4761816"/>
            <a:ext cx="5487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s-ES"/>
              <a:t>1</a:t>
            </a:fld>
            <a:endParaRPr/>
          </a:p>
        </p:txBody>
      </p:sp>
      <p:sp>
        <p:nvSpPr>
          <p:cNvPr id="79" name="Google Shape;79;p1"/>
          <p:cNvSpPr txBox="1">
            <a:spLocks noGrp="1"/>
          </p:cNvSpPr>
          <p:nvPr>
            <p:ph type="sldNum" idx="2"/>
          </p:nvPr>
        </p:nvSpPr>
        <p:spPr>
          <a:xfrm>
            <a:off x="8620834" y="4761816"/>
            <a:ext cx="5487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s-ES"/>
              <a:t>1</a:t>
            </a:fld>
            <a:endParaRPr/>
          </a:p>
        </p:txBody>
      </p:sp>
      <p:sp>
        <p:nvSpPr>
          <p:cNvPr id="81" name="Google Shape;81;p1"/>
          <p:cNvSpPr txBox="1">
            <a:spLocks noGrp="1"/>
          </p:cNvSpPr>
          <p:nvPr>
            <p:ph type="title"/>
          </p:nvPr>
        </p:nvSpPr>
        <p:spPr>
          <a:xfrm>
            <a:off x="193728" y="3785119"/>
            <a:ext cx="8898562" cy="814973"/>
          </a:xfrm>
          <a:prstGeom prst="rect">
            <a:avLst/>
          </a:prstGeom>
        </p:spPr>
        <p:txBody>
          <a:bodyPr spcFirstLastPara="1" wrap="square" lIns="0" tIns="0" rIns="91425" bIns="0" anchor="t" anchorCtr="0">
            <a:normAutofit/>
          </a:bodyPr>
          <a:lstStyle/>
          <a:p>
            <a:pPr lvl="0"/>
            <a:r>
              <a:rPr lang="en-US" dirty="0"/>
              <a:t>Phase 3: Monitor, Evaluate, Report, &amp; Learn </a:t>
            </a:r>
            <a:endParaRPr dirty="0"/>
          </a:p>
        </p:txBody>
      </p:sp>
      <p:sp>
        <p:nvSpPr>
          <p:cNvPr id="4" name="Rectangle 3">
            <a:extLst>
              <a:ext uri="{FF2B5EF4-FFF2-40B4-BE49-F238E27FC236}">
                <a16:creationId xmlns:a16="http://schemas.microsoft.com/office/drawing/2014/main" id="{07CF5292-E844-430C-91E6-EA3A73DF4477}"/>
              </a:ext>
            </a:extLst>
          </p:cNvPr>
          <p:cNvSpPr/>
          <p:nvPr/>
        </p:nvSpPr>
        <p:spPr>
          <a:xfrm>
            <a:off x="-62290" y="4379459"/>
            <a:ext cx="9257355" cy="771645"/>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pic>
        <p:nvPicPr>
          <p:cNvPr id="8" name="Imagen 4" descr="Interfaz de usuario gráfica, Texto, Aplicación&#10;&#10;Descripción generada automáticamente">
            <a:extLst>
              <a:ext uri="{FF2B5EF4-FFF2-40B4-BE49-F238E27FC236}">
                <a16:creationId xmlns:a16="http://schemas.microsoft.com/office/drawing/2014/main" id="{00046EF8-3754-4284-8C2A-644B0A08D04C}"/>
              </a:ext>
            </a:extLst>
          </p:cNvPr>
          <p:cNvPicPr>
            <a:picLocks noChangeAspect="1"/>
          </p:cNvPicPr>
          <p:nvPr/>
        </p:nvPicPr>
        <p:blipFill>
          <a:blip r:embed="rId4"/>
          <a:stretch>
            <a:fillRect/>
          </a:stretch>
        </p:blipFill>
        <p:spPr>
          <a:xfrm>
            <a:off x="2767371" y="4392571"/>
            <a:ext cx="3711388" cy="73849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2"/>
          <p:cNvSpPr/>
          <p:nvPr/>
        </p:nvSpPr>
        <p:spPr>
          <a:xfrm rot="10800000" flipH="1">
            <a:off x="0" y="4761825"/>
            <a:ext cx="9158100" cy="462600"/>
          </a:xfrm>
          <a:prstGeom prst="rect">
            <a:avLst/>
          </a:prstGeom>
          <a:solidFill>
            <a:srgbClr val="F8BD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s-ES" sz="1400" b="0" i="0" u="none" strike="noStrike" cap="none">
                <a:solidFill>
                  <a:srgbClr val="FFFFFF"/>
                </a:solidFill>
                <a:latin typeface="Arial"/>
                <a:ea typeface="Arial"/>
                <a:cs typeface="Arial"/>
                <a:sym typeface="Arial"/>
              </a:rPr>
              <a:t>  </a:t>
            </a:r>
            <a:endParaRPr sz="1400" b="0" i="0" u="none" strike="noStrike" cap="none">
              <a:solidFill>
                <a:srgbClr val="FFFFFF"/>
              </a:solidFill>
              <a:latin typeface="Arial"/>
              <a:ea typeface="Arial"/>
              <a:cs typeface="Arial"/>
              <a:sym typeface="Arial"/>
            </a:endParaRPr>
          </a:p>
        </p:txBody>
      </p:sp>
      <p:sp>
        <p:nvSpPr>
          <p:cNvPr id="87" name="Google Shape;87;p2"/>
          <p:cNvSpPr/>
          <p:nvPr/>
        </p:nvSpPr>
        <p:spPr>
          <a:xfrm rot="10800000" flipH="1">
            <a:off x="0" y="4845600"/>
            <a:ext cx="9144000" cy="297900"/>
          </a:xfrm>
          <a:prstGeom prst="rect">
            <a:avLst/>
          </a:prstGeom>
          <a:solidFill>
            <a:srgbClr val="F8BD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s-ES" sz="1400" b="0" i="0" u="none" strike="noStrike" cap="none">
                <a:solidFill>
                  <a:srgbClr val="FFFFFF"/>
                </a:solidFill>
                <a:latin typeface="Arial"/>
                <a:ea typeface="Arial"/>
                <a:cs typeface="Arial"/>
                <a:sym typeface="Arial"/>
              </a:rPr>
              <a:t>  </a:t>
            </a:r>
            <a:endParaRPr sz="1400" b="0" i="0" u="none" strike="noStrike" cap="none">
              <a:solidFill>
                <a:srgbClr val="FFFFFF"/>
              </a:solidFill>
              <a:latin typeface="Arial"/>
              <a:ea typeface="Arial"/>
              <a:cs typeface="Arial"/>
              <a:sym typeface="Arial"/>
            </a:endParaRPr>
          </a:p>
        </p:txBody>
      </p:sp>
      <p:sp>
        <p:nvSpPr>
          <p:cNvPr id="88" name="Google Shape;88;p2"/>
          <p:cNvSpPr txBox="1">
            <a:spLocks noGrp="1"/>
          </p:cNvSpPr>
          <p:nvPr>
            <p:ph type="sldNum" idx="4294967295"/>
          </p:nvPr>
        </p:nvSpPr>
        <p:spPr>
          <a:xfrm>
            <a:off x="8620834" y="4761816"/>
            <a:ext cx="548700" cy="393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100"/>
              <a:buNone/>
            </a:pPr>
            <a:fld id="{00000000-1234-1234-1234-123412341234}" type="slidenum">
              <a:rPr lang="es-ES"/>
              <a:t>2</a:t>
            </a:fld>
            <a:endParaRPr/>
          </a:p>
        </p:txBody>
      </p:sp>
      <p:sp>
        <p:nvSpPr>
          <p:cNvPr id="89" name="Google Shape;89;p2"/>
          <p:cNvSpPr txBox="1"/>
          <p:nvPr/>
        </p:nvSpPr>
        <p:spPr>
          <a:xfrm>
            <a:off x="1671470" y="1018273"/>
            <a:ext cx="5873728" cy="1384995"/>
          </a:xfrm>
          <a:prstGeom prst="rect">
            <a:avLst/>
          </a:prstGeom>
          <a:noFill/>
          <a:ln>
            <a:noFill/>
          </a:ln>
        </p:spPr>
        <p:txBody>
          <a:bodyPr spcFirstLastPara="1" wrap="square" lIns="18000" tIns="0" rIns="54000" bIns="0" anchor="t" anchorCtr="0">
            <a:noAutofit/>
          </a:bodyPr>
          <a:lstStyle/>
          <a:p>
            <a:pPr algn="just"/>
            <a:r>
              <a:rPr lang="en-US" dirty="0"/>
              <a:t>Monitoring, evaluation, and reporting regard implemented policies, plans, interventions, and investments, as well as achievements behind specific outcomes. </a:t>
            </a:r>
          </a:p>
          <a:p>
            <a:pPr algn="just"/>
            <a:endParaRPr lang="en-US" dirty="0"/>
          </a:p>
          <a:p>
            <a:pPr algn="just"/>
            <a:r>
              <a:rPr lang="en-US" dirty="0"/>
              <a:t>They help to find out whether specific interventions help decrease vulnerability and improve preparation and response capacities.</a:t>
            </a:r>
          </a:p>
          <a:p>
            <a:pPr algn="just"/>
            <a:endParaRPr lang="en-US" sz="1100" dirty="0"/>
          </a:p>
        </p:txBody>
      </p:sp>
      <p:sp>
        <p:nvSpPr>
          <p:cNvPr id="90" name="Google Shape;90;p2"/>
          <p:cNvSpPr/>
          <p:nvPr/>
        </p:nvSpPr>
        <p:spPr>
          <a:xfrm>
            <a:off x="0" y="123489"/>
            <a:ext cx="9144000" cy="579900"/>
          </a:xfrm>
          <a:prstGeom prst="rect">
            <a:avLst/>
          </a:prstGeom>
          <a:solidFill>
            <a:srgbClr val="558BC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s-ES" sz="1400" b="0" i="0" u="none" strike="noStrike" cap="none">
                <a:solidFill>
                  <a:srgbClr val="FFFFFF"/>
                </a:solidFill>
                <a:latin typeface="Arial"/>
                <a:ea typeface="Arial"/>
                <a:cs typeface="Arial"/>
                <a:sym typeface="Arial"/>
              </a:rPr>
              <a:t>  </a:t>
            </a:r>
            <a:endParaRPr sz="1400" b="0" i="0" u="none" strike="noStrike" cap="none">
              <a:solidFill>
                <a:srgbClr val="FFFFFF"/>
              </a:solidFill>
              <a:latin typeface="Arial"/>
              <a:ea typeface="Arial"/>
              <a:cs typeface="Arial"/>
              <a:sym typeface="Arial"/>
            </a:endParaRPr>
          </a:p>
        </p:txBody>
      </p:sp>
      <p:sp>
        <p:nvSpPr>
          <p:cNvPr id="91" name="Google Shape;91;p2"/>
          <p:cNvSpPr/>
          <p:nvPr/>
        </p:nvSpPr>
        <p:spPr>
          <a:xfrm>
            <a:off x="8945100" y="124419"/>
            <a:ext cx="198900" cy="579900"/>
          </a:xfrm>
          <a:prstGeom prst="rect">
            <a:avLst/>
          </a:prstGeom>
          <a:solidFill>
            <a:srgbClr val="F8BD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s-ES" sz="1400" b="0" i="0" u="none" strike="noStrike" cap="none">
                <a:solidFill>
                  <a:srgbClr val="FFFFFF"/>
                </a:solidFill>
                <a:latin typeface="Arial"/>
                <a:ea typeface="Arial"/>
                <a:cs typeface="Arial"/>
                <a:sym typeface="Arial"/>
              </a:rPr>
              <a:t>  </a:t>
            </a:r>
            <a:endParaRPr sz="1400" b="0" i="0" u="none" strike="noStrike" cap="none">
              <a:solidFill>
                <a:srgbClr val="FFFFFF"/>
              </a:solidFill>
              <a:latin typeface="Arial"/>
              <a:ea typeface="Arial"/>
              <a:cs typeface="Arial"/>
              <a:sym typeface="Arial"/>
            </a:endParaRPr>
          </a:p>
        </p:txBody>
      </p:sp>
      <p:sp>
        <p:nvSpPr>
          <p:cNvPr id="92" name="Google Shape;92;p2"/>
          <p:cNvSpPr txBox="1">
            <a:spLocks noGrp="1"/>
          </p:cNvSpPr>
          <p:nvPr>
            <p:ph type="title" idx="4294967295"/>
          </p:nvPr>
        </p:nvSpPr>
        <p:spPr>
          <a:xfrm>
            <a:off x="271569" y="291595"/>
            <a:ext cx="8158200" cy="276900"/>
          </a:xfrm>
          <a:prstGeom prst="rect">
            <a:avLst/>
          </a:prstGeom>
          <a:noFill/>
          <a:ln>
            <a:noFill/>
          </a:ln>
        </p:spPr>
        <p:txBody>
          <a:bodyPr spcFirstLastPara="1" wrap="square" lIns="0" tIns="0" rIns="91425" bIns="0" anchor="t" anchorCtr="0">
            <a:noAutofit/>
          </a:bodyPr>
          <a:lstStyle/>
          <a:p>
            <a:r>
              <a:rPr lang="es-ES" b="0" dirty="0">
                <a:solidFill>
                  <a:srgbClr val="F8BD20"/>
                </a:solidFill>
                <a:latin typeface="Arial"/>
                <a:ea typeface="Arial"/>
                <a:cs typeface="Arial"/>
                <a:sym typeface="Arial"/>
              </a:rPr>
              <a:t>▶ </a:t>
            </a:r>
            <a:r>
              <a:rPr lang="en-US" dirty="0"/>
              <a:t>Monitoring, evaluation, and reporting</a:t>
            </a:r>
            <a:br>
              <a:rPr lang="es-ES" dirty="0"/>
            </a:br>
            <a:br>
              <a:rPr lang="es-ES" dirty="0">
                <a:latin typeface="Helvetica Neue"/>
                <a:ea typeface="Helvetica Neue"/>
                <a:cs typeface="Helvetica Neue"/>
                <a:sym typeface="Helvetica Neue"/>
              </a:rPr>
            </a:br>
            <a:endParaRPr dirty="0">
              <a:latin typeface="Helvetica Neue"/>
              <a:ea typeface="Helvetica Neue"/>
              <a:cs typeface="Helvetica Neue"/>
              <a:sym typeface="Helvetica Neue"/>
            </a:endParaRPr>
          </a:p>
        </p:txBody>
      </p:sp>
      <p:sp>
        <p:nvSpPr>
          <p:cNvPr id="2" name="CuadroTexto 1">
            <a:extLst>
              <a:ext uri="{FF2B5EF4-FFF2-40B4-BE49-F238E27FC236}">
                <a16:creationId xmlns:a16="http://schemas.microsoft.com/office/drawing/2014/main" id="{94DB3ECD-630A-4B42-A072-8A148190AFD0}"/>
              </a:ext>
            </a:extLst>
          </p:cNvPr>
          <p:cNvSpPr txBox="1"/>
          <p:nvPr/>
        </p:nvSpPr>
        <p:spPr>
          <a:xfrm>
            <a:off x="271569" y="2848995"/>
            <a:ext cx="2716306" cy="1169551"/>
          </a:xfrm>
          <a:prstGeom prst="rect">
            <a:avLst/>
          </a:prstGeom>
          <a:noFill/>
          <a:ln w="38100">
            <a:solidFill>
              <a:srgbClr val="0070C0"/>
            </a:solidFill>
          </a:ln>
        </p:spPr>
        <p:txBody>
          <a:bodyPr wrap="square" rtlCol="0">
            <a:spAutoFit/>
          </a:bodyPr>
          <a:lstStyle/>
          <a:p>
            <a:pPr lvl="0" algn="just"/>
            <a:r>
              <a:rPr lang="en-US" b="1" dirty="0"/>
              <a:t>Monitoring </a:t>
            </a:r>
            <a:r>
              <a:rPr lang="en-US" dirty="0"/>
              <a:t>aims to map climate change impacts and adaptation efforts across actors via criteria or indicators and showcases changes over time. </a:t>
            </a:r>
          </a:p>
        </p:txBody>
      </p:sp>
      <p:sp>
        <p:nvSpPr>
          <p:cNvPr id="12" name="CuadroTexto 11">
            <a:extLst>
              <a:ext uri="{FF2B5EF4-FFF2-40B4-BE49-F238E27FC236}">
                <a16:creationId xmlns:a16="http://schemas.microsoft.com/office/drawing/2014/main" id="{70D4A928-F42F-3543-ACD1-D02D5240457A}"/>
              </a:ext>
            </a:extLst>
          </p:cNvPr>
          <p:cNvSpPr txBox="1"/>
          <p:nvPr/>
        </p:nvSpPr>
        <p:spPr>
          <a:xfrm>
            <a:off x="6156125" y="2848995"/>
            <a:ext cx="2716306" cy="1600438"/>
          </a:xfrm>
          <a:prstGeom prst="rect">
            <a:avLst/>
          </a:prstGeom>
          <a:noFill/>
          <a:ln w="38100">
            <a:solidFill>
              <a:srgbClr val="0070C0"/>
            </a:solidFill>
          </a:ln>
        </p:spPr>
        <p:txBody>
          <a:bodyPr wrap="square" rtlCol="0">
            <a:spAutoFit/>
          </a:bodyPr>
          <a:lstStyle/>
          <a:p>
            <a:pPr lvl="0" algn="just"/>
            <a:r>
              <a:rPr lang="en-US" b="1" dirty="0"/>
              <a:t>Reporting </a:t>
            </a:r>
            <a:r>
              <a:rPr lang="en-US" dirty="0"/>
              <a:t>aims to showcase and present the monitoring results to a broader audience and make the experience gained and lessons learned available to all kinds of stakeholders. </a:t>
            </a:r>
          </a:p>
        </p:txBody>
      </p:sp>
      <p:pic>
        <p:nvPicPr>
          <p:cNvPr id="4" name="Gráfico 3" descr="Portapapeles con relleno sólido">
            <a:extLst>
              <a:ext uri="{FF2B5EF4-FFF2-40B4-BE49-F238E27FC236}">
                <a16:creationId xmlns:a16="http://schemas.microsoft.com/office/drawing/2014/main" id="{3E0E81AD-5D67-BE45-B652-BAC3EC406CE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7611" y="1137897"/>
            <a:ext cx="914400" cy="914400"/>
          </a:xfrm>
          <a:prstGeom prst="rect">
            <a:avLst/>
          </a:prstGeom>
        </p:spPr>
      </p:pic>
      <p:sp>
        <p:nvSpPr>
          <p:cNvPr id="16" name="CuadroTexto 15">
            <a:extLst>
              <a:ext uri="{FF2B5EF4-FFF2-40B4-BE49-F238E27FC236}">
                <a16:creationId xmlns:a16="http://schemas.microsoft.com/office/drawing/2014/main" id="{FF2D3A43-F54D-3E4A-AE88-558EDA6A98F7}"/>
              </a:ext>
            </a:extLst>
          </p:cNvPr>
          <p:cNvSpPr txBox="1"/>
          <p:nvPr/>
        </p:nvSpPr>
        <p:spPr>
          <a:xfrm>
            <a:off x="3213847" y="2848995"/>
            <a:ext cx="2716306" cy="1384995"/>
          </a:xfrm>
          <a:prstGeom prst="rect">
            <a:avLst/>
          </a:prstGeom>
          <a:noFill/>
          <a:ln w="38100">
            <a:solidFill>
              <a:srgbClr val="0070C0"/>
            </a:solidFill>
          </a:ln>
        </p:spPr>
        <p:txBody>
          <a:bodyPr wrap="square" rtlCol="0">
            <a:spAutoFit/>
          </a:bodyPr>
          <a:lstStyle/>
          <a:p>
            <a:pPr algn="just"/>
            <a:r>
              <a:rPr lang="en-US" b="1" dirty="0"/>
              <a:t>Evaluation </a:t>
            </a:r>
            <a:r>
              <a:rPr lang="en-US" dirty="0"/>
              <a:t>classifies and assesses the efforts, based on monitoring the defined criteria and indicators. It usually takes place regularly. It</a:t>
            </a:r>
            <a:r>
              <a:rPr lang="en-US" b="1" dirty="0"/>
              <a:t> </a:t>
            </a:r>
            <a:r>
              <a:rPr lang="en-US" dirty="0"/>
              <a:t>is an iterative process.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2"/>
          <p:cNvSpPr/>
          <p:nvPr/>
        </p:nvSpPr>
        <p:spPr>
          <a:xfrm rot="10800000" flipH="1">
            <a:off x="0" y="4761825"/>
            <a:ext cx="9158100" cy="462600"/>
          </a:xfrm>
          <a:prstGeom prst="rect">
            <a:avLst/>
          </a:prstGeom>
          <a:solidFill>
            <a:srgbClr val="F8BD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s-ES" sz="1400" b="0" i="0" u="none" strike="noStrike" cap="none">
                <a:solidFill>
                  <a:srgbClr val="FFFFFF"/>
                </a:solidFill>
                <a:latin typeface="Arial"/>
                <a:ea typeface="Arial"/>
                <a:cs typeface="Arial"/>
                <a:sym typeface="Arial"/>
              </a:rPr>
              <a:t>  </a:t>
            </a:r>
            <a:endParaRPr sz="1400" b="0" i="0" u="none" strike="noStrike" cap="none">
              <a:solidFill>
                <a:srgbClr val="FFFFFF"/>
              </a:solidFill>
              <a:latin typeface="Arial"/>
              <a:ea typeface="Arial"/>
              <a:cs typeface="Arial"/>
              <a:sym typeface="Arial"/>
            </a:endParaRPr>
          </a:p>
        </p:txBody>
      </p:sp>
      <p:sp>
        <p:nvSpPr>
          <p:cNvPr id="87" name="Google Shape;87;p2"/>
          <p:cNvSpPr/>
          <p:nvPr/>
        </p:nvSpPr>
        <p:spPr>
          <a:xfrm rot="10800000" flipH="1">
            <a:off x="0" y="4845600"/>
            <a:ext cx="9144000" cy="297900"/>
          </a:xfrm>
          <a:prstGeom prst="rect">
            <a:avLst/>
          </a:prstGeom>
          <a:solidFill>
            <a:srgbClr val="F8BD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s-ES" sz="1400" b="0" i="0" u="none" strike="noStrike" cap="none">
                <a:solidFill>
                  <a:srgbClr val="FFFFFF"/>
                </a:solidFill>
                <a:latin typeface="Arial"/>
                <a:ea typeface="Arial"/>
                <a:cs typeface="Arial"/>
                <a:sym typeface="Arial"/>
              </a:rPr>
              <a:t>  </a:t>
            </a:r>
            <a:endParaRPr sz="1400" b="0" i="0" u="none" strike="noStrike" cap="none">
              <a:solidFill>
                <a:srgbClr val="FFFFFF"/>
              </a:solidFill>
              <a:latin typeface="Arial"/>
              <a:ea typeface="Arial"/>
              <a:cs typeface="Arial"/>
              <a:sym typeface="Arial"/>
            </a:endParaRPr>
          </a:p>
        </p:txBody>
      </p:sp>
      <p:sp>
        <p:nvSpPr>
          <p:cNvPr id="88" name="Google Shape;88;p2"/>
          <p:cNvSpPr txBox="1">
            <a:spLocks noGrp="1"/>
          </p:cNvSpPr>
          <p:nvPr>
            <p:ph type="sldNum" idx="4294967295"/>
          </p:nvPr>
        </p:nvSpPr>
        <p:spPr>
          <a:xfrm>
            <a:off x="8620834" y="4761816"/>
            <a:ext cx="548700" cy="393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100"/>
              <a:buNone/>
            </a:pPr>
            <a:fld id="{00000000-1234-1234-1234-123412341234}" type="slidenum">
              <a:rPr lang="es-ES"/>
              <a:t>3</a:t>
            </a:fld>
            <a:endParaRPr/>
          </a:p>
        </p:txBody>
      </p:sp>
      <p:sp>
        <p:nvSpPr>
          <p:cNvPr id="90" name="Google Shape;90;p2"/>
          <p:cNvSpPr/>
          <p:nvPr/>
        </p:nvSpPr>
        <p:spPr>
          <a:xfrm>
            <a:off x="0" y="123489"/>
            <a:ext cx="9144000" cy="579900"/>
          </a:xfrm>
          <a:prstGeom prst="rect">
            <a:avLst/>
          </a:prstGeom>
          <a:solidFill>
            <a:srgbClr val="558BC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s-ES" sz="1400" b="0" i="0" u="none" strike="noStrike" cap="none">
                <a:solidFill>
                  <a:srgbClr val="FFFFFF"/>
                </a:solidFill>
                <a:latin typeface="Arial"/>
                <a:ea typeface="Arial"/>
                <a:cs typeface="Arial"/>
                <a:sym typeface="Arial"/>
              </a:rPr>
              <a:t>  </a:t>
            </a:r>
            <a:endParaRPr sz="1400" b="0" i="0" u="none" strike="noStrike" cap="none">
              <a:solidFill>
                <a:srgbClr val="FFFFFF"/>
              </a:solidFill>
              <a:latin typeface="Arial"/>
              <a:ea typeface="Arial"/>
              <a:cs typeface="Arial"/>
              <a:sym typeface="Arial"/>
            </a:endParaRPr>
          </a:p>
        </p:txBody>
      </p:sp>
      <p:sp>
        <p:nvSpPr>
          <p:cNvPr id="91" name="Google Shape;91;p2"/>
          <p:cNvSpPr/>
          <p:nvPr/>
        </p:nvSpPr>
        <p:spPr>
          <a:xfrm>
            <a:off x="8945100" y="124419"/>
            <a:ext cx="198900" cy="579900"/>
          </a:xfrm>
          <a:prstGeom prst="rect">
            <a:avLst/>
          </a:prstGeom>
          <a:solidFill>
            <a:srgbClr val="F8BD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s-ES" sz="1400" b="0" i="0" u="none" strike="noStrike" cap="none">
                <a:solidFill>
                  <a:srgbClr val="FFFFFF"/>
                </a:solidFill>
                <a:latin typeface="Arial"/>
                <a:ea typeface="Arial"/>
                <a:cs typeface="Arial"/>
                <a:sym typeface="Arial"/>
              </a:rPr>
              <a:t>  </a:t>
            </a:r>
            <a:endParaRPr sz="1400" b="0" i="0" u="none" strike="noStrike" cap="none">
              <a:solidFill>
                <a:srgbClr val="FFFFFF"/>
              </a:solidFill>
              <a:latin typeface="Arial"/>
              <a:ea typeface="Arial"/>
              <a:cs typeface="Arial"/>
              <a:sym typeface="Arial"/>
            </a:endParaRPr>
          </a:p>
        </p:txBody>
      </p:sp>
      <p:sp>
        <p:nvSpPr>
          <p:cNvPr id="92" name="Google Shape;92;p2"/>
          <p:cNvSpPr txBox="1">
            <a:spLocks noGrp="1"/>
          </p:cNvSpPr>
          <p:nvPr>
            <p:ph type="title" idx="4294967295"/>
          </p:nvPr>
        </p:nvSpPr>
        <p:spPr>
          <a:xfrm>
            <a:off x="271569" y="291595"/>
            <a:ext cx="8158200" cy="276900"/>
          </a:xfrm>
          <a:prstGeom prst="rect">
            <a:avLst/>
          </a:prstGeom>
          <a:noFill/>
          <a:ln>
            <a:noFill/>
          </a:ln>
        </p:spPr>
        <p:txBody>
          <a:bodyPr spcFirstLastPara="1" wrap="square" lIns="0" tIns="0" rIns="91425" bIns="0" anchor="t" anchorCtr="0">
            <a:noAutofit/>
          </a:bodyPr>
          <a:lstStyle/>
          <a:p>
            <a:r>
              <a:rPr lang="es-ES" b="0" dirty="0">
                <a:solidFill>
                  <a:srgbClr val="F8BD20"/>
                </a:solidFill>
                <a:latin typeface="Arial"/>
                <a:ea typeface="Arial"/>
                <a:cs typeface="Arial"/>
                <a:sym typeface="Arial"/>
              </a:rPr>
              <a:t>▶ </a:t>
            </a:r>
            <a:r>
              <a:rPr lang="en-US" dirty="0"/>
              <a:t>Monitoring, evaluation, and learning</a:t>
            </a:r>
            <a:br>
              <a:rPr lang="es-ES" dirty="0"/>
            </a:br>
            <a:br>
              <a:rPr lang="es-ES" dirty="0">
                <a:latin typeface="Helvetica Neue"/>
                <a:ea typeface="Helvetica Neue"/>
                <a:cs typeface="Helvetica Neue"/>
                <a:sym typeface="Helvetica Neue"/>
              </a:rPr>
            </a:br>
            <a:endParaRPr dirty="0">
              <a:latin typeface="Helvetica Neue"/>
              <a:ea typeface="Helvetica Neue"/>
              <a:cs typeface="Helvetica Neue"/>
              <a:sym typeface="Helvetica Neue"/>
            </a:endParaRPr>
          </a:p>
        </p:txBody>
      </p:sp>
      <p:sp>
        <p:nvSpPr>
          <p:cNvPr id="93" name="Google Shape;93;p2"/>
          <p:cNvSpPr txBox="1"/>
          <p:nvPr/>
        </p:nvSpPr>
        <p:spPr>
          <a:xfrm>
            <a:off x="623944" y="948761"/>
            <a:ext cx="7996890" cy="3533591"/>
          </a:xfrm>
          <a:prstGeom prst="rect">
            <a:avLst/>
          </a:prstGeom>
          <a:noFill/>
          <a:ln>
            <a:noFill/>
          </a:ln>
        </p:spPr>
        <p:txBody>
          <a:bodyPr spcFirstLastPara="1" wrap="square" lIns="18000" tIns="0" rIns="54000" bIns="0" anchor="t" anchorCtr="0">
            <a:noAutofit/>
          </a:bodyPr>
          <a:lstStyle/>
          <a:p>
            <a:pPr marL="285750" lvl="0" indent="-285750" algn="just">
              <a:buClr>
                <a:srgbClr val="FFC000"/>
              </a:buClr>
              <a:buFont typeface="Arial" panose="020B0604020202020204" pitchFamily="34" charset="0"/>
              <a:buChar char="•"/>
            </a:pPr>
            <a:r>
              <a:rPr lang="en-US" dirty="0"/>
              <a:t>The process serves multiple purposes such as:</a:t>
            </a:r>
          </a:p>
          <a:p>
            <a:pPr marL="285750" lvl="0" indent="-285750" algn="just">
              <a:buClr>
                <a:srgbClr val="FFC000"/>
              </a:buClr>
              <a:buFont typeface="Arial" panose="020B0604020202020204" pitchFamily="34" charset="0"/>
              <a:buChar char="•"/>
            </a:pPr>
            <a:endParaRPr lang="en-US" dirty="0"/>
          </a:p>
          <a:p>
            <a:pPr marL="285750" lvl="0" indent="-285750" algn="just">
              <a:buClr>
                <a:srgbClr val="FFC000"/>
              </a:buClr>
              <a:buFont typeface="Courier New" panose="02070309020205020404" pitchFamily="49" charset="0"/>
              <a:buChar char="o"/>
            </a:pPr>
            <a:r>
              <a:rPr lang="en-US" dirty="0"/>
              <a:t>Tracing progress made;</a:t>
            </a:r>
          </a:p>
          <a:p>
            <a:pPr marL="285750" lvl="0" indent="-285750" algn="just">
              <a:buClr>
                <a:srgbClr val="FFC000"/>
              </a:buClr>
              <a:buFont typeface="Courier New" panose="02070309020205020404" pitchFamily="49" charset="0"/>
              <a:buChar char="o"/>
            </a:pPr>
            <a:r>
              <a:rPr lang="en-US" dirty="0"/>
              <a:t>Assessing what has been accomplished;</a:t>
            </a:r>
          </a:p>
          <a:p>
            <a:pPr marL="285750" lvl="0" indent="-285750" algn="just">
              <a:buClr>
                <a:srgbClr val="FFC000"/>
              </a:buClr>
              <a:buFont typeface="Courier New" panose="02070309020205020404" pitchFamily="49" charset="0"/>
              <a:buChar char="o"/>
            </a:pPr>
            <a:r>
              <a:rPr lang="en-US" dirty="0"/>
              <a:t>Communicating the processes and outcomes of adaptation;</a:t>
            </a:r>
          </a:p>
          <a:p>
            <a:pPr marL="285750" lvl="0" indent="-285750" algn="just">
              <a:buClr>
                <a:srgbClr val="FFC000"/>
              </a:buClr>
              <a:buFont typeface="Courier New" panose="02070309020205020404" pitchFamily="49" charset="0"/>
              <a:buChar char="o"/>
            </a:pPr>
            <a:r>
              <a:rPr lang="en-US" dirty="0"/>
              <a:t>Providing feedback on adaptation progress and performance</a:t>
            </a:r>
          </a:p>
          <a:p>
            <a:pPr marL="285750" lvl="0" indent="-285750" algn="just">
              <a:buClr>
                <a:srgbClr val="FFC000"/>
              </a:buClr>
              <a:buFont typeface="Arial" panose="020B0604020202020204" pitchFamily="34" charset="0"/>
              <a:buChar char="•"/>
            </a:pPr>
            <a:endParaRPr lang="en-US" dirty="0"/>
          </a:p>
          <a:p>
            <a:pPr marL="285750" lvl="0" indent="-285750" algn="just">
              <a:buClr>
                <a:srgbClr val="FFC000"/>
              </a:buClr>
              <a:buFont typeface="Arial" panose="020B0604020202020204" pitchFamily="34" charset="0"/>
              <a:buChar char="•"/>
            </a:pPr>
            <a:endParaRPr lang="en-US" dirty="0"/>
          </a:p>
          <a:p>
            <a:pPr marL="285750" lvl="0" indent="-285750" algn="just">
              <a:buClr>
                <a:srgbClr val="FFC000"/>
              </a:buClr>
              <a:buFont typeface="Arial" panose="020B0604020202020204" pitchFamily="34" charset="0"/>
              <a:buChar char="•"/>
            </a:pPr>
            <a:r>
              <a:rPr lang="en-US" dirty="0"/>
              <a:t>The overarching goal is to enable:</a:t>
            </a:r>
          </a:p>
          <a:p>
            <a:pPr lvl="0" algn="just"/>
            <a:endParaRPr lang="en-US" sz="800" dirty="0"/>
          </a:p>
          <a:p>
            <a:pPr lvl="0" algn="just"/>
            <a:endParaRPr lang="es-ES" b="0" i="0" u="none" strike="noStrike" cap="none" dirty="0">
              <a:solidFill>
                <a:schemeClr val="dk1"/>
              </a:solidFill>
              <a:latin typeface="Helvetica Neue"/>
              <a:ea typeface="Helvetica Neue"/>
              <a:cs typeface="Helvetica Neue"/>
              <a:sym typeface="Helvetica Neue"/>
            </a:endParaRPr>
          </a:p>
          <a:p>
            <a:pPr lvl="0" algn="just"/>
            <a:endParaRPr lang="es-ES" b="0" i="0" u="none" strike="noStrike" cap="none" dirty="0">
              <a:solidFill>
                <a:schemeClr val="dk1"/>
              </a:solidFill>
              <a:latin typeface="Helvetica Neue"/>
              <a:ea typeface="Helvetica Neue"/>
              <a:cs typeface="Helvetica Neue"/>
              <a:sym typeface="Helvetica Neue"/>
            </a:endParaRPr>
          </a:p>
          <a:p>
            <a:pPr lvl="0" algn="just"/>
            <a:endParaRPr lang="es-ES" b="0" i="0" u="none" strike="noStrike" cap="none" dirty="0">
              <a:solidFill>
                <a:schemeClr val="dk1"/>
              </a:solidFill>
              <a:latin typeface="Helvetica Neue"/>
              <a:ea typeface="Helvetica Neue"/>
              <a:cs typeface="Helvetica Neue"/>
              <a:sym typeface="Helvetica Neue"/>
            </a:endParaRPr>
          </a:p>
          <a:p>
            <a:pPr marL="285750" lvl="0" indent="-285750" algn="just">
              <a:buClr>
                <a:srgbClr val="FFC000"/>
              </a:buClr>
              <a:buFont typeface="Arial" panose="020B0604020202020204" pitchFamily="34" charset="0"/>
              <a:buChar char="•"/>
            </a:pPr>
            <a:r>
              <a:rPr lang="en-US" dirty="0"/>
              <a:t>The evaluation itself needs to be a specific and separate effort to focus on getting deeper insights into some elements and to progress from these insights, feeding back into adaptation policy revisions. </a:t>
            </a:r>
            <a:endParaRPr b="0" i="0" u="none" strike="noStrike" cap="none" dirty="0">
              <a:solidFill>
                <a:schemeClr val="dk1"/>
              </a:solidFill>
              <a:latin typeface="Helvetica Neue"/>
              <a:ea typeface="Helvetica Neue"/>
              <a:cs typeface="Helvetica Neue"/>
              <a:sym typeface="Helvetica Neue"/>
            </a:endParaRPr>
          </a:p>
        </p:txBody>
      </p:sp>
      <p:pic>
        <p:nvPicPr>
          <p:cNvPr id="3" name="Gráfico 2" descr="Abrir comillas con relleno sólido">
            <a:extLst>
              <a:ext uri="{FF2B5EF4-FFF2-40B4-BE49-F238E27FC236}">
                <a16:creationId xmlns:a16="http://schemas.microsoft.com/office/drawing/2014/main" id="{2BEC11AC-8DD0-1642-8D04-5D01904D995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6551" y="2909228"/>
            <a:ext cx="274991" cy="299357"/>
          </a:xfrm>
          <a:prstGeom prst="rect">
            <a:avLst/>
          </a:prstGeom>
        </p:spPr>
      </p:pic>
      <p:sp>
        <p:nvSpPr>
          <p:cNvPr id="2" name="CuadroTexto 1">
            <a:extLst>
              <a:ext uri="{FF2B5EF4-FFF2-40B4-BE49-F238E27FC236}">
                <a16:creationId xmlns:a16="http://schemas.microsoft.com/office/drawing/2014/main" id="{C867A108-C316-9B44-AC6A-EA94EA7A2B5B}"/>
              </a:ext>
            </a:extLst>
          </p:cNvPr>
          <p:cNvSpPr txBox="1"/>
          <p:nvPr/>
        </p:nvSpPr>
        <p:spPr>
          <a:xfrm>
            <a:off x="1004047" y="2930108"/>
            <a:ext cx="7425721" cy="738664"/>
          </a:xfrm>
          <a:prstGeom prst="rect">
            <a:avLst/>
          </a:prstGeom>
          <a:noFill/>
        </p:spPr>
        <p:txBody>
          <a:bodyPr wrap="square" rtlCol="0">
            <a:spAutoFit/>
          </a:bodyPr>
          <a:lstStyle/>
          <a:p>
            <a:pPr algn="just"/>
            <a:r>
              <a:rPr lang="en-US" dirty="0"/>
              <a:t>new information and lessons learned to shape future decisions   within an iterative policy and agenda-setting cycle. </a:t>
            </a:r>
          </a:p>
          <a:p>
            <a:endParaRPr lang="en-US" dirty="0"/>
          </a:p>
        </p:txBody>
      </p:sp>
      <p:pic>
        <p:nvPicPr>
          <p:cNvPr id="14" name="Gráfico 13" descr="Abrir comillas con relleno sólido">
            <a:extLst>
              <a:ext uri="{FF2B5EF4-FFF2-40B4-BE49-F238E27FC236}">
                <a16:creationId xmlns:a16="http://schemas.microsoft.com/office/drawing/2014/main" id="{0956E579-629F-634F-AC4A-DF712C465D0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6138888" y="2891151"/>
            <a:ext cx="274991" cy="299357"/>
          </a:xfrm>
          <a:prstGeom prst="rect">
            <a:avLst/>
          </a:prstGeom>
        </p:spPr>
      </p:pic>
    </p:spTree>
    <p:extLst>
      <p:ext uri="{BB962C8B-B14F-4D97-AF65-F5344CB8AC3E}">
        <p14:creationId xmlns:p14="http://schemas.microsoft.com/office/powerpoint/2010/main" val="826415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6"/>
          <p:cNvSpPr txBox="1">
            <a:spLocks noGrp="1"/>
          </p:cNvSpPr>
          <p:nvPr>
            <p:ph type="sldNum" idx="4294967295"/>
          </p:nvPr>
        </p:nvSpPr>
        <p:spPr>
          <a:xfrm>
            <a:off x="8620834" y="4761816"/>
            <a:ext cx="548700" cy="393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100"/>
              <a:buNone/>
            </a:pPr>
            <a:fld id="{00000000-1234-1234-1234-123412341234}" type="slidenum">
              <a:rPr lang="es-ES"/>
              <a:t>4</a:t>
            </a:fld>
            <a:endParaRPr/>
          </a:p>
        </p:txBody>
      </p:sp>
      <p:sp>
        <p:nvSpPr>
          <p:cNvPr id="142" name="Google Shape;142;p6"/>
          <p:cNvSpPr txBox="1"/>
          <p:nvPr/>
        </p:nvSpPr>
        <p:spPr>
          <a:xfrm>
            <a:off x="672680" y="1012067"/>
            <a:ext cx="7798639" cy="3849765"/>
          </a:xfrm>
          <a:prstGeom prst="rect">
            <a:avLst/>
          </a:prstGeom>
          <a:noFill/>
          <a:ln>
            <a:noFill/>
          </a:ln>
        </p:spPr>
        <p:txBody>
          <a:bodyPr spcFirstLastPara="1" wrap="square" lIns="18000" tIns="0" rIns="54000" bIns="0" anchor="t" anchorCtr="0">
            <a:noAutofit/>
          </a:bodyPr>
          <a:lstStyle/>
          <a:p>
            <a:pPr algn="just"/>
            <a:r>
              <a:rPr lang="en-US" sz="1300" dirty="0"/>
              <a:t>Monitoring, reporting, evaluation, and learning should continuously improve knowledge on climate impacts and vulnerability, present and prospective challenges, opportunities, and remaining knowledge gaps. </a:t>
            </a:r>
          </a:p>
          <a:p>
            <a:pPr algn="just"/>
            <a:endParaRPr lang="en-US" sz="1300" dirty="0"/>
          </a:p>
          <a:p>
            <a:pPr algn="just"/>
            <a:endParaRPr lang="en-US" sz="1300" dirty="0"/>
          </a:p>
          <a:p>
            <a:pPr algn="just"/>
            <a:r>
              <a:rPr lang="en-US" sz="1300" dirty="0"/>
              <a:t>It is useful to consider learning via a triple-loop lens:</a:t>
            </a:r>
          </a:p>
          <a:p>
            <a:pPr algn="just"/>
            <a:endParaRPr lang="es-ES" sz="1300" dirty="0"/>
          </a:p>
          <a:p>
            <a:pPr marL="285750" lvl="0" indent="-285750" algn="just">
              <a:buClr>
                <a:srgbClr val="FFC000"/>
              </a:buClr>
              <a:buFont typeface="Courier New" panose="02070309020205020404" pitchFamily="49" charset="0"/>
              <a:buChar char="o"/>
            </a:pPr>
            <a:r>
              <a:rPr lang="en-US" sz="1300" b="1" dirty="0"/>
              <a:t>Single-loop</a:t>
            </a:r>
            <a:r>
              <a:rPr lang="en-US" sz="1300" dirty="0"/>
              <a:t> – improving routines, e.g., adapting to irreversible consequences</a:t>
            </a:r>
          </a:p>
          <a:p>
            <a:pPr marL="285750" lvl="0" indent="-285750" algn="just">
              <a:buClr>
                <a:srgbClr val="FFC000"/>
              </a:buClr>
              <a:buFont typeface="Courier New" panose="02070309020205020404" pitchFamily="49" charset="0"/>
              <a:buChar char="o"/>
            </a:pPr>
            <a:endParaRPr lang="es-ES" sz="1300" dirty="0"/>
          </a:p>
          <a:p>
            <a:pPr marL="285750" lvl="0" indent="-285750" algn="just">
              <a:buClr>
                <a:srgbClr val="FFC000"/>
              </a:buClr>
              <a:buFont typeface="Courier New" panose="02070309020205020404" pitchFamily="49" charset="0"/>
              <a:buChar char="o"/>
            </a:pPr>
            <a:r>
              <a:rPr lang="en-US" sz="1300" b="1" dirty="0"/>
              <a:t>Double-loop</a:t>
            </a:r>
            <a:r>
              <a:rPr lang="en-US" sz="1300" dirty="0"/>
              <a:t> – questioning assumptions, e.g., reconsidering approaches to assessing vulnerabilities</a:t>
            </a:r>
          </a:p>
          <a:p>
            <a:pPr marL="285750" lvl="0" indent="-285750" algn="just">
              <a:buClr>
                <a:srgbClr val="FFC000"/>
              </a:buClr>
              <a:buFont typeface="Courier New" panose="02070309020205020404" pitchFamily="49" charset="0"/>
              <a:buChar char="o"/>
            </a:pPr>
            <a:endParaRPr lang="es-ES" sz="1300" dirty="0"/>
          </a:p>
          <a:p>
            <a:pPr marL="285750" lvl="0" indent="-285750" algn="just">
              <a:buClr>
                <a:srgbClr val="FFC000"/>
              </a:buClr>
              <a:buFont typeface="Courier New" panose="02070309020205020404" pitchFamily="49" charset="0"/>
              <a:buChar char="o"/>
            </a:pPr>
            <a:r>
              <a:rPr lang="en-US" sz="1300" b="1" dirty="0"/>
              <a:t>Triple-loop</a:t>
            </a:r>
            <a:r>
              <a:rPr lang="en-US" sz="1300" dirty="0"/>
              <a:t> – revisiting discourses, e.g., questioning power dynamics and feasibility of present frameworks.</a:t>
            </a:r>
          </a:p>
          <a:p>
            <a:pPr marL="285750" lvl="0" indent="-285750" algn="just">
              <a:buFont typeface="Courier New" panose="02070309020205020404" pitchFamily="49" charset="0"/>
              <a:buChar char="o"/>
            </a:pPr>
            <a:endParaRPr lang="es-ES" sz="1300" dirty="0"/>
          </a:p>
          <a:p>
            <a:pPr marL="285750" lvl="0" indent="-285750" algn="just">
              <a:buFont typeface="Courier New" panose="02070309020205020404" pitchFamily="49" charset="0"/>
              <a:buChar char="o"/>
            </a:pPr>
            <a:endParaRPr lang="es-ES" sz="1300" dirty="0"/>
          </a:p>
          <a:p>
            <a:pPr algn="just"/>
            <a:r>
              <a:rPr lang="en-US" sz="1300" b="1" dirty="0">
                <a:solidFill>
                  <a:srgbClr val="0070C0"/>
                </a:solidFill>
              </a:rPr>
              <a:t>Single loop </a:t>
            </a:r>
            <a:r>
              <a:rPr lang="en-US" sz="1300" dirty="0"/>
              <a:t>learning allows for incremental improvements. </a:t>
            </a:r>
            <a:r>
              <a:rPr lang="en-US" sz="1300" b="1" dirty="0">
                <a:solidFill>
                  <a:srgbClr val="0070C0"/>
                </a:solidFill>
              </a:rPr>
              <a:t>Double-loop</a:t>
            </a:r>
            <a:r>
              <a:rPr lang="en-US" sz="1300" dirty="0"/>
              <a:t> learning helps to step beyond established practices and try something new, while </a:t>
            </a:r>
            <a:r>
              <a:rPr lang="en-US" sz="1300" b="1" dirty="0">
                <a:solidFill>
                  <a:srgbClr val="0070C0"/>
                </a:solidFill>
              </a:rPr>
              <a:t>triple loop </a:t>
            </a:r>
            <a:r>
              <a:rPr lang="en-US" sz="1300" dirty="0"/>
              <a:t>learning allows to fundamentally reshape present systems and build a qualitatively new ground for adaptation, addressing the core drivers of climate change. </a:t>
            </a:r>
          </a:p>
          <a:p>
            <a:pPr algn="just"/>
            <a:endParaRPr lang="es-ES" sz="1200" dirty="0"/>
          </a:p>
        </p:txBody>
      </p:sp>
      <p:sp>
        <p:nvSpPr>
          <p:cNvPr id="143" name="Google Shape;143;p6"/>
          <p:cNvSpPr/>
          <p:nvPr/>
        </p:nvSpPr>
        <p:spPr>
          <a:xfrm>
            <a:off x="0" y="1553800"/>
            <a:ext cx="198900" cy="2766300"/>
          </a:xfrm>
          <a:prstGeom prst="rect">
            <a:avLst/>
          </a:prstGeom>
          <a:solidFill>
            <a:srgbClr val="F8BD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s-ES" sz="1400" b="0" i="0" u="none" strike="noStrike" cap="none">
                <a:solidFill>
                  <a:srgbClr val="FFFFFF"/>
                </a:solidFill>
                <a:latin typeface="Arial"/>
                <a:ea typeface="Arial"/>
                <a:cs typeface="Arial"/>
                <a:sym typeface="Arial"/>
              </a:rPr>
              <a:t>  </a:t>
            </a:r>
            <a:endParaRPr sz="1400" b="0" i="0" u="none" strike="noStrike" cap="none">
              <a:solidFill>
                <a:srgbClr val="FFFFFF"/>
              </a:solidFill>
              <a:latin typeface="Arial"/>
              <a:ea typeface="Arial"/>
              <a:cs typeface="Arial"/>
              <a:sym typeface="Arial"/>
            </a:endParaRPr>
          </a:p>
        </p:txBody>
      </p:sp>
      <p:sp>
        <p:nvSpPr>
          <p:cNvPr id="144" name="Google Shape;144;p6"/>
          <p:cNvSpPr/>
          <p:nvPr/>
        </p:nvSpPr>
        <p:spPr>
          <a:xfrm>
            <a:off x="0" y="123489"/>
            <a:ext cx="9144000" cy="579900"/>
          </a:xfrm>
          <a:prstGeom prst="rect">
            <a:avLst/>
          </a:prstGeom>
          <a:solidFill>
            <a:srgbClr val="558BC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s-ES" sz="1400" b="0" i="0" u="none" strike="noStrike" cap="none">
                <a:solidFill>
                  <a:srgbClr val="FFFFFF"/>
                </a:solidFill>
                <a:latin typeface="Arial"/>
                <a:ea typeface="Arial"/>
                <a:cs typeface="Arial"/>
                <a:sym typeface="Arial"/>
              </a:rPr>
              <a:t>  </a:t>
            </a:r>
            <a:endParaRPr sz="1400" b="0" i="0" u="none" strike="noStrike" cap="none">
              <a:solidFill>
                <a:srgbClr val="FFFFFF"/>
              </a:solidFill>
              <a:latin typeface="Arial"/>
              <a:ea typeface="Arial"/>
              <a:cs typeface="Arial"/>
              <a:sym typeface="Arial"/>
            </a:endParaRPr>
          </a:p>
        </p:txBody>
      </p:sp>
      <p:sp>
        <p:nvSpPr>
          <p:cNvPr id="145" name="Google Shape;145;p6"/>
          <p:cNvSpPr txBox="1">
            <a:spLocks noGrp="1"/>
          </p:cNvSpPr>
          <p:nvPr>
            <p:ph type="title" idx="4294967295"/>
          </p:nvPr>
        </p:nvSpPr>
        <p:spPr>
          <a:xfrm>
            <a:off x="318171" y="274989"/>
            <a:ext cx="8158200" cy="276900"/>
          </a:xfrm>
          <a:prstGeom prst="rect">
            <a:avLst/>
          </a:prstGeom>
          <a:noFill/>
          <a:ln>
            <a:noFill/>
          </a:ln>
        </p:spPr>
        <p:txBody>
          <a:bodyPr spcFirstLastPara="1" wrap="square" lIns="0" tIns="0" rIns="91425" bIns="0" anchor="t" anchorCtr="0">
            <a:noAutofit/>
          </a:bodyPr>
          <a:lstStyle/>
          <a:p>
            <a:pPr lvl="0"/>
            <a:r>
              <a:rPr lang="es-ES" b="0" dirty="0">
                <a:solidFill>
                  <a:srgbClr val="F8BD20"/>
                </a:solidFill>
                <a:latin typeface="Arial"/>
                <a:ea typeface="Arial"/>
                <a:cs typeface="Arial"/>
                <a:sym typeface="Arial"/>
              </a:rPr>
              <a:t>▶ </a:t>
            </a:r>
            <a:r>
              <a:rPr lang="en-US" dirty="0"/>
              <a:t>Monitoring, evaluation, and learning</a:t>
            </a:r>
            <a:endParaRPr dirty="0"/>
          </a:p>
        </p:txBody>
      </p:sp>
      <p:sp>
        <p:nvSpPr>
          <p:cNvPr id="146" name="Google Shape;146;p6"/>
          <p:cNvSpPr/>
          <p:nvPr/>
        </p:nvSpPr>
        <p:spPr>
          <a:xfrm>
            <a:off x="8945100" y="124419"/>
            <a:ext cx="198900" cy="579900"/>
          </a:xfrm>
          <a:prstGeom prst="rect">
            <a:avLst/>
          </a:prstGeom>
          <a:solidFill>
            <a:srgbClr val="F8BD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s-ES" sz="1400" b="0" i="0" u="none" strike="noStrike" cap="none">
                <a:solidFill>
                  <a:srgbClr val="FFFFFF"/>
                </a:solidFill>
                <a:latin typeface="Arial"/>
                <a:ea typeface="Arial"/>
                <a:cs typeface="Arial"/>
                <a:sym typeface="Arial"/>
              </a:rPr>
              <a:t>  </a:t>
            </a:r>
            <a:endParaRPr sz="1400" b="0" i="0" u="none" strike="noStrike" cap="none">
              <a:solidFill>
                <a:srgbClr val="FFFFFF"/>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6"/>
          <p:cNvSpPr txBox="1">
            <a:spLocks noGrp="1"/>
          </p:cNvSpPr>
          <p:nvPr>
            <p:ph type="sldNum" idx="4294967295"/>
          </p:nvPr>
        </p:nvSpPr>
        <p:spPr>
          <a:xfrm>
            <a:off x="8620834" y="4761816"/>
            <a:ext cx="548700" cy="393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100"/>
              <a:buNone/>
            </a:pPr>
            <a:fld id="{00000000-1234-1234-1234-123412341234}" type="slidenum">
              <a:rPr lang="es-ES"/>
              <a:t>5</a:t>
            </a:fld>
            <a:endParaRPr/>
          </a:p>
        </p:txBody>
      </p:sp>
      <p:sp>
        <p:nvSpPr>
          <p:cNvPr id="142" name="Google Shape;142;p6"/>
          <p:cNvSpPr txBox="1"/>
          <p:nvPr/>
        </p:nvSpPr>
        <p:spPr>
          <a:xfrm>
            <a:off x="828339" y="1278493"/>
            <a:ext cx="7487322" cy="3316913"/>
          </a:xfrm>
          <a:prstGeom prst="rect">
            <a:avLst/>
          </a:prstGeom>
          <a:noFill/>
          <a:ln>
            <a:noFill/>
          </a:ln>
        </p:spPr>
        <p:txBody>
          <a:bodyPr spcFirstLastPara="1" wrap="square" lIns="18000" tIns="0" rIns="54000" bIns="0" anchor="t" anchorCtr="0">
            <a:noAutofit/>
          </a:bodyPr>
          <a:lstStyle/>
          <a:p>
            <a:pPr marL="285750" lvl="0" indent="-285750" algn="just" eaLnBrk="0" fontAlgn="base" hangingPunct="0">
              <a:spcBef>
                <a:spcPct val="0"/>
              </a:spcBef>
              <a:spcAft>
                <a:spcPct val="0"/>
              </a:spcAft>
              <a:buClr>
                <a:srgbClr val="FFC000"/>
              </a:buClr>
              <a:buFont typeface="Courier New" panose="02070309020205020404" pitchFamily="49" charset="0"/>
              <a:buChar char="o"/>
            </a:pPr>
            <a:r>
              <a:rPr lang="en-US" altLang="es-ES" dirty="0">
                <a:latin typeface="+mn-lt"/>
                <a:ea typeface="Times New Roman" panose="02020603050405020304" pitchFamily="18" charset="0"/>
              </a:rPr>
              <a:t>The Enhanced Transparency Framework (ETF) has been established </a:t>
            </a:r>
            <a:r>
              <a:rPr lang="en-US" altLang="es-ES" b="1" dirty="0">
                <a:latin typeface="+mn-lt"/>
                <a:ea typeface="Times New Roman" panose="02020603050405020304" pitchFamily="18" charset="0"/>
              </a:rPr>
              <a:t>to build mutual trust and confidence among parties </a:t>
            </a:r>
            <a:r>
              <a:rPr lang="en-US" altLang="es-ES" dirty="0">
                <a:latin typeface="+mn-lt"/>
                <a:ea typeface="Times New Roman" panose="02020603050405020304" pitchFamily="18" charset="0"/>
              </a:rPr>
              <a:t>of the Paris Agreement, allow comparability of progress, support mutual accountability, and promote effective implementation of the agreement. </a:t>
            </a:r>
          </a:p>
          <a:p>
            <a:pPr marL="285750" lvl="0" indent="-285750" algn="just" eaLnBrk="0" fontAlgn="base" hangingPunct="0">
              <a:spcBef>
                <a:spcPct val="0"/>
              </a:spcBef>
              <a:spcAft>
                <a:spcPct val="0"/>
              </a:spcAft>
              <a:buClr>
                <a:srgbClr val="FFC000"/>
              </a:buClr>
              <a:buFont typeface="Courier New" panose="02070309020205020404" pitchFamily="49" charset="0"/>
              <a:buChar char="o"/>
            </a:pPr>
            <a:endParaRPr lang="en-US" altLang="es-ES" dirty="0">
              <a:solidFill>
                <a:schemeClr val="tx1"/>
              </a:solidFill>
              <a:latin typeface="+mn-lt"/>
            </a:endParaRPr>
          </a:p>
          <a:p>
            <a:pPr marL="285750" lvl="0" indent="-285750" algn="just" eaLnBrk="0" fontAlgn="base" hangingPunct="0">
              <a:spcBef>
                <a:spcPct val="0"/>
              </a:spcBef>
              <a:spcAft>
                <a:spcPct val="0"/>
              </a:spcAft>
              <a:buClr>
                <a:srgbClr val="FFC000"/>
              </a:buClr>
              <a:buFont typeface="Courier New" panose="02070309020205020404" pitchFamily="49" charset="0"/>
              <a:buChar char="o"/>
            </a:pPr>
            <a:endParaRPr lang="en-US" altLang="es-ES" dirty="0">
              <a:solidFill>
                <a:schemeClr val="tx1"/>
              </a:solidFill>
              <a:latin typeface="+mn-lt"/>
            </a:endParaRPr>
          </a:p>
          <a:p>
            <a:pPr marL="285750" lvl="0" indent="-285750" algn="just" eaLnBrk="0" fontAlgn="base" hangingPunct="0">
              <a:spcBef>
                <a:spcPct val="0"/>
              </a:spcBef>
              <a:spcAft>
                <a:spcPct val="0"/>
              </a:spcAft>
              <a:buClr>
                <a:srgbClr val="FFC000"/>
              </a:buClr>
              <a:buFont typeface="Courier New" panose="02070309020205020404" pitchFamily="49" charset="0"/>
              <a:buChar char="o"/>
            </a:pPr>
            <a:r>
              <a:rPr lang="en-US" dirty="0"/>
              <a:t>Several countries </a:t>
            </a:r>
            <a:r>
              <a:rPr lang="en-US" b="1" dirty="0"/>
              <a:t>have established systems of NAP monitoring and evaluation </a:t>
            </a:r>
            <a:r>
              <a:rPr lang="en-US" dirty="0"/>
              <a:t>to date. </a:t>
            </a:r>
          </a:p>
          <a:p>
            <a:pPr marL="285750" lvl="0" indent="-285750" algn="just" eaLnBrk="0" fontAlgn="base" hangingPunct="0">
              <a:spcBef>
                <a:spcPct val="0"/>
              </a:spcBef>
              <a:spcAft>
                <a:spcPct val="0"/>
              </a:spcAft>
              <a:buClr>
                <a:srgbClr val="FFC000"/>
              </a:buClr>
              <a:buFont typeface="Courier New" panose="02070309020205020404" pitchFamily="49" charset="0"/>
              <a:buChar char="o"/>
            </a:pPr>
            <a:endParaRPr lang="en-US" b="1" dirty="0"/>
          </a:p>
          <a:p>
            <a:pPr marL="285750" lvl="0" indent="-285750" algn="just" eaLnBrk="0" fontAlgn="base" hangingPunct="0">
              <a:spcBef>
                <a:spcPct val="0"/>
              </a:spcBef>
              <a:spcAft>
                <a:spcPct val="0"/>
              </a:spcAft>
              <a:buClr>
                <a:srgbClr val="FFC000"/>
              </a:buClr>
              <a:buFont typeface="Courier New" panose="02070309020205020404" pitchFamily="49" charset="0"/>
              <a:buChar char="o"/>
            </a:pPr>
            <a:endParaRPr lang="en-US" b="1" dirty="0"/>
          </a:p>
          <a:p>
            <a:pPr marL="285750" lvl="0" indent="-285750" algn="just" eaLnBrk="0" fontAlgn="base" hangingPunct="0">
              <a:spcBef>
                <a:spcPct val="0"/>
              </a:spcBef>
              <a:spcAft>
                <a:spcPct val="0"/>
              </a:spcAft>
              <a:buClr>
                <a:srgbClr val="FFC000"/>
              </a:buClr>
              <a:buFont typeface="Courier New" panose="02070309020205020404" pitchFamily="49" charset="0"/>
              <a:buChar char="o"/>
            </a:pPr>
            <a:r>
              <a:rPr lang="en-US" dirty="0"/>
              <a:t>Most of the currently implemented systems </a:t>
            </a:r>
            <a:r>
              <a:rPr lang="en-US" b="1" dirty="0"/>
              <a:t>sufficiently cover </a:t>
            </a:r>
            <a:r>
              <a:rPr lang="en-US" dirty="0"/>
              <a:t>tracking of established documents and measures, targeting of vulnerable groups, and effectiveness of inclusion.</a:t>
            </a:r>
          </a:p>
          <a:p>
            <a:pPr marL="285750" lvl="0" indent="-285750" algn="just" eaLnBrk="0" fontAlgn="base" hangingPunct="0">
              <a:spcBef>
                <a:spcPct val="0"/>
              </a:spcBef>
              <a:spcAft>
                <a:spcPct val="0"/>
              </a:spcAft>
              <a:buClr>
                <a:srgbClr val="FFC000"/>
              </a:buClr>
              <a:buFont typeface="Courier New" panose="02070309020205020404" pitchFamily="49" charset="0"/>
              <a:buChar char="o"/>
            </a:pPr>
            <a:endParaRPr lang="en-US" dirty="0"/>
          </a:p>
          <a:p>
            <a:pPr marL="285750" lvl="0" indent="-285750" algn="just" eaLnBrk="0" fontAlgn="base" hangingPunct="0">
              <a:spcBef>
                <a:spcPct val="0"/>
              </a:spcBef>
              <a:spcAft>
                <a:spcPct val="0"/>
              </a:spcAft>
              <a:buClr>
                <a:srgbClr val="FFC000"/>
              </a:buClr>
              <a:buFont typeface="Courier New" panose="02070309020205020404" pitchFamily="49" charset="0"/>
              <a:buChar char="o"/>
            </a:pPr>
            <a:endParaRPr lang="en-US" dirty="0"/>
          </a:p>
          <a:p>
            <a:pPr marL="285750" lvl="0" indent="-285750" algn="just" eaLnBrk="0" fontAlgn="base" hangingPunct="0">
              <a:spcBef>
                <a:spcPct val="0"/>
              </a:spcBef>
              <a:spcAft>
                <a:spcPct val="0"/>
              </a:spcAft>
              <a:buClr>
                <a:srgbClr val="FFC000"/>
              </a:buClr>
              <a:buFont typeface="Courier New" panose="02070309020205020404" pitchFamily="49" charset="0"/>
              <a:buChar char="o"/>
            </a:pPr>
            <a:r>
              <a:rPr lang="en-US" dirty="0"/>
              <a:t>Most countries that have submitted NAP documents expect to update them once every five years.</a:t>
            </a:r>
            <a:r>
              <a:rPr lang="es-ES" dirty="0"/>
              <a:t> </a:t>
            </a:r>
            <a:endParaRPr lang="en-US" altLang="es-ES" dirty="0">
              <a:solidFill>
                <a:schemeClr val="tx1"/>
              </a:solidFill>
              <a:latin typeface="+mn-lt"/>
            </a:endParaRPr>
          </a:p>
        </p:txBody>
      </p:sp>
      <p:sp>
        <p:nvSpPr>
          <p:cNvPr id="143" name="Google Shape;143;p6"/>
          <p:cNvSpPr/>
          <p:nvPr/>
        </p:nvSpPr>
        <p:spPr>
          <a:xfrm>
            <a:off x="0" y="1553800"/>
            <a:ext cx="198900" cy="2766300"/>
          </a:xfrm>
          <a:prstGeom prst="rect">
            <a:avLst/>
          </a:prstGeom>
          <a:solidFill>
            <a:srgbClr val="F8BD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s-ES" sz="1400" b="0" i="0" u="none" strike="noStrike" cap="none">
                <a:solidFill>
                  <a:srgbClr val="FFFFFF"/>
                </a:solidFill>
                <a:latin typeface="Arial"/>
                <a:ea typeface="Arial"/>
                <a:cs typeface="Arial"/>
                <a:sym typeface="Arial"/>
              </a:rPr>
              <a:t>  </a:t>
            </a:r>
            <a:endParaRPr sz="1400" b="0" i="0" u="none" strike="noStrike" cap="none">
              <a:solidFill>
                <a:srgbClr val="FFFFFF"/>
              </a:solidFill>
              <a:latin typeface="Arial"/>
              <a:ea typeface="Arial"/>
              <a:cs typeface="Arial"/>
              <a:sym typeface="Arial"/>
            </a:endParaRPr>
          </a:p>
        </p:txBody>
      </p:sp>
      <p:sp>
        <p:nvSpPr>
          <p:cNvPr id="144" name="Google Shape;144;p6"/>
          <p:cNvSpPr/>
          <p:nvPr/>
        </p:nvSpPr>
        <p:spPr>
          <a:xfrm>
            <a:off x="0" y="123489"/>
            <a:ext cx="9144000" cy="579900"/>
          </a:xfrm>
          <a:prstGeom prst="rect">
            <a:avLst/>
          </a:prstGeom>
          <a:solidFill>
            <a:srgbClr val="558BC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s-ES" sz="1400" b="0" i="0" u="none" strike="noStrike" cap="none">
                <a:solidFill>
                  <a:srgbClr val="FFFFFF"/>
                </a:solidFill>
                <a:latin typeface="Arial"/>
                <a:ea typeface="Arial"/>
                <a:cs typeface="Arial"/>
                <a:sym typeface="Arial"/>
              </a:rPr>
              <a:t>  </a:t>
            </a:r>
            <a:endParaRPr sz="1400" b="0" i="0" u="none" strike="noStrike" cap="none">
              <a:solidFill>
                <a:srgbClr val="FFFFFF"/>
              </a:solidFill>
              <a:latin typeface="Arial"/>
              <a:ea typeface="Arial"/>
              <a:cs typeface="Arial"/>
              <a:sym typeface="Arial"/>
            </a:endParaRPr>
          </a:p>
        </p:txBody>
      </p:sp>
      <p:sp>
        <p:nvSpPr>
          <p:cNvPr id="145" name="Google Shape;145;p6"/>
          <p:cNvSpPr txBox="1">
            <a:spLocks noGrp="1"/>
          </p:cNvSpPr>
          <p:nvPr>
            <p:ph type="title" idx="4294967295"/>
          </p:nvPr>
        </p:nvSpPr>
        <p:spPr>
          <a:xfrm>
            <a:off x="329469" y="231829"/>
            <a:ext cx="8158200" cy="412101"/>
          </a:xfrm>
          <a:prstGeom prst="rect">
            <a:avLst/>
          </a:prstGeom>
          <a:noFill/>
          <a:ln>
            <a:noFill/>
          </a:ln>
        </p:spPr>
        <p:txBody>
          <a:bodyPr spcFirstLastPara="1" wrap="square" lIns="0" tIns="0" rIns="91425" bIns="0" anchor="t" anchorCtr="0">
            <a:noAutofit/>
          </a:bodyPr>
          <a:lstStyle/>
          <a:p>
            <a:r>
              <a:rPr lang="es-ES" b="0" dirty="0">
                <a:solidFill>
                  <a:srgbClr val="F8BD20"/>
                </a:solidFill>
                <a:latin typeface="Arial"/>
                <a:ea typeface="Arial"/>
                <a:cs typeface="Arial"/>
                <a:sym typeface="Arial"/>
              </a:rPr>
              <a:t>▶ </a:t>
            </a:r>
            <a:r>
              <a:rPr lang="en-US" dirty="0"/>
              <a:t>Reporting and transparency</a:t>
            </a:r>
            <a:br>
              <a:rPr lang="es-ES" dirty="0"/>
            </a:br>
            <a:endParaRPr dirty="0"/>
          </a:p>
        </p:txBody>
      </p:sp>
      <p:sp>
        <p:nvSpPr>
          <p:cNvPr id="146" name="Google Shape;146;p6"/>
          <p:cNvSpPr/>
          <p:nvPr/>
        </p:nvSpPr>
        <p:spPr>
          <a:xfrm>
            <a:off x="8945100" y="124419"/>
            <a:ext cx="198900" cy="579900"/>
          </a:xfrm>
          <a:prstGeom prst="rect">
            <a:avLst/>
          </a:prstGeom>
          <a:solidFill>
            <a:srgbClr val="F8BD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s-ES" sz="1400" b="0" i="0" u="none" strike="noStrike" cap="none">
                <a:solidFill>
                  <a:srgbClr val="FFFFFF"/>
                </a:solidFill>
                <a:latin typeface="Arial"/>
                <a:ea typeface="Arial"/>
                <a:cs typeface="Arial"/>
                <a:sym typeface="Arial"/>
              </a:rPr>
              <a:t>  </a:t>
            </a:r>
            <a:endParaRPr sz="1400" b="0" i="0" u="none" strike="noStrike" cap="none">
              <a:solidFill>
                <a:srgbClr val="FFFFFF"/>
              </a:solidFill>
              <a:latin typeface="Arial"/>
              <a:ea typeface="Arial"/>
              <a:cs typeface="Arial"/>
              <a:sym typeface="Arial"/>
            </a:endParaRPr>
          </a:p>
        </p:txBody>
      </p:sp>
    </p:spTree>
    <p:extLst>
      <p:ext uri="{BB962C8B-B14F-4D97-AF65-F5344CB8AC3E}">
        <p14:creationId xmlns:p14="http://schemas.microsoft.com/office/powerpoint/2010/main" val="3313288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3"/>
          <p:cNvSpPr txBox="1">
            <a:spLocks noGrp="1"/>
          </p:cNvSpPr>
          <p:nvPr>
            <p:ph type="subTitle" idx="1"/>
          </p:nvPr>
        </p:nvSpPr>
        <p:spPr>
          <a:xfrm>
            <a:off x="400325" y="426200"/>
            <a:ext cx="6514800" cy="217800"/>
          </a:xfrm>
          <a:prstGeom prst="rect">
            <a:avLst/>
          </a:prstGeom>
          <a:noFill/>
          <a:ln>
            <a:noFill/>
          </a:ln>
        </p:spPr>
        <p:txBody>
          <a:bodyPr spcFirstLastPara="1" wrap="square" lIns="0" tIns="0" rIns="54000" bIns="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ES" sz="1400" b="0" i="0" u="none" strike="noStrike" cap="none">
                <a:solidFill>
                  <a:srgbClr val="000000"/>
                </a:solidFill>
                <a:latin typeface="Arial"/>
                <a:ea typeface="Arial"/>
                <a:cs typeface="Arial"/>
                <a:sym typeface="Arial"/>
              </a:rPr>
              <a:t>EIWFH DCGGBC WEIUIVHKJ UDHF</a:t>
            </a:r>
            <a:endParaRPr sz="1400" b="0" i="0" u="none" strike="noStrike" cap="none">
              <a:solidFill>
                <a:srgbClr val="000000"/>
              </a:solidFill>
              <a:latin typeface="Arial"/>
              <a:ea typeface="Arial"/>
              <a:cs typeface="Arial"/>
              <a:sym typeface="Arial"/>
            </a:endParaRPr>
          </a:p>
        </p:txBody>
      </p:sp>
      <p:sp>
        <p:nvSpPr>
          <p:cNvPr id="100" name="Google Shape;100;p3"/>
          <p:cNvSpPr txBox="1">
            <a:spLocks noGrp="1"/>
          </p:cNvSpPr>
          <p:nvPr>
            <p:ph type="title" idx="4294967295"/>
          </p:nvPr>
        </p:nvSpPr>
        <p:spPr>
          <a:xfrm>
            <a:off x="396599" y="198988"/>
            <a:ext cx="6585300" cy="333600"/>
          </a:xfrm>
          <a:prstGeom prst="rect">
            <a:avLst/>
          </a:prstGeom>
          <a:noFill/>
          <a:ln>
            <a:noFill/>
          </a:ln>
        </p:spPr>
        <p:txBody>
          <a:bodyPr spcFirstLastPara="1" wrap="square" lIns="0" tIns="0" rIns="91425" bIns="0" anchor="t" anchorCtr="0">
            <a:normAutofit/>
          </a:bodyPr>
          <a:lstStyle/>
          <a:p>
            <a:pPr marL="0" lvl="0" indent="0" algn="l" rtl="0">
              <a:lnSpc>
                <a:spcPct val="100000"/>
              </a:lnSpc>
              <a:spcBef>
                <a:spcPts val="0"/>
              </a:spcBef>
              <a:spcAft>
                <a:spcPts val="0"/>
              </a:spcAft>
              <a:buSzPts val="1800"/>
              <a:buNone/>
            </a:pPr>
            <a:r>
              <a:rPr lang="es-ES"/>
              <a:t>EHFG VGYDF CYGRVG CSU</a:t>
            </a:r>
            <a:endParaRPr/>
          </a:p>
        </p:txBody>
      </p:sp>
      <p:sp>
        <p:nvSpPr>
          <p:cNvPr id="101" name="Google Shape;101;p3"/>
          <p:cNvSpPr/>
          <p:nvPr/>
        </p:nvSpPr>
        <p:spPr>
          <a:xfrm>
            <a:off x="0" y="3509945"/>
            <a:ext cx="198900" cy="818100"/>
          </a:xfrm>
          <a:prstGeom prst="rect">
            <a:avLst/>
          </a:prstGeom>
          <a:solidFill>
            <a:srgbClr val="F8BD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s-ES" sz="1400" b="0" i="0" u="none" strike="noStrike" cap="none">
                <a:solidFill>
                  <a:srgbClr val="FFFFFF"/>
                </a:solidFill>
                <a:latin typeface="Arial"/>
                <a:ea typeface="Arial"/>
                <a:cs typeface="Arial"/>
                <a:sym typeface="Arial"/>
              </a:rPr>
              <a:t>  </a:t>
            </a:r>
            <a:endParaRPr sz="1400" b="0" i="0" u="none" strike="noStrike" cap="none">
              <a:solidFill>
                <a:srgbClr val="FFFFFF"/>
              </a:solidFill>
              <a:latin typeface="Arial"/>
              <a:ea typeface="Arial"/>
              <a:cs typeface="Arial"/>
              <a:sym typeface="Arial"/>
            </a:endParaRPr>
          </a:p>
        </p:txBody>
      </p:sp>
      <p:sp>
        <p:nvSpPr>
          <p:cNvPr id="103" name="Google Shape;103;p3"/>
          <p:cNvSpPr/>
          <p:nvPr/>
        </p:nvSpPr>
        <p:spPr>
          <a:xfrm>
            <a:off x="0" y="130600"/>
            <a:ext cx="9144000" cy="579900"/>
          </a:xfrm>
          <a:prstGeom prst="rect">
            <a:avLst/>
          </a:prstGeom>
          <a:solidFill>
            <a:srgbClr val="558BC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s-ES" sz="1400" b="0" i="0" u="none" strike="noStrike" cap="none">
                <a:solidFill>
                  <a:srgbClr val="FFFFFF"/>
                </a:solidFill>
                <a:latin typeface="Arial"/>
                <a:ea typeface="Arial"/>
                <a:cs typeface="Arial"/>
                <a:sym typeface="Arial"/>
              </a:rPr>
              <a:t>  </a:t>
            </a:r>
            <a:endParaRPr sz="1400" b="0" i="0" u="none" strike="noStrike" cap="none">
              <a:solidFill>
                <a:srgbClr val="FFFFFF"/>
              </a:solidFill>
              <a:latin typeface="Arial"/>
              <a:ea typeface="Arial"/>
              <a:cs typeface="Arial"/>
              <a:sym typeface="Arial"/>
            </a:endParaRPr>
          </a:p>
        </p:txBody>
      </p:sp>
      <p:sp>
        <p:nvSpPr>
          <p:cNvPr id="104" name="Google Shape;104;p3"/>
          <p:cNvSpPr/>
          <p:nvPr/>
        </p:nvSpPr>
        <p:spPr>
          <a:xfrm>
            <a:off x="8945100" y="130600"/>
            <a:ext cx="198900" cy="579900"/>
          </a:xfrm>
          <a:prstGeom prst="rect">
            <a:avLst/>
          </a:prstGeom>
          <a:solidFill>
            <a:srgbClr val="F8BD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s-ES" sz="1400" b="0" i="0" u="none" strike="noStrike" cap="none">
                <a:solidFill>
                  <a:srgbClr val="FFFFFF"/>
                </a:solidFill>
                <a:latin typeface="Arial"/>
                <a:ea typeface="Arial"/>
                <a:cs typeface="Arial"/>
                <a:sym typeface="Arial"/>
              </a:rPr>
              <a:t>  </a:t>
            </a:r>
            <a:endParaRPr sz="1400" b="0" i="0" u="none" strike="noStrike" cap="none">
              <a:solidFill>
                <a:srgbClr val="FFFFFF"/>
              </a:solidFill>
              <a:latin typeface="Arial"/>
              <a:ea typeface="Arial"/>
              <a:cs typeface="Arial"/>
              <a:sym typeface="Arial"/>
            </a:endParaRPr>
          </a:p>
        </p:txBody>
      </p:sp>
      <p:sp>
        <p:nvSpPr>
          <p:cNvPr id="105" name="Google Shape;105;p3"/>
          <p:cNvSpPr txBox="1">
            <a:spLocks noGrp="1"/>
          </p:cNvSpPr>
          <p:nvPr>
            <p:ph type="title" idx="4294967295"/>
          </p:nvPr>
        </p:nvSpPr>
        <p:spPr>
          <a:xfrm>
            <a:off x="198900" y="250800"/>
            <a:ext cx="8158200" cy="217800"/>
          </a:xfrm>
          <a:prstGeom prst="rect">
            <a:avLst/>
          </a:prstGeom>
          <a:noFill/>
          <a:ln>
            <a:noFill/>
          </a:ln>
        </p:spPr>
        <p:txBody>
          <a:bodyPr spcFirstLastPara="1" wrap="square" lIns="0" tIns="0" rIns="91425" bIns="0" anchor="t" anchorCtr="0">
            <a:noAutofit/>
          </a:bodyPr>
          <a:lstStyle/>
          <a:p>
            <a:pPr algn="just">
              <a:buSzPts val="900"/>
            </a:pPr>
            <a:r>
              <a:rPr lang="es-ES" b="0" dirty="0">
                <a:solidFill>
                  <a:srgbClr val="F8BD20"/>
                </a:solidFill>
                <a:latin typeface="Arial"/>
                <a:ea typeface="Arial"/>
                <a:cs typeface="Arial"/>
                <a:sym typeface="Arial"/>
              </a:rPr>
              <a:t>▶ </a:t>
            </a:r>
            <a:r>
              <a:rPr lang="en-US" dirty="0"/>
              <a:t>NAP Global Progress: how well are we doing? </a:t>
            </a:r>
            <a:endParaRPr dirty="0">
              <a:latin typeface="Helvetica Neue"/>
              <a:ea typeface="Helvetica Neue"/>
              <a:cs typeface="Helvetica Neue"/>
              <a:sym typeface="Helvetica Neue"/>
            </a:endParaRPr>
          </a:p>
        </p:txBody>
      </p:sp>
      <p:sp>
        <p:nvSpPr>
          <p:cNvPr id="107" name="Google Shape;107;p3"/>
          <p:cNvSpPr/>
          <p:nvPr/>
        </p:nvSpPr>
        <p:spPr>
          <a:xfrm>
            <a:off x="2275128" y="4344386"/>
            <a:ext cx="1672722" cy="461624"/>
          </a:xfrm>
          <a:prstGeom prst="rect">
            <a:avLst/>
          </a:prstGeom>
          <a:noFill/>
          <a:ln>
            <a:noFill/>
          </a:ln>
        </p:spPr>
        <p:txBody>
          <a:bodyPr spcFirstLastPara="1" wrap="square" lIns="91425" tIns="45700" rIns="91425" bIns="45700" anchor="t" anchorCtr="0">
            <a:spAutoFit/>
          </a:bodyPr>
          <a:lstStyle/>
          <a:p>
            <a:pPr algn="r"/>
            <a:r>
              <a:rPr lang="en-US" sz="800" dirty="0"/>
              <a:t>Figure 2. Criteria for adequate and effective adaptation planning</a:t>
            </a:r>
            <a:endParaRPr lang="es-ES" sz="800" dirty="0"/>
          </a:p>
        </p:txBody>
      </p:sp>
      <p:sp>
        <p:nvSpPr>
          <p:cNvPr id="109" name="Google Shape;109;p3"/>
          <p:cNvSpPr txBox="1">
            <a:spLocks noGrp="1"/>
          </p:cNvSpPr>
          <p:nvPr>
            <p:ph type="sldNum" idx="4294967295"/>
          </p:nvPr>
        </p:nvSpPr>
        <p:spPr>
          <a:xfrm>
            <a:off x="8620834" y="4761816"/>
            <a:ext cx="548700" cy="393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100"/>
              <a:buNone/>
            </a:pPr>
            <a:fld id="{00000000-1234-1234-1234-123412341234}" type="slidenum">
              <a:rPr lang="es-ES"/>
              <a:t>6</a:t>
            </a:fld>
            <a:endParaRPr/>
          </a:p>
        </p:txBody>
      </p:sp>
      <p:sp>
        <p:nvSpPr>
          <p:cNvPr id="4" name="Rectangle 3">
            <a:extLst>
              <a:ext uri="{FF2B5EF4-FFF2-40B4-BE49-F238E27FC236}">
                <a16:creationId xmlns:a16="http://schemas.microsoft.com/office/drawing/2014/main" id="{EF43DCFB-F7D5-E647-A9DD-BFEFFFF8F99D}"/>
              </a:ext>
            </a:extLst>
          </p:cNvPr>
          <p:cNvSpPr>
            <a:spLocks noChangeArrowheads="1"/>
          </p:cNvSpPr>
          <p:nvPr/>
        </p:nvSpPr>
        <p:spPr bwMode="auto">
          <a:xfrm>
            <a:off x="252812" y="1488729"/>
            <a:ext cx="3695037" cy="221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171450" lvl="0" indent="-171450" algn="just" eaLnBrk="0" fontAlgn="base" hangingPunct="0">
              <a:spcBef>
                <a:spcPct val="0"/>
              </a:spcBef>
              <a:spcAft>
                <a:spcPct val="0"/>
              </a:spcAft>
              <a:buClr>
                <a:srgbClr val="FFC000"/>
              </a:buClr>
              <a:buFont typeface="Wingdings" pitchFamily="2" charset="2"/>
              <a:buChar char="ü"/>
            </a:pPr>
            <a:r>
              <a:rPr lang="en-US" altLang="es-ES" sz="1300" dirty="0">
                <a:latin typeface="+mn-lt"/>
                <a:ea typeface="Times New Roman" panose="02020603050405020304" pitchFamily="18" charset="0"/>
              </a:rPr>
              <a:t>Countries diverge significantly in how they satisfy the criteria for adequate and effective adaptation planning.</a:t>
            </a:r>
          </a:p>
          <a:p>
            <a:pPr marL="171450" lvl="0" indent="-171450" algn="just" eaLnBrk="0" fontAlgn="base" hangingPunct="0">
              <a:spcBef>
                <a:spcPct val="0"/>
              </a:spcBef>
              <a:spcAft>
                <a:spcPct val="0"/>
              </a:spcAft>
              <a:buClr>
                <a:srgbClr val="FFC000"/>
              </a:buClr>
              <a:buFont typeface="Wingdings" pitchFamily="2" charset="2"/>
              <a:buChar char="ü"/>
            </a:pPr>
            <a:endParaRPr lang="en-US" altLang="es-ES" sz="1300" dirty="0">
              <a:latin typeface="+mn-lt"/>
              <a:ea typeface="Times New Roman" panose="02020603050405020304" pitchFamily="18" charset="0"/>
            </a:endParaRPr>
          </a:p>
          <a:p>
            <a:pPr marL="171450" lvl="0" indent="-171450" algn="just" eaLnBrk="0" fontAlgn="base" hangingPunct="0">
              <a:spcBef>
                <a:spcPct val="0"/>
              </a:spcBef>
              <a:spcAft>
                <a:spcPct val="0"/>
              </a:spcAft>
              <a:buClr>
                <a:srgbClr val="FFC000"/>
              </a:buClr>
              <a:buFont typeface="Wingdings" pitchFamily="2" charset="2"/>
              <a:buChar char="ü"/>
            </a:pPr>
            <a:endParaRPr lang="en-US" altLang="es-ES" sz="1300" dirty="0">
              <a:latin typeface="+mn-lt"/>
              <a:ea typeface="Times New Roman" panose="02020603050405020304" pitchFamily="18" charset="0"/>
            </a:endParaRPr>
          </a:p>
          <a:p>
            <a:pPr lvl="0" algn="just" eaLnBrk="0" fontAlgn="base" hangingPunct="0">
              <a:spcBef>
                <a:spcPct val="0"/>
              </a:spcBef>
              <a:spcAft>
                <a:spcPct val="0"/>
              </a:spcAft>
              <a:buClr>
                <a:srgbClr val="FFC000"/>
              </a:buClr>
            </a:pPr>
            <a:endParaRPr lang="en-US" altLang="es-ES" sz="1300" dirty="0">
              <a:solidFill>
                <a:schemeClr val="tx1"/>
              </a:solidFill>
              <a:latin typeface="+mn-lt"/>
            </a:endParaRPr>
          </a:p>
          <a:p>
            <a:pPr marL="171450" indent="-171450" algn="just" eaLnBrk="0" fontAlgn="base" hangingPunct="0">
              <a:spcBef>
                <a:spcPct val="0"/>
              </a:spcBef>
              <a:spcAft>
                <a:spcPct val="0"/>
              </a:spcAft>
              <a:buClr>
                <a:srgbClr val="FFC000"/>
              </a:buClr>
              <a:buFont typeface="Wingdings" pitchFamily="2" charset="2"/>
              <a:buChar char="ü"/>
            </a:pPr>
            <a:r>
              <a:rPr lang="en-US" sz="1300" dirty="0">
                <a:latin typeface="+mn-lt"/>
              </a:rPr>
              <a:t>There are low capacities on data collection and management, procedures for reporting on NDC progress and achievement, and procedures for reporting support needed. </a:t>
            </a:r>
            <a:endParaRPr lang="es-ES" sz="1300" dirty="0">
              <a:latin typeface="+mn-lt"/>
            </a:endParaRPr>
          </a:p>
          <a:p>
            <a:pPr lvl="0" eaLnBrk="0" fontAlgn="base" hangingPunct="0">
              <a:spcBef>
                <a:spcPct val="0"/>
              </a:spcBef>
              <a:spcAft>
                <a:spcPct val="0"/>
              </a:spcAft>
              <a:buClrTx/>
            </a:pPr>
            <a:endParaRPr lang="en-US" altLang="es-ES" sz="800" dirty="0">
              <a:solidFill>
                <a:schemeClr val="tx1"/>
              </a:solidFill>
            </a:endParaRPr>
          </a:p>
        </p:txBody>
      </p:sp>
      <p:pic>
        <p:nvPicPr>
          <p:cNvPr id="8" name="Imagen 7" descr="Interfaz de usuario gráfica&#10;&#10;Descripción generada automáticamente con confianza media">
            <a:extLst>
              <a:ext uri="{FF2B5EF4-FFF2-40B4-BE49-F238E27FC236}">
                <a16:creationId xmlns:a16="http://schemas.microsoft.com/office/drawing/2014/main" id="{DCCEB585-6031-9149-BBF4-EEA97BEF29DB}"/>
              </a:ext>
            </a:extLst>
          </p:cNvPr>
          <p:cNvPicPr>
            <a:picLocks noChangeAspect="1"/>
          </p:cNvPicPr>
          <p:nvPr/>
        </p:nvPicPr>
        <p:blipFill>
          <a:blip r:embed="rId3"/>
          <a:stretch>
            <a:fillRect/>
          </a:stretch>
        </p:blipFill>
        <p:spPr>
          <a:xfrm>
            <a:off x="4047300" y="792776"/>
            <a:ext cx="4895600" cy="401323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9"/>
          <p:cNvSpPr/>
          <p:nvPr/>
        </p:nvSpPr>
        <p:spPr>
          <a:xfrm rot="10800000" flipH="1">
            <a:off x="0" y="4761825"/>
            <a:ext cx="9259800" cy="462600"/>
          </a:xfrm>
          <a:prstGeom prst="rect">
            <a:avLst/>
          </a:prstGeom>
          <a:solidFill>
            <a:srgbClr val="F8BD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s-ES" sz="1400" b="0" i="0" u="none" strike="noStrike" cap="none">
                <a:solidFill>
                  <a:srgbClr val="FFFFFF"/>
                </a:solidFill>
                <a:latin typeface="Arial"/>
                <a:ea typeface="Arial"/>
                <a:cs typeface="Arial"/>
                <a:sym typeface="Arial"/>
              </a:rPr>
              <a:t>  </a:t>
            </a:r>
            <a:endParaRPr sz="1400" b="0" i="0" u="none" strike="noStrike" cap="none">
              <a:solidFill>
                <a:srgbClr val="FFFFFF"/>
              </a:solidFill>
              <a:latin typeface="Arial"/>
              <a:ea typeface="Arial"/>
              <a:cs typeface="Arial"/>
              <a:sym typeface="Arial"/>
            </a:endParaRPr>
          </a:p>
        </p:txBody>
      </p:sp>
      <p:sp>
        <p:nvSpPr>
          <p:cNvPr id="178" name="Google Shape;178;p9"/>
          <p:cNvSpPr txBox="1">
            <a:spLocks noGrp="1"/>
          </p:cNvSpPr>
          <p:nvPr>
            <p:ph type="sldNum" idx="4294967295"/>
          </p:nvPr>
        </p:nvSpPr>
        <p:spPr>
          <a:xfrm>
            <a:off x="8620834" y="4761816"/>
            <a:ext cx="548700" cy="393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100"/>
              <a:buNone/>
            </a:pPr>
            <a:fld id="{00000000-1234-1234-1234-123412341234}" type="slidenum">
              <a:rPr lang="es-ES"/>
              <a:t>7</a:t>
            </a:fld>
            <a:endParaRPr/>
          </a:p>
        </p:txBody>
      </p:sp>
      <p:sp>
        <p:nvSpPr>
          <p:cNvPr id="179" name="Google Shape;179;p9"/>
          <p:cNvSpPr txBox="1"/>
          <p:nvPr/>
        </p:nvSpPr>
        <p:spPr>
          <a:xfrm>
            <a:off x="1613647" y="1564831"/>
            <a:ext cx="6658984" cy="2856562"/>
          </a:xfrm>
          <a:prstGeom prst="rect">
            <a:avLst/>
          </a:prstGeom>
          <a:noFill/>
          <a:ln>
            <a:noFill/>
          </a:ln>
        </p:spPr>
        <p:txBody>
          <a:bodyPr spcFirstLastPara="1" wrap="square" lIns="18000" tIns="0" rIns="54000" bIns="0" anchor="t" anchorCtr="0">
            <a:noAutofit/>
          </a:bodyPr>
          <a:lstStyle/>
          <a:p>
            <a:pPr algn="just"/>
            <a:r>
              <a:rPr lang="en-US" dirty="0"/>
              <a:t>The UNFCCC </a:t>
            </a:r>
            <a:r>
              <a:rPr lang="en-US" b="1" dirty="0"/>
              <a:t>systematically assesses and classifies gaps and needs </a:t>
            </a:r>
            <a:r>
              <a:rPr lang="en-US" dirty="0"/>
              <a:t>related to NAP processes, and necessary support activities to overcome them</a:t>
            </a:r>
            <a:r>
              <a:rPr lang="es-ES" dirty="0"/>
              <a:t>.</a:t>
            </a:r>
            <a:endParaRPr lang="en-US" dirty="0"/>
          </a:p>
          <a:p>
            <a:pPr algn="just"/>
            <a:endParaRPr lang="en-US" sz="1300" b="0" i="0" u="none" strike="noStrike" cap="none" dirty="0">
              <a:solidFill>
                <a:srgbClr val="000000"/>
              </a:solidFill>
              <a:latin typeface="Arial"/>
              <a:ea typeface="Arial"/>
              <a:cs typeface="Arial"/>
              <a:sym typeface="Arial"/>
            </a:endParaRPr>
          </a:p>
          <a:p>
            <a:pPr algn="just"/>
            <a:endParaRPr lang="en-US" sz="1300" b="0" i="0" u="none" strike="noStrike" cap="none" dirty="0">
              <a:solidFill>
                <a:srgbClr val="000000"/>
              </a:solidFill>
              <a:latin typeface="Arial"/>
              <a:ea typeface="Arial"/>
              <a:cs typeface="Arial"/>
              <a:sym typeface="Arial"/>
            </a:endParaRPr>
          </a:p>
          <a:p>
            <a:pPr algn="just"/>
            <a:r>
              <a:rPr lang="en-US" dirty="0"/>
              <a:t>The </a:t>
            </a:r>
            <a:r>
              <a:rPr lang="en-US" b="1" dirty="0"/>
              <a:t>NAP process significantly depends on finding effective entry points</a:t>
            </a:r>
            <a:r>
              <a:rPr lang="en-US" dirty="0"/>
              <a:t>, which can be complicated by lack of awareness, lower than expected funding, or new urgent issues requiring attention. </a:t>
            </a:r>
          </a:p>
          <a:p>
            <a:pPr algn="just"/>
            <a:endParaRPr lang="en-US" dirty="0"/>
          </a:p>
          <a:p>
            <a:pPr algn="just"/>
            <a:endParaRPr lang="en-US" dirty="0"/>
          </a:p>
          <a:p>
            <a:pPr algn="just"/>
            <a:r>
              <a:rPr lang="en-US" dirty="0"/>
              <a:t>To ensure an effective start, </a:t>
            </a:r>
            <a:r>
              <a:rPr lang="en-US" b="1" dirty="0"/>
              <a:t>it is essential to establish linkages between climate planning and broader national priorities and strategy</a:t>
            </a:r>
            <a:r>
              <a:rPr lang="en-US" dirty="0"/>
              <a:t>. </a:t>
            </a:r>
            <a:endParaRPr sz="13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3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3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3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300" b="0" i="0" u="none" strike="noStrike" cap="none" dirty="0">
              <a:solidFill>
                <a:schemeClr val="dk1"/>
              </a:solidFill>
              <a:latin typeface="Helvetica Neue"/>
              <a:ea typeface="Helvetica Neue"/>
              <a:cs typeface="Helvetica Neue"/>
              <a:sym typeface="Helvetica Neue"/>
            </a:endParaRPr>
          </a:p>
        </p:txBody>
      </p:sp>
      <p:sp>
        <p:nvSpPr>
          <p:cNvPr id="180" name="Google Shape;180;p9"/>
          <p:cNvSpPr/>
          <p:nvPr/>
        </p:nvSpPr>
        <p:spPr>
          <a:xfrm>
            <a:off x="0" y="123489"/>
            <a:ext cx="9144000" cy="579900"/>
          </a:xfrm>
          <a:prstGeom prst="rect">
            <a:avLst/>
          </a:prstGeom>
          <a:solidFill>
            <a:srgbClr val="558BC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s-ES" sz="1400" b="0" i="0" u="none" strike="noStrike" cap="none">
                <a:solidFill>
                  <a:srgbClr val="FFFFFF"/>
                </a:solidFill>
                <a:latin typeface="Arial"/>
                <a:ea typeface="Arial"/>
                <a:cs typeface="Arial"/>
                <a:sym typeface="Arial"/>
              </a:rPr>
              <a:t>  </a:t>
            </a:r>
            <a:endParaRPr sz="1400" b="0" i="0" u="none" strike="noStrike" cap="none">
              <a:solidFill>
                <a:srgbClr val="FFFFFF"/>
              </a:solidFill>
              <a:latin typeface="Arial"/>
              <a:ea typeface="Arial"/>
              <a:cs typeface="Arial"/>
              <a:sym typeface="Arial"/>
            </a:endParaRPr>
          </a:p>
        </p:txBody>
      </p:sp>
      <p:sp>
        <p:nvSpPr>
          <p:cNvPr id="181" name="Google Shape;181;p9"/>
          <p:cNvSpPr txBox="1">
            <a:spLocks noGrp="1"/>
          </p:cNvSpPr>
          <p:nvPr>
            <p:ph type="title" idx="4294967295"/>
          </p:nvPr>
        </p:nvSpPr>
        <p:spPr>
          <a:xfrm>
            <a:off x="349976" y="291595"/>
            <a:ext cx="8158200" cy="276900"/>
          </a:xfrm>
          <a:prstGeom prst="rect">
            <a:avLst/>
          </a:prstGeom>
          <a:noFill/>
          <a:ln>
            <a:noFill/>
          </a:ln>
        </p:spPr>
        <p:txBody>
          <a:bodyPr spcFirstLastPara="1" wrap="square" lIns="0" tIns="0" rIns="91425" bIns="0" anchor="t" anchorCtr="0">
            <a:noAutofit/>
          </a:bodyPr>
          <a:lstStyle/>
          <a:p>
            <a:r>
              <a:rPr lang="es-ES" b="0" dirty="0">
                <a:solidFill>
                  <a:srgbClr val="F8BD20"/>
                </a:solidFill>
                <a:latin typeface="Arial"/>
                <a:ea typeface="Arial"/>
                <a:cs typeface="Arial"/>
                <a:sym typeface="Arial"/>
              </a:rPr>
              <a:t>▶ </a:t>
            </a:r>
            <a:r>
              <a:rPr lang="en-US" dirty="0"/>
              <a:t>What have we learned until now?</a:t>
            </a:r>
            <a:br>
              <a:rPr lang="es-ES" dirty="0"/>
            </a:br>
            <a:endParaRPr dirty="0"/>
          </a:p>
        </p:txBody>
      </p:sp>
      <p:sp>
        <p:nvSpPr>
          <p:cNvPr id="182" name="Google Shape;182;p9"/>
          <p:cNvSpPr/>
          <p:nvPr/>
        </p:nvSpPr>
        <p:spPr>
          <a:xfrm>
            <a:off x="8945100" y="124419"/>
            <a:ext cx="198900" cy="579900"/>
          </a:xfrm>
          <a:prstGeom prst="rect">
            <a:avLst/>
          </a:prstGeom>
          <a:solidFill>
            <a:srgbClr val="F8BD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s-ES" sz="1400" b="0" i="0" u="none" strike="noStrike" cap="none">
                <a:solidFill>
                  <a:srgbClr val="FFFFFF"/>
                </a:solidFill>
                <a:latin typeface="Arial"/>
                <a:ea typeface="Arial"/>
                <a:cs typeface="Arial"/>
                <a:sym typeface="Arial"/>
              </a:rPr>
              <a:t>  </a:t>
            </a:r>
            <a:endParaRPr sz="1400" b="0" i="0" u="none" strike="noStrike" cap="none">
              <a:solidFill>
                <a:srgbClr val="FFFFFF"/>
              </a:solidFill>
              <a:latin typeface="Arial"/>
              <a:ea typeface="Arial"/>
              <a:cs typeface="Arial"/>
              <a:sym typeface="Arial"/>
            </a:endParaRPr>
          </a:p>
        </p:txBody>
      </p:sp>
      <p:pic>
        <p:nvPicPr>
          <p:cNvPr id="3" name="Gráfico 2" descr="Insignia 1 con relleno sólido">
            <a:extLst>
              <a:ext uri="{FF2B5EF4-FFF2-40B4-BE49-F238E27FC236}">
                <a16:creationId xmlns:a16="http://schemas.microsoft.com/office/drawing/2014/main" id="{82E21025-6A89-354F-A80B-CB8AFF8B278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1518" y="1515203"/>
            <a:ext cx="520532" cy="520532"/>
          </a:xfrm>
          <a:prstGeom prst="rect">
            <a:avLst/>
          </a:prstGeom>
        </p:spPr>
      </p:pic>
      <p:pic>
        <p:nvPicPr>
          <p:cNvPr id="5" name="Gráfico 4" descr="Insignia con relleno sólido">
            <a:extLst>
              <a:ext uri="{FF2B5EF4-FFF2-40B4-BE49-F238E27FC236}">
                <a16:creationId xmlns:a16="http://schemas.microsoft.com/office/drawing/2014/main" id="{89566764-48D1-0249-A545-0301B04B855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31519" y="2419468"/>
            <a:ext cx="520531" cy="520531"/>
          </a:xfrm>
          <a:prstGeom prst="rect">
            <a:avLst/>
          </a:prstGeom>
        </p:spPr>
      </p:pic>
      <p:pic>
        <p:nvPicPr>
          <p:cNvPr id="7" name="Gráfico 6" descr="Insignia 3 con relleno sólido">
            <a:extLst>
              <a:ext uri="{FF2B5EF4-FFF2-40B4-BE49-F238E27FC236}">
                <a16:creationId xmlns:a16="http://schemas.microsoft.com/office/drawing/2014/main" id="{96B1CE73-2788-1F4F-97C5-837AA785D16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31519" y="3370482"/>
            <a:ext cx="520531" cy="52053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4"/>
          <p:cNvSpPr/>
          <p:nvPr/>
        </p:nvSpPr>
        <p:spPr>
          <a:xfrm rot="10800000" flipH="1">
            <a:off x="0" y="4761825"/>
            <a:ext cx="9259800" cy="462600"/>
          </a:xfrm>
          <a:prstGeom prst="rect">
            <a:avLst/>
          </a:prstGeom>
          <a:solidFill>
            <a:srgbClr val="F8BD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s-ES" sz="1400" b="0" i="0" u="none" strike="noStrike" cap="none">
                <a:solidFill>
                  <a:srgbClr val="FFFFFF"/>
                </a:solidFill>
                <a:latin typeface="Arial"/>
                <a:ea typeface="Arial"/>
                <a:cs typeface="Arial"/>
                <a:sym typeface="Arial"/>
              </a:rPr>
              <a:t>  </a:t>
            </a:r>
            <a:endParaRPr sz="1400" b="0" i="0" u="none" strike="noStrike" cap="none">
              <a:solidFill>
                <a:srgbClr val="FFFFFF"/>
              </a:solidFill>
              <a:latin typeface="Arial"/>
              <a:ea typeface="Arial"/>
              <a:cs typeface="Arial"/>
              <a:sym typeface="Arial"/>
            </a:endParaRPr>
          </a:p>
        </p:txBody>
      </p:sp>
      <p:sp>
        <p:nvSpPr>
          <p:cNvPr id="236" name="Google Shape;236;p14"/>
          <p:cNvSpPr txBox="1">
            <a:spLocks noGrp="1"/>
          </p:cNvSpPr>
          <p:nvPr>
            <p:ph type="sldNum" idx="4294967295"/>
          </p:nvPr>
        </p:nvSpPr>
        <p:spPr>
          <a:xfrm>
            <a:off x="8620834" y="4761816"/>
            <a:ext cx="548700" cy="393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100"/>
              <a:buNone/>
            </a:pPr>
            <a:fld id="{00000000-1234-1234-1234-123412341234}" type="slidenum">
              <a:rPr lang="es-ES"/>
              <a:t>8</a:t>
            </a:fld>
            <a:endParaRPr/>
          </a:p>
        </p:txBody>
      </p:sp>
      <p:sp>
        <p:nvSpPr>
          <p:cNvPr id="237" name="Google Shape;237;p14"/>
          <p:cNvSpPr txBox="1"/>
          <p:nvPr/>
        </p:nvSpPr>
        <p:spPr>
          <a:xfrm>
            <a:off x="571650" y="946262"/>
            <a:ext cx="8000700" cy="3572681"/>
          </a:xfrm>
          <a:prstGeom prst="rect">
            <a:avLst/>
          </a:prstGeom>
          <a:noFill/>
          <a:ln>
            <a:noFill/>
          </a:ln>
        </p:spPr>
        <p:txBody>
          <a:bodyPr spcFirstLastPara="1" wrap="square" lIns="18000" tIns="0" rIns="54000" bIns="0" anchor="t" anchorCtr="0">
            <a:noAutofit/>
          </a:bodyPr>
          <a:lstStyle/>
          <a:p>
            <a:pPr marL="285750" indent="-285750" algn="just">
              <a:buClr>
                <a:srgbClr val="FFC000"/>
              </a:buClr>
              <a:buFont typeface="Wingdings" pitchFamily="2" charset="2"/>
              <a:buChar char="ü"/>
            </a:pPr>
            <a:r>
              <a:rPr lang="en-US" sz="1300" b="1" dirty="0"/>
              <a:t>Adjusting systems and decision-making based on previous experiences and new developments </a:t>
            </a:r>
            <a:r>
              <a:rPr lang="en-US" sz="1300" dirty="0"/>
              <a:t>allow countries to move forward on their adaptation priorities.</a:t>
            </a:r>
            <a:endParaRPr lang="en-US" sz="1300" b="1" dirty="0"/>
          </a:p>
          <a:p>
            <a:pPr marL="285750" indent="-285750" algn="just">
              <a:buClr>
                <a:srgbClr val="FFC000"/>
              </a:buClr>
              <a:buFont typeface="Wingdings" pitchFamily="2" charset="2"/>
              <a:buChar char="ü"/>
            </a:pPr>
            <a:endParaRPr lang="en-US" sz="1300" dirty="0"/>
          </a:p>
          <a:p>
            <a:pPr marL="285750" indent="-285750" algn="just">
              <a:buClr>
                <a:srgbClr val="FFC000"/>
              </a:buClr>
              <a:buFont typeface="Wingdings" pitchFamily="2" charset="2"/>
              <a:buChar char="ü"/>
            </a:pPr>
            <a:endParaRPr lang="en-US" sz="1300" dirty="0"/>
          </a:p>
          <a:p>
            <a:pPr marL="285750" indent="-285750" algn="just">
              <a:buClr>
                <a:srgbClr val="FFC000"/>
              </a:buClr>
              <a:buFont typeface="Wingdings" pitchFamily="2" charset="2"/>
              <a:buChar char="ü"/>
            </a:pPr>
            <a:r>
              <a:rPr lang="en-US" sz="1300" dirty="0"/>
              <a:t>The specific systems to track the most recent development </a:t>
            </a:r>
            <a:r>
              <a:rPr lang="en-US" sz="1300" b="1" dirty="0"/>
              <a:t>are also essential </a:t>
            </a:r>
            <a:r>
              <a:rPr lang="en-US" sz="1300" dirty="0"/>
              <a:t>to be established. </a:t>
            </a:r>
          </a:p>
          <a:p>
            <a:pPr marL="285750" indent="-285750" algn="just">
              <a:buClr>
                <a:srgbClr val="FFC000"/>
              </a:buClr>
              <a:buFont typeface="Wingdings" pitchFamily="2" charset="2"/>
              <a:buChar char="ü"/>
            </a:pPr>
            <a:endParaRPr lang="en-US" sz="1300" b="0" i="0" u="none" strike="noStrike" cap="none" dirty="0">
              <a:solidFill>
                <a:srgbClr val="000000"/>
              </a:solidFill>
              <a:latin typeface="Arial"/>
              <a:ea typeface="Arial"/>
              <a:cs typeface="Arial"/>
              <a:sym typeface="Arial"/>
            </a:endParaRPr>
          </a:p>
          <a:p>
            <a:pPr marL="285750" indent="-285750" algn="just">
              <a:buClr>
                <a:srgbClr val="FFC000"/>
              </a:buClr>
              <a:buFont typeface="Wingdings" pitchFamily="2" charset="2"/>
              <a:buChar char="ü"/>
            </a:pPr>
            <a:endParaRPr lang="en-US" sz="1300" b="0" i="0" u="none" strike="noStrike" cap="none" dirty="0">
              <a:solidFill>
                <a:srgbClr val="000000"/>
              </a:solidFill>
              <a:latin typeface="Arial"/>
              <a:ea typeface="Arial"/>
              <a:cs typeface="Arial"/>
              <a:sym typeface="Arial"/>
            </a:endParaRPr>
          </a:p>
          <a:p>
            <a:pPr marL="285750" indent="-285750" algn="just">
              <a:buClr>
                <a:srgbClr val="FFC000"/>
              </a:buClr>
              <a:buFont typeface="Wingdings" pitchFamily="2" charset="2"/>
              <a:buChar char="ü"/>
            </a:pPr>
            <a:r>
              <a:rPr lang="en-US" sz="1300" dirty="0"/>
              <a:t>Building a long-term political culture and dialogue among stakeholders </a:t>
            </a:r>
            <a:r>
              <a:rPr lang="en-US" sz="1300" b="1" dirty="0"/>
              <a:t>is one of the key-ways </a:t>
            </a:r>
            <a:r>
              <a:rPr lang="en-US" sz="1300" dirty="0"/>
              <a:t>to ensure this process evolves.</a:t>
            </a:r>
          </a:p>
          <a:p>
            <a:pPr marL="285750" indent="-285750" algn="just">
              <a:buClr>
                <a:srgbClr val="FFC000"/>
              </a:buClr>
              <a:buFont typeface="Wingdings" pitchFamily="2" charset="2"/>
              <a:buChar char="ü"/>
            </a:pPr>
            <a:endParaRPr lang="es-ES" sz="1300" dirty="0"/>
          </a:p>
          <a:p>
            <a:pPr marL="285750" indent="-285750" algn="just">
              <a:buClr>
                <a:srgbClr val="FFC000"/>
              </a:buClr>
              <a:buFont typeface="Wingdings" pitchFamily="2" charset="2"/>
              <a:buChar char="ü"/>
            </a:pPr>
            <a:endParaRPr lang="es-ES" sz="1300" dirty="0"/>
          </a:p>
          <a:p>
            <a:pPr marL="285750" indent="-285750" algn="just">
              <a:buClr>
                <a:srgbClr val="FFC000"/>
              </a:buClr>
              <a:buFont typeface="Wingdings" pitchFamily="2" charset="2"/>
              <a:buChar char="ü"/>
            </a:pPr>
            <a:r>
              <a:rPr lang="en-US" sz="1300" dirty="0"/>
              <a:t>The COVID-19 pandemic </a:t>
            </a:r>
            <a:r>
              <a:rPr lang="en-US" sz="1300" b="1" dirty="0"/>
              <a:t>brought valuable lessons</a:t>
            </a:r>
            <a:r>
              <a:rPr lang="en-US" sz="1300" dirty="0"/>
              <a:t>, such as facilitated digitalization, and showed that rapid emission cuts are possible. </a:t>
            </a:r>
          </a:p>
          <a:p>
            <a:pPr marL="285750" indent="-285750" algn="just">
              <a:buClr>
                <a:srgbClr val="FFC000"/>
              </a:buClr>
              <a:buFont typeface="Wingdings" pitchFamily="2" charset="2"/>
              <a:buChar char="ü"/>
            </a:pPr>
            <a:endParaRPr lang="en-US" sz="1300" dirty="0"/>
          </a:p>
          <a:p>
            <a:pPr marL="285750" indent="-285750" algn="just">
              <a:buClr>
                <a:srgbClr val="FFC000"/>
              </a:buClr>
              <a:buFont typeface="Wingdings" pitchFamily="2" charset="2"/>
              <a:buChar char="ü"/>
            </a:pPr>
            <a:endParaRPr lang="en-US" sz="1300" dirty="0"/>
          </a:p>
          <a:p>
            <a:pPr marL="285750" indent="-285750" algn="just">
              <a:buClr>
                <a:srgbClr val="FFC000"/>
              </a:buClr>
              <a:buFont typeface="Wingdings" pitchFamily="2" charset="2"/>
              <a:buChar char="ü"/>
            </a:pPr>
            <a:r>
              <a:rPr lang="en-US" sz="1300" dirty="0"/>
              <a:t>Despite all the challenges, </a:t>
            </a:r>
            <a:r>
              <a:rPr lang="en-US" sz="1300" b="1" dirty="0"/>
              <a:t>we need to accumulate resources and accelerate action, with renewed knowledge of recovering from shocks.</a:t>
            </a:r>
            <a:r>
              <a:rPr lang="es-ES" sz="1300" dirty="0"/>
              <a:t> </a:t>
            </a:r>
            <a:endParaRPr sz="13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400" b="0" i="0" u="none" strike="noStrike" cap="none" dirty="0">
              <a:solidFill>
                <a:schemeClr val="dk1"/>
              </a:solidFill>
              <a:latin typeface="Helvetica Neue"/>
              <a:ea typeface="Helvetica Neue"/>
              <a:cs typeface="Helvetica Neue"/>
              <a:sym typeface="Helvetica Neue"/>
            </a:endParaRPr>
          </a:p>
        </p:txBody>
      </p:sp>
      <p:sp>
        <p:nvSpPr>
          <p:cNvPr id="238" name="Google Shape;238;p14"/>
          <p:cNvSpPr/>
          <p:nvPr/>
        </p:nvSpPr>
        <p:spPr>
          <a:xfrm>
            <a:off x="0" y="123489"/>
            <a:ext cx="9144000" cy="579900"/>
          </a:xfrm>
          <a:prstGeom prst="rect">
            <a:avLst/>
          </a:prstGeom>
          <a:solidFill>
            <a:srgbClr val="558BC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s-ES" sz="1400" b="0" i="0" u="none" strike="noStrike" cap="none">
                <a:solidFill>
                  <a:srgbClr val="FFFFFF"/>
                </a:solidFill>
                <a:latin typeface="Arial"/>
                <a:ea typeface="Arial"/>
                <a:cs typeface="Arial"/>
                <a:sym typeface="Arial"/>
              </a:rPr>
              <a:t>  </a:t>
            </a:r>
            <a:endParaRPr sz="1400" b="0" i="0" u="none" strike="noStrike" cap="none">
              <a:solidFill>
                <a:srgbClr val="FFFFFF"/>
              </a:solidFill>
              <a:latin typeface="Arial"/>
              <a:ea typeface="Arial"/>
              <a:cs typeface="Arial"/>
              <a:sym typeface="Arial"/>
            </a:endParaRPr>
          </a:p>
        </p:txBody>
      </p:sp>
      <p:sp>
        <p:nvSpPr>
          <p:cNvPr id="239" name="Google Shape;239;p14"/>
          <p:cNvSpPr txBox="1">
            <a:spLocks noGrp="1"/>
          </p:cNvSpPr>
          <p:nvPr>
            <p:ph type="title" idx="4294967295"/>
          </p:nvPr>
        </p:nvSpPr>
        <p:spPr>
          <a:xfrm>
            <a:off x="279410" y="291595"/>
            <a:ext cx="8158200" cy="276900"/>
          </a:xfrm>
          <a:prstGeom prst="rect">
            <a:avLst/>
          </a:prstGeom>
          <a:noFill/>
          <a:ln>
            <a:noFill/>
          </a:ln>
        </p:spPr>
        <p:txBody>
          <a:bodyPr spcFirstLastPara="1" wrap="square" lIns="0" tIns="0" rIns="91425" bIns="0" anchor="t" anchorCtr="0">
            <a:noAutofit/>
          </a:bodyPr>
          <a:lstStyle/>
          <a:p>
            <a:r>
              <a:rPr lang="es-ES" b="0" dirty="0">
                <a:solidFill>
                  <a:srgbClr val="F8BD20"/>
                </a:solidFill>
                <a:latin typeface="Arial"/>
                <a:ea typeface="Arial"/>
                <a:cs typeface="Arial"/>
                <a:sym typeface="Arial"/>
              </a:rPr>
              <a:t>▶ </a:t>
            </a:r>
            <a:r>
              <a:rPr lang="en-GB" dirty="0"/>
              <a:t>Agenda for action on adaptation</a:t>
            </a:r>
            <a:r>
              <a:rPr lang="es-ES" dirty="0"/>
              <a:t> </a:t>
            </a:r>
            <a:endParaRPr dirty="0"/>
          </a:p>
        </p:txBody>
      </p:sp>
      <p:sp>
        <p:nvSpPr>
          <p:cNvPr id="240" name="Google Shape;240;p14"/>
          <p:cNvSpPr/>
          <p:nvPr/>
        </p:nvSpPr>
        <p:spPr>
          <a:xfrm>
            <a:off x="8945100" y="124419"/>
            <a:ext cx="198900" cy="579900"/>
          </a:xfrm>
          <a:prstGeom prst="rect">
            <a:avLst/>
          </a:prstGeom>
          <a:solidFill>
            <a:srgbClr val="F8BD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s-ES" sz="1400" b="0" i="0" u="none" strike="noStrike" cap="none">
                <a:solidFill>
                  <a:srgbClr val="FFFFFF"/>
                </a:solidFill>
                <a:latin typeface="Arial"/>
                <a:ea typeface="Arial"/>
                <a:cs typeface="Arial"/>
                <a:sym typeface="Arial"/>
              </a:rPr>
              <a:t>  </a:t>
            </a:r>
            <a:endParaRPr sz="1400" b="0" i="0" u="none" strike="noStrike" cap="none">
              <a:solidFill>
                <a:srgbClr val="FFFFFF"/>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gfbec1cdad6_0_88"/>
          <p:cNvSpPr/>
          <p:nvPr/>
        </p:nvSpPr>
        <p:spPr>
          <a:xfrm rot="10800000" flipH="1">
            <a:off x="0" y="4693600"/>
            <a:ext cx="9144000" cy="458400"/>
          </a:xfrm>
          <a:prstGeom prst="rect">
            <a:avLst/>
          </a:prstGeom>
          <a:solidFill>
            <a:srgbClr val="558BC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s-ES" sz="1400" b="0" i="0" u="none" strike="noStrike" cap="none" dirty="0">
                <a:solidFill>
                  <a:srgbClr val="FFFFFF"/>
                </a:solidFill>
                <a:latin typeface="Arial"/>
                <a:ea typeface="Arial"/>
                <a:cs typeface="Arial"/>
                <a:sym typeface="Arial"/>
              </a:rPr>
              <a:t>  </a:t>
            </a:r>
            <a:endParaRPr sz="1400" b="0" i="0" u="none" strike="noStrike" cap="none" dirty="0">
              <a:solidFill>
                <a:srgbClr val="FFFFFF"/>
              </a:solidFill>
              <a:latin typeface="Arial"/>
              <a:ea typeface="Arial"/>
              <a:cs typeface="Arial"/>
              <a:sym typeface="Arial"/>
            </a:endParaRPr>
          </a:p>
        </p:txBody>
      </p:sp>
      <p:sp>
        <p:nvSpPr>
          <p:cNvPr id="247" name="Google Shape;247;gfbec1cdad6_0_88"/>
          <p:cNvSpPr txBox="1">
            <a:spLocks noGrp="1"/>
          </p:cNvSpPr>
          <p:nvPr>
            <p:ph type="title"/>
          </p:nvPr>
        </p:nvSpPr>
        <p:spPr>
          <a:xfrm>
            <a:off x="399550" y="1923002"/>
            <a:ext cx="8158200" cy="276900"/>
          </a:xfrm>
          <a:prstGeom prst="rect">
            <a:avLst/>
          </a:prstGeom>
        </p:spPr>
        <p:txBody>
          <a:bodyPr spcFirstLastPara="1" wrap="square" lIns="0" tIns="0" rIns="91425" bIns="0" anchor="t" anchorCtr="0">
            <a:noAutofit/>
          </a:bodyPr>
          <a:lstStyle/>
          <a:p>
            <a:pPr marL="0" lvl="0" indent="0" algn="ctr" rtl="0">
              <a:spcBef>
                <a:spcPts val="0"/>
              </a:spcBef>
              <a:spcAft>
                <a:spcPts val="0"/>
              </a:spcAft>
              <a:buSzPts val="990"/>
              <a:buNone/>
            </a:pPr>
            <a:r>
              <a:rPr lang="es-ES" sz="3220">
                <a:solidFill>
                  <a:srgbClr val="558BC8"/>
                </a:solidFill>
              </a:rPr>
              <a:t>THANK YOU</a:t>
            </a:r>
            <a:endParaRPr sz="3220">
              <a:solidFill>
                <a:srgbClr val="558BC8"/>
              </a:solidFill>
            </a:endParaRPr>
          </a:p>
        </p:txBody>
      </p:sp>
      <p:sp>
        <p:nvSpPr>
          <p:cNvPr id="248" name="Google Shape;248;gfbec1cdad6_0_88"/>
          <p:cNvSpPr txBox="1">
            <a:spLocks noGrp="1"/>
          </p:cNvSpPr>
          <p:nvPr>
            <p:ph type="title"/>
          </p:nvPr>
        </p:nvSpPr>
        <p:spPr>
          <a:xfrm>
            <a:off x="539475" y="4805082"/>
            <a:ext cx="8158200" cy="314970"/>
          </a:xfrm>
          <a:prstGeom prst="rect">
            <a:avLst/>
          </a:prstGeom>
        </p:spPr>
        <p:txBody>
          <a:bodyPr spcFirstLastPara="1" wrap="square" lIns="0" tIns="0" rIns="91425" bIns="0" anchor="t" anchorCtr="0">
            <a:noAutofit/>
          </a:bodyPr>
          <a:lstStyle/>
          <a:p>
            <a:pPr marL="0" lvl="0" indent="0" algn="ctr" rtl="0">
              <a:spcBef>
                <a:spcPts val="0"/>
              </a:spcBef>
              <a:spcAft>
                <a:spcPts val="0"/>
              </a:spcAft>
              <a:buSzPts val="990"/>
              <a:buNone/>
            </a:pPr>
            <a:r>
              <a:rPr lang="es-ES" sz="820" dirty="0"/>
              <a:t>   </a:t>
            </a:r>
            <a:endParaRPr sz="820" dirty="0"/>
          </a:p>
        </p:txBody>
      </p:sp>
      <p:pic>
        <p:nvPicPr>
          <p:cNvPr id="6" name="Imagen 5" descr="Interfaz de usuario gráfica, Texto, Aplicación&#10;&#10;Descripción generada automáticamente">
            <a:extLst>
              <a:ext uri="{FF2B5EF4-FFF2-40B4-BE49-F238E27FC236}">
                <a16:creationId xmlns:a16="http://schemas.microsoft.com/office/drawing/2014/main" id="{2ACAF687-9276-DE4D-8F49-EFEE4FB2037E}"/>
              </a:ext>
            </a:extLst>
          </p:cNvPr>
          <p:cNvPicPr>
            <a:picLocks noChangeAspect="1"/>
          </p:cNvPicPr>
          <p:nvPr/>
        </p:nvPicPr>
        <p:blipFill>
          <a:blip r:embed="rId3"/>
          <a:stretch>
            <a:fillRect/>
          </a:stretch>
        </p:blipFill>
        <p:spPr>
          <a:xfrm>
            <a:off x="2622956" y="3955110"/>
            <a:ext cx="3711388" cy="738490"/>
          </a:xfrm>
          <a:prstGeom prst="rect">
            <a:avLst/>
          </a:prstGeom>
        </p:spPr>
      </p:pic>
    </p:spTree>
  </p:cSld>
  <p:clrMapOvr>
    <a:masterClrMapping/>
  </p:clrMapOvr>
</p:sld>
</file>

<file path=ppt/theme/theme1.xml><?xml version="1.0" encoding="utf-8"?>
<a:theme xmlns:a="http://schemas.openxmlformats.org/drawingml/2006/main" name="UNITA_GSP-NAP">
  <a:themeElements>
    <a:clrScheme name="Simple Light">
      <a:dk1>
        <a:srgbClr val="000000"/>
      </a:dk1>
      <a:lt1>
        <a:srgbClr val="FFFFFF"/>
      </a:lt1>
      <a:dk2>
        <a:srgbClr val="595959"/>
      </a:dk2>
      <a:lt2>
        <a:srgbClr val="EEEEEE"/>
      </a:lt2>
      <a:accent1>
        <a:srgbClr val="4285F4"/>
      </a:accent1>
      <a:accent2>
        <a:srgbClr val="212121"/>
      </a:accent2>
      <a:accent3>
        <a:srgbClr val="000000"/>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781</Words>
  <Application>Microsoft Office PowerPoint</Application>
  <PresentationFormat>On-screen Show (16:9)</PresentationFormat>
  <Paragraphs>122</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Courier New</vt:lpstr>
      <vt:lpstr>Helvetica Neue</vt:lpstr>
      <vt:lpstr>Montserrat</vt:lpstr>
      <vt:lpstr>Arial</vt:lpstr>
      <vt:lpstr>Wingdings</vt:lpstr>
      <vt:lpstr>UNITA_GSP-NAP</vt:lpstr>
      <vt:lpstr>Phase 3: Monitor, Evaluate, Report, &amp; Learn </vt:lpstr>
      <vt:lpstr>▶ Monitoring, evaluation, and reporting  </vt:lpstr>
      <vt:lpstr>▶ Monitoring, evaluation, and learning  </vt:lpstr>
      <vt:lpstr>▶ Monitoring, evaluation, and learning</vt:lpstr>
      <vt:lpstr>▶ Reporting and transparency </vt:lpstr>
      <vt:lpstr>EHFG VGYDF CYGRVG CSU</vt:lpstr>
      <vt:lpstr>▶ What have we learned until now? </vt:lpstr>
      <vt:lpstr>▶ Agenda for action on adaptation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Phase 1: NAP Preparation and Formulation </dc:title>
  <dc:creator>Josefina ASHIPALA</dc:creator>
  <cp:lastModifiedBy>Josefina ASHIPALA</cp:lastModifiedBy>
  <cp:revision>19</cp:revision>
  <dcterms:modified xsi:type="dcterms:W3CDTF">2022-01-05T11:01:55Z</dcterms:modified>
</cp:coreProperties>
</file>