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703" r:id="rId1"/>
    <p:sldMasterId id="2147483712" r:id="rId2"/>
  </p:sldMasterIdLst>
  <p:notesMasterIdLst>
    <p:notesMasterId r:id="rId21"/>
  </p:notesMasterIdLst>
  <p:handoutMasterIdLst>
    <p:handoutMasterId r:id="rId22"/>
  </p:handoutMasterIdLst>
  <p:sldIdLst>
    <p:sldId id="400" r:id="rId3"/>
    <p:sldId id="374" r:id="rId4"/>
    <p:sldId id="366" r:id="rId5"/>
    <p:sldId id="396" r:id="rId6"/>
    <p:sldId id="397" r:id="rId7"/>
    <p:sldId id="383" r:id="rId8"/>
    <p:sldId id="393" r:id="rId9"/>
    <p:sldId id="379" r:id="rId10"/>
    <p:sldId id="389" r:id="rId11"/>
    <p:sldId id="390" r:id="rId12"/>
    <p:sldId id="388" r:id="rId13"/>
    <p:sldId id="380" r:id="rId14"/>
    <p:sldId id="387" r:id="rId15"/>
    <p:sldId id="398" r:id="rId16"/>
    <p:sldId id="371" r:id="rId17"/>
    <p:sldId id="399" r:id="rId18"/>
    <p:sldId id="401" r:id="rId19"/>
    <p:sldId id="395" r:id="rId20"/>
  </p:sldIdLst>
  <p:sldSz cx="9144000" cy="6858000" type="screen4x3"/>
  <p:notesSz cx="6797675" cy="9926638"/>
  <p:embeddedFontLst>
    <p:embeddedFont>
      <p:font typeface="Calibri" panose="020F0502020204030204" pitchFamily="34" charset="0"/>
      <p:regular r:id="rId23"/>
      <p:bold r:id="rId24"/>
      <p:italic r:id="rId25"/>
      <p:boldItalic r:id="rId26"/>
    </p:embeddedFont>
    <p:embeddedFont>
      <p:font typeface="Arial Narrow" panose="020B0606020202030204" pitchFamily="34" charset="0"/>
      <p:regular r:id="rId27"/>
      <p:bold r:id="rId28"/>
      <p:italic r:id="rId29"/>
      <p:boldItalic r:id="rId30"/>
    </p:embeddedFont>
    <p:embeddedFont>
      <p:font typeface="Tahoma" panose="020B0604030504040204" pitchFamily="34" charset="0"/>
      <p:regular r:id="rId31"/>
      <p:bold r:id="rId32"/>
    </p:embeddedFont>
  </p:embeddedFont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127">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aoudha Gafrej" initials="RG" lastIdx="6" clrIdx="0"/>
  <p:cmAuthor id="1" name="Till Below" initials="TB" lastIdx="1" clrIdx="1"/>
  <p:cmAuthor id="2" name="Stefanie Duemig" initials="giz sd" lastIdx="4" clrIdx="2"/>
  <p:cmAuthor id="3" name="Nele Mareike Buenner" initials="giz NB" lastIdx="2" clrIdx="3"/>
  <p:cmAuthor id="4" name="Stefanie Dümig" initials="SD" lastIdx="12" clrIdx="4"/>
  <p:cmAuthor id="5" name="Annette Lutz" initials="ALU" lastIdx="4" clrIdx="5"/>
  <p:cmAuthor id="6" name="Nele Buenner" initials="giz NB" lastIdx="6"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DADF"/>
    <a:srgbClr val="E7EDF7"/>
    <a:srgbClr val="C7D5DF"/>
    <a:srgbClr val="E7EDF3"/>
    <a:srgbClr val="CBDAE5"/>
    <a:srgbClr val="6E6452"/>
    <a:srgbClr val="C00000"/>
    <a:srgbClr val="0081E2"/>
    <a:srgbClr val="007FDE"/>
    <a:srgbClr val="646E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774" autoAdjust="0"/>
    <p:restoredTop sz="73818" autoAdjust="0"/>
  </p:normalViewPr>
  <p:slideViewPr>
    <p:cSldViewPr>
      <p:cViewPr varScale="1">
        <p:scale>
          <a:sx n="53" d="100"/>
          <a:sy n="53" d="100"/>
        </p:scale>
        <p:origin x="-2022" y="-102"/>
      </p:cViewPr>
      <p:guideLst>
        <p:guide orient="horz" pos="2160"/>
        <p:guide pos="2880"/>
      </p:guideLst>
    </p:cSldViewPr>
  </p:slideViewPr>
  <p:outlineViewPr>
    <p:cViewPr>
      <p:scale>
        <a:sx n="33" d="100"/>
        <a:sy n="33" d="100"/>
      </p:scale>
      <p:origin x="0" y="6780"/>
    </p:cViewPr>
  </p:outlineViewPr>
  <p:notesTextViewPr>
    <p:cViewPr>
      <p:scale>
        <a:sx n="1" d="1"/>
        <a:sy n="1" d="1"/>
      </p:scale>
      <p:origin x="0" y="0"/>
    </p:cViewPr>
  </p:notesTextViewPr>
  <p:sorterViewPr>
    <p:cViewPr>
      <p:scale>
        <a:sx n="60" d="100"/>
        <a:sy n="60" d="100"/>
      </p:scale>
      <p:origin x="0" y="0"/>
    </p:cViewPr>
  </p:sorterViewPr>
  <p:notesViewPr>
    <p:cSldViewPr showGuides="1">
      <p:cViewPr>
        <p:scale>
          <a:sx n="140" d="100"/>
          <a:sy n="140" d="100"/>
        </p:scale>
        <p:origin x="-869" y="269"/>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4.fntdata"/><Relationship Id="rId3" Type="http://schemas.openxmlformats.org/officeDocument/2006/relationships/slide" Target="slides/slide1.xml"/><Relationship Id="rId21" Type="http://schemas.openxmlformats.org/officeDocument/2006/relationships/notesMaster" Target="notesMasters/notesMaster1.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3.fntdata"/><Relationship Id="rId33"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9.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2984DB2-1CA3-4077-BD75-820EEB30BCEC}"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de-DE"/>
        </a:p>
      </dgm:t>
    </dgm:pt>
    <dgm:pt modelId="{91ED3AC2-06AA-4BF8-8FEC-3A2481D12FFE}">
      <dgm:prSet phldrT="[Text]" custT="1"/>
      <dgm:spPr>
        <a:solidFill>
          <a:srgbClr val="CBDADF"/>
        </a:solidFill>
      </dgm:spPr>
      <dgm:t>
        <a:bodyPr/>
        <a:lstStyle/>
        <a:p>
          <a:r>
            <a:rPr lang="de-DE" sz="1400"/>
            <a:t>Workstream I Planning, establishing and stearing the NAP process</a:t>
          </a:r>
        </a:p>
      </dgm:t>
    </dgm:pt>
    <dgm:pt modelId="{54B79267-61BC-4F2A-9434-4D838405581B}" type="parTrans" cxnId="{5E711EEE-6831-480F-A7D9-9B457A21E408}">
      <dgm:prSet/>
      <dgm:spPr/>
      <dgm:t>
        <a:bodyPr/>
        <a:lstStyle/>
        <a:p>
          <a:endParaRPr lang="de-DE" sz="1400"/>
        </a:p>
      </dgm:t>
    </dgm:pt>
    <dgm:pt modelId="{80CB566D-DE4C-4D43-8A59-85C91A6883DF}" type="sibTrans" cxnId="{5E711EEE-6831-480F-A7D9-9B457A21E408}">
      <dgm:prSet/>
      <dgm:spPr/>
      <dgm:t>
        <a:bodyPr/>
        <a:lstStyle/>
        <a:p>
          <a:endParaRPr lang="de-DE" sz="1400"/>
        </a:p>
      </dgm:t>
    </dgm:pt>
    <dgm:pt modelId="{782DC843-B86A-4D42-8A50-6FD76A34CEE9}">
      <dgm:prSet phldrT="[Text]" custT="1"/>
      <dgm:spPr>
        <a:solidFill>
          <a:schemeClr val="accent3">
            <a:lumMod val="75000"/>
          </a:schemeClr>
        </a:solidFill>
      </dgm:spPr>
      <dgm:t>
        <a:bodyPr/>
        <a:lstStyle/>
        <a:p>
          <a:r>
            <a:rPr lang="de-DE" sz="1400" dirty="0" err="1" smtClean="0"/>
            <a:t>Planning</a:t>
          </a:r>
          <a:r>
            <a:rPr lang="de-DE" sz="1400" dirty="0" smtClean="0"/>
            <a:t> </a:t>
          </a:r>
          <a:r>
            <a:rPr lang="de-DE" sz="1400" dirty="0" err="1" smtClean="0"/>
            <a:t>phase</a:t>
          </a:r>
          <a:endParaRPr lang="de-DE" sz="1400" dirty="0"/>
        </a:p>
      </dgm:t>
    </dgm:pt>
    <dgm:pt modelId="{9C26E732-2270-45D0-9A18-7FBB58C755EC}" type="parTrans" cxnId="{CCAA111F-9A07-4F89-BA40-75DF977F7FEA}">
      <dgm:prSet/>
      <dgm:spPr/>
      <dgm:t>
        <a:bodyPr/>
        <a:lstStyle/>
        <a:p>
          <a:endParaRPr lang="de-DE" sz="1400"/>
        </a:p>
      </dgm:t>
    </dgm:pt>
    <dgm:pt modelId="{19F2100F-1592-4C46-804B-FA021CE5CE7A}" type="sibTrans" cxnId="{CCAA111F-9A07-4F89-BA40-75DF977F7FEA}">
      <dgm:prSet/>
      <dgm:spPr/>
      <dgm:t>
        <a:bodyPr/>
        <a:lstStyle/>
        <a:p>
          <a:endParaRPr lang="de-DE" sz="1400"/>
        </a:p>
      </dgm:t>
    </dgm:pt>
    <dgm:pt modelId="{E6B3159C-7CAA-4FB9-B729-2FD52E2B5D49}">
      <dgm:prSet phldrT="[Text]" custT="1"/>
      <dgm:spPr>
        <a:solidFill>
          <a:schemeClr val="accent3">
            <a:lumMod val="75000"/>
          </a:schemeClr>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GB" sz="1400" noProof="0" dirty="0" smtClean="0"/>
            <a:t>Launching the NAP process and drafting roadmap</a:t>
          </a:r>
        </a:p>
        <a:p>
          <a:pPr defTabSz="488950">
            <a:lnSpc>
              <a:spcPct val="90000"/>
            </a:lnSpc>
            <a:spcBef>
              <a:spcPct val="0"/>
            </a:spcBef>
            <a:spcAft>
              <a:spcPct val="35000"/>
            </a:spcAft>
          </a:pPr>
          <a:endParaRPr lang="de-DE" sz="1400" dirty="0"/>
        </a:p>
      </dgm:t>
    </dgm:pt>
    <dgm:pt modelId="{0BB3F36B-A8EE-406F-8A03-F71E884EF695}" type="parTrans" cxnId="{5AB6A7C3-62BA-468C-9177-941CCD07891F}">
      <dgm:prSet/>
      <dgm:spPr/>
      <dgm:t>
        <a:bodyPr/>
        <a:lstStyle/>
        <a:p>
          <a:endParaRPr lang="de-DE" sz="1400"/>
        </a:p>
      </dgm:t>
    </dgm:pt>
    <dgm:pt modelId="{904441FF-240F-4069-A40E-C6C6CC2A3B90}" type="sibTrans" cxnId="{5AB6A7C3-62BA-468C-9177-941CCD07891F}">
      <dgm:prSet/>
      <dgm:spPr/>
      <dgm:t>
        <a:bodyPr/>
        <a:lstStyle/>
        <a:p>
          <a:endParaRPr lang="de-DE" sz="1400"/>
        </a:p>
      </dgm:t>
    </dgm:pt>
    <dgm:pt modelId="{64220CD3-9C96-4F30-A914-23C8A1C69F0A}">
      <dgm:prSet phldrT="[Text]" custT="1"/>
      <dgm:spPr>
        <a:solidFill>
          <a:srgbClr val="CBDADF"/>
        </a:solidFill>
      </dgm:spPr>
      <dgm:t>
        <a:bodyPr/>
        <a:lstStyle/>
        <a:p>
          <a:r>
            <a:rPr lang="de-DE" sz="1400"/>
            <a:t>Workstream II Implementing the NAP process</a:t>
          </a:r>
        </a:p>
      </dgm:t>
    </dgm:pt>
    <dgm:pt modelId="{83607D41-604E-467F-B2DC-2C2AC68A5E61}" type="parTrans" cxnId="{4C4C3B06-5DBA-4092-8984-1C2369116EA3}">
      <dgm:prSet/>
      <dgm:spPr/>
      <dgm:t>
        <a:bodyPr/>
        <a:lstStyle/>
        <a:p>
          <a:endParaRPr lang="de-DE" sz="1400"/>
        </a:p>
      </dgm:t>
    </dgm:pt>
    <dgm:pt modelId="{CB8629D9-11CC-432D-84F8-7C2C7E5FEA27}" type="sibTrans" cxnId="{4C4C3B06-5DBA-4092-8984-1C2369116EA3}">
      <dgm:prSet/>
      <dgm:spPr/>
      <dgm:t>
        <a:bodyPr/>
        <a:lstStyle/>
        <a:p>
          <a:endParaRPr lang="de-DE" sz="1400"/>
        </a:p>
      </dgm:t>
    </dgm:pt>
    <dgm:pt modelId="{E6AA3FCF-3C98-4B24-9E9C-CEEA9EF648DC}">
      <dgm:prSet phldrT="[Text]" custT="1"/>
      <dgm:spPr>
        <a:solidFill>
          <a:schemeClr val="accent3">
            <a:lumMod val="75000"/>
          </a:schemeClr>
        </a:solidFill>
      </dgm:spPr>
      <dgm:t>
        <a:bodyPr/>
        <a:lstStyle/>
        <a:p>
          <a:r>
            <a:rPr lang="de-DE" sz="1400" dirty="0" err="1"/>
            <a:t>Planning</a:t>
          </a:r>
          <a:r>
            <a:rPr lang="de-DE" sz="1400" dirty="0"/>
            <a:t> </a:t>
          </a:r>
          <a:r>
            <a:rPr lang="de-DE" sz="1400" dirty="0" err="1"/>
            <a:t>of</a:t>
          </a:r>
          <a:r>
            <a:rPr lang="de-DE" sz="1400" dirty="0"/>
            <a:t> </a:t>
          </a:r>
          <a:r>
            <a:rPr lang="de-DE" sz="1400" dirty="0" err="1" smtClean="0"/>
            <a:t>activities</a:t>
          </a:r>
          <a:r>
            <a:rPr lang="de-DE" sz="1400" dirty="0"/>
            <a:t>, </a:t>
          </a:r>
          <a:r>
            <a:rPr lang="de-DE" sz="1400" dirty="0" err="1"/>
            <a:t>providing</a:t>
          </a:r>
          <a:r>
            <a:rPr lang="de-DE" sz="1400" dirty="0"/>
            <a:t> </a:t>
          </a:r>
          <a:r>
            <a:rPr lang="de-DE" sz="1400" dirty="0" err="1"/>
            <a:t>standards</a:t>
          </a:r>
          <a:r>
            <a:rPr lang="de-DE" sz="1400" dirty="0"/>
            <a:t> </a:t>
          </a:r>
          <a:r>
            <a:rPr lang="de-DE" sz="1400" dirty="0" err="1"/>
            <a:t>and</a:t>
          </a:r>
          <a:r>
            <a:rPr lang="de-DE" sz="1400" dirty="0"/>
            <a:t> </a:t>
          </a:r>
          <a:r>
            <a:rPr lang="de-DE" sz="1400" dirty="0" err="1"/>
            <a:t>frameworks</a:t>
          </a:r>
          <a:endParaRPr lang="de-DE" sz="1400" dirty="0"/>
        </a:p>
      </dgm:t>
    </dgm:pt>
    <dgm:pt modelId="{5061F4B6-78AA-447B-8265-C6578DD416CC}" type="parTrans" cxnId="{01180620-36A5-4018-BF27-0F77C11E59B6}">
      <dgm:prSet/>
      <dgm:spPr/>
      <dgm:t>
        <a:bodyPr/>
        <a:lstStyle/>
        <a:p>
          <a:endParaRPr lang="de-DE" sz="1400"/>
        </a:p>
      </dgm:t>
    </dgm:pt>
    <dgm:pt modelId="{8712CC56-ADC3-4756-995D-FB1CB2750D65}" type="sibTrans" cxnId="{01180620-36A5-4018-BF27-0F77C11E59B6}">
      <dgm:prSet/>
      <dgm:spPr/>
      <dgm:t>
        <a:bodyPr/>
        <a:lstStyle/>
        <a:p>
          <a:endParaRPr lang="de-DE" sz="1400"/>
        </a:p>
      </dgm:t>
    </dgm:pt>
    <dgm:pt modelId="{D5F45B18-D49E-4D55-97D1-EDCFFC140C6B}">
      <dgm:prSet phldrT="[Text]" custT="1"/>
      <dgm:spPr>
        <a:solidFill>
          <a:schemeClr val="accent3">
            <a:lumMod val="75000"/>
          </a:schemeClr>
        </a:solidFill>
      </dgm:spPr>
      <dgm:t>
        <a:bodyPr/>
        <a:lstStyle/>
        <a:p>
          <a:r>
            <a:rPr lang="de-DE" sz="1400" dirty="0" err="1"/>
            <a:t>Implementing</a:t>
          </a:r>
          <a:r>
            <a:rPr lang="de-DE" sz="1400" dirty="0"/>
            <a:t> </a:t>
          </a:r>
          <a:r>
            <a:rPr lang="de-DE" sz="1400" dirty="0" err="1" smtClean="0"/>
            <a:t>cross</a:t>
          </a:r>
          <a:r>
            <a:rPr lang="de-DE" sz="1400" dirty="0" smtClean="0"/>
            <a:t>-sectoral </a:t>
          </a:r>
          <a:r>
            <a:rPr lang="de-DE" sz="1400" dirty="0" err="1" smtClean="0"/>
            <a:t>and</a:t>
          </a:r>
          <a:r>
            <a:rPr lang="de-DE" sz="1400" dirty="0" smtClean="0"/>
            <a:t> sectoral </a:t>
          </a:r>
          <a:r>
            <a:rPr lang="de-DE" sz="1400" dirty="0" err="1" smtClean="0"/>
            <a:t>activities</a:t>
          </a:r>
          <a:endParaRPr lang="de-DE" sz="1400" dirty="0"/>
        </a:p>
      </dgm:t>
    </dgm:pt>
    <dgm:pt modelId="{986E5226-C238-4AC9-8E8A-14167FD5BB77}" type="parTrans" cxnId="{9B43B825-BBB5-45D0-B6F7-875B77879637}">
      <dgm:prSet/>
      <dgm:spPr/>
      <dgm:t>
        <a:bodyPr/>
        <a:lstStyle/>
        <a:p>
          <a:endParaRPr lang="de-DE" sz="1400"/>
        </a:p>
      </dgm:t>
    </dgm:pt>
    <dgm:pt modelId="{C5D4FB05-07C7-4C8B-96FD-CAB72D8997BA}" type="sibTrans" cxnId="{9B43B825-BBB5-45D0-B6F7-875B77879637}">
      <dgm:prSet/>
      <dgm:spPr/>
      <dgm:t>
        <a:bodyPr/>
        <a:lstStyle/>
        <a:p>
          <a:endParaRPr lang="de-DE" sz="1400"/>
        </a:p>
      </dgm:t>
    </dgm:pt>
    <dgm:pt modelId="{B834C61C-15EA-4813-9EE0-7248FCDFCD8C}">
      <dgm:prSet phldrT="[Text]" custT="1"/>
      <dgm:spPr>
        <a:solidFill>
          <a:srgbClr val="CBDADF"/>
        </a:solidFill>
      </dgm:spPr>
      <dgm:t>
        <a:bodyPr/>
        <a:lstStyle/>
        <a:p>
          <a:r>
            <a:rPr lang="de-DE" sz="1400"/>
            <a:t>Workstream III Review and learning</a:t>
          </a:r>
        </a:p>
      </dgm:t>
    </dgm:pt>
    <dgm:pt modelId="{CADB9553-B2C1-4082-B263-3859159B2B06}" type="parTrans" cxnId="{2EB03C32-FBA1-48B9-A9D0-26085A58F303}">
      <dgm:prSet/>
      <dgm:spPr/>
      <dgm:t>
        <a:bodyPr/>
        <a:lstStyle/>
        <a:p>
          <a:endParaRPr lang="de-DE" sz="1400"/>
        </a:p>
      </dgm:t>
    </dgm:pt>
    <dgm:pt modelId="{EF16095C-272D-4E5D-8394-AE9E50B94E68}" type="sibTrans" cxnId="{2EB03C32-FBA1-48B9-A9D0-26085A58F303}">
      <dgm:prSet/>
      <dgm:spPr/>
      <dgm:t>
        <a:bodyPr/>
        <a:lstStyle/>
        <a:p>
          <a:endParaRPr lang="de-DE" sz="1400"/>
        </a:p>
      </dgm:t>
    </dgm:pt>
    <dgm:pt modelId="{85FFAD20-CDA3-4852-90C6-EFDEB95ECB77}">
      <dgm:prSet phldrT="[Text]" custT="1"/>
      <dgm:spPr>
        <a:solidFill>
          <a:schemeClr val="accent3">
            <a:lumMod val="75000"/>
          </a:schemeClr>
        </a:solidFill>
      </dgm:spPr>
      <dgm:t>
        <a:bodyPr/>
        <a:lstStyle/>
        <a:p>
          <a:r>
            <a:rPr lang="de-DE" sz="1400" dirty="0" err="1"/>
            <a:t>Determining</a:t>
          </a:r>
          <a:r>
            <a:rPr lang="de-DE" sz="1400" dirty="0"/>
            <a:t> </a:t>
          </a:r>
          <a:r>
            <a:rPr lang="de-DE" sz="1400" dirty="0" err="1"/>
            <a:t>capacity</a:t>
          </a:r>
          <a:r>
            <a:rPr lang="de-DE" sz="1400" dirty="0"/>
            <a:t> </a:t>
          </a:r>
          <a:r>
            <a:rPr lang="de-DE" sz="1400" dirty="0" err="1" smtClean="0"/>
            <a:t>needs</a:t>
          </a:r>
          <a:r>
            <a:rPr lang="de-DE" sz="1400" dirty="0" smtClean="0"/>
            <a:t>, </a:t>
          </a:r>
          <a:r>
            <a:rPr lang="de-DE" sz="1400" dirty="0" err="1"/>
            <a:t>setting</a:t>
          </a:r>
          <a:r>
            <a:rPr lang="de-DE" sz="1400" dirty="0"/>
            <a:t> </a:t>
          </a:r>
          <a:r>
            <a:rPr lang="de-DE" sz="1400" dirty="0" err="1"/>
            <a:t>up</a:t>
          </a:r>
          <a:r>
            <a:rPr lang="de-DE" sz="1400" dirty="0"/>
            <a:t> M&amp;E </a:t>
          </a:r>
          <a:r>
            <a:rPr lang="de-DE" sz="1400" dirty="0" err="1"/>
            <a:t>system</a:t>
          </a:r>
          <a:endParaRPr lang="de-DE" sz="1400" dirty="0"/>
        </a:p>
      </dgm:t>
    </dgm:pt>
    <dgm:pt modelId="{1697CAC6-88A6-4DC0-A4CE-A3A390BDAC59}" type="parTrans" cxnId="{BAD7FC56-BF82-473C-9A60-2BBC3D119195}">
      <dgm:prSet/>
      <dgm:spPr/>
      <dgm:t>
        <a:bodyPr/>
        <a:lstStyle/>
        <a:p>
          <a:endParaRPr lang="de-DE" sz="1400"/>
        </a:p>
      </dgm:t>
    </dgm:pt>
    <dgm:pt modelId="{520678D4-9655-4E9D-80DA-9490CEE265F7}" type="sibTrans" cxnId="{BAD7FC56-BF82-473C-9A60-2BBC3D119195}">
      <dgm:prSet/>
      <dgm:spPr/>
      <dgm:t>
        <a:bodyPr/>
        <a:lstStyle/>
        <a:p>
          <a:endParaRPr lang="de-DE" sz="1400"/>
        </a:p>
      </dgm:t>
    </dgm:pt>
    <dgm:pt modelId="{CDFEC2F3-1B86-4557-A256-6D0FE064FA0B}">
      <dgm:prSet phldrT="[Text]" custT="1"/>
      <dgm:spPr>
        <a:solidFill>
          <a:schemeClr val="accent3">
            <a:lumMod val="75000"/>
          </a:schemeClr>
        </a:solidFill>
      </dgm:spPr>
      <dgm:t>
        <a:bodyPr/>
        <a:lstStyle/>
        <a:p>
          <a:r>
            <a:rPr lang="en-GB" sz="1400" dirty="0" smtClean="0"/>
            <a:t>Adjustments </a:t>
          </a:r>
          <a:r>
            <a:rPr lang="en-GB" sz="1400" dirty="0"/>
            <a:t>to the NAP process </a:t>
          </a:r>
          <a:endParaRPr lang="de-DE" sz="1400" dirty="0">
            <a:solidFill>
              <a:srgbClr val="FF0000"/>
            </a:solidFill>
          </a:endParaRPr>
        </a:p>
      </dgm:t>
    </dgm:pt>
    <dgm:pt modelId="{317F011C-2A2E-43F2-8289-820B7907B84C}" type="parTrans" cxnId="{E5F473B8-222D-45F0-A51C-5681ABBB5FEB}">
      <dgm:prSet/>
      <dgm:spPr/>
      <dgm:t>
        <a:bodyPr/>
        <a:lstStyle/>
        <a:p>
          <a:endParaRPr lang="de-DE" sz="1400"/>
        </a:p>
      </dgm:t>
    </dgm:pt>
    <dgm:pt modelId="{8D6C8135-E368-4392-AB21-B0AE0E629FAA}" type="sibTrans" cxnId="{E5F473B8-222D-45F0-A51C-5681ABBB5FEB}">
      <dgm:prSet/>
      <dgm:spPr/>
      <dgm:t>
        <a:bodyPr/>
        <a:lstStyle/>
        <a:p>
          <a:endParaRPr lang="de-DE" sz="1400"/>
        </a:p>
      </dgm:t>
    </dgm:pt>
    <dgm:pt modelId="{E428DF59-AB7D-4289-9138-AE06BD3B6AAD}">
      <dgm:prSet custT="1"/>
      <dgm:spPr>
        <a:solidFill>
          <a:srgbClr val="CBDADF"/>
        </a:solidFill>
      </dgm:spPr>
      <dgm:t>
        <a:bodyPr/>
        <a:lstStyle/>
        <a:p>
          <a:r>
            <a:rPr lang="de-DE" sz="1400" dirty="0"/>
            <a:t>Time </a:t>
          </a:r>
          <a:r>
            <a:rPr lang="de-DE" sz="1400" dirty="0" err="1"/>
            <a:t>frame</a:t>
          </a:r>
          <a:endParaRPr lang="de-DE" sz="1400" dirty="0"/>
        </a:p>
      </dgm:t>
    </dgm:pt>
    <dgm:pt modelId="{D086E709-36C4-4FD9-80E4-2284099D4850}" type="parTrans" cxnId="{AF0ED9E1-12D2-40C5-8AC4-8AA667A7886A}">
      <dgm:prSet/>
      <dgm:spPr/>
      <dgm:t>
        <a:bodyPr/>
        <a:lstStyle/>
        <a:p>
          <a:endParaRPr lang="de-DE" sz="1400"/>
        </a:p>
      </dgm:t>
    </dgm:pt>
    <dgm:pt modelId="{07CA0957-9729-4FBA-8B91-398A59D2E905}" type="sibTrans" cxnId="{AF0ED9E1-12D2-40C5-8AC4-8AA667A7886A}">
      <dgm:prSet/>
      <dgm:spPr/>
      <dgm:t>
        <a:bodyPr/>
        <a:lstStyle/>
        <a:p>
          <a:endParaRPr lang="de-DE" sz="1400"/>
        </a:p>
      </dgm:t>
    </dgm:pt>
    <dgm:pt modelId="{A03A616B-9C8D-42AC-8CE3-EF9A4751AE51}">
      <dgm:prSet custT="1"/>
      <dgm:spPr>
        <a:solidFill>
          <a:schemeClr val="accent3">
            <a:lumMod val="75000"/>
          </a:schemeClr>
        </a:solidFill>
      </dgm:spPr>
      <dgm:t>
        <a:bodyPr/>
        <a:lstStyle/>
        <a:p>
          <a:r>
            <a:rPr lang="de-DE" sz="1400" dirty="0"/>
            <a:t>Short-term (</a:t>
          </a:r>
          <a:r>
            <a:rPr lang="de-DE" sz="1400" dirty="0" smtClean="0"/>
            <a:t>2015) </a:t>
          </a:r>
          <a:endParaRPr lang="de-DE" sz="1400" dirty="0"/>
        </a:p>
      </dgm:t>
    </dgm:pt>
    <dgm:pt modelId="{374937C9-8756-4209-9C4C-298A63F2FAED}" type="parTrans" cxnId="{CF6F4997-5461-47C1-AA01-0340825C9CD4}">
      <dgm:prSet/>
      <dgm:spPr/>
      <dgm:t>
        <a:bodyPr/>
        <a:lstStyle/>
        <a:p>
          <a:endParaRPr lang="de-DE" sz="1400"/>
        </a:p>
      </dgm:t>
    </dgm:pt>
    <dgm:pt modelId="{FC5D7B0C-1A73-45BC-907D-464EC5C62DD9}" type="sibTrans" cxnId="{CF6F4997-5461-47C1-AA01-0340825C9CD4}">
      <dgm:prSet/>
      <dgm:spPr/>
      <dgm:t>
        <a:bodyPr/>
        <a:lstStyle/>
        <a:p>
          <a:endParaRPr lang="de-DE" sz="1400"/>
        </a:p>
      </dgm:t>
    </dgm:pt>
    <dgm:pt modelId="{30866030-410E-47A5-8BF1-4349993F5CF2}">
      <dgm:prSet custT="1"/>
      <dgm:spPr>
        <a:solidFill>
          <a:schemeClr val="accent3">
            <a:lumMod val="75000"/>
          </a:schemeClr>
        </a:solidFill>
      </dgm:spPr>
      <dgm:t>
        <a:bodyPr/>
        <a:lstStyle/>
        <a:p>
          <a:r>
            <a:rPr lang="de-DE" sz="1400" dirty="0"/>
            <a:t>Medium-term (</a:t>
          </a:r>
          <a:r>
            <a:rPr lang="de-DE" sz="1400" dirty="0" smtClean="0"/>
            <a:t>2016-2018)</a:t>
          </a:r>
          <a:endParaRPr lang="de-DE" sz="1400" dirty="0"/>
        </a:p>
      </dgm:t>
    </dgm:pt>
    <dgm:pt modelId="{FB83E239-E9F6-4C5E-8FD7-BB1AE01F9975}" type="parTrans" cxnId="{E20AEF69-2A08-40A2-A6CD-28C1CDACCDF8}">
      <dgm:prSet/>
      <dgm:spPr/>
      <dgm:t>
        <a:bodyPr/>
        <a:lstStyle/>
        <a:p>
          <a:endParaRPr lang="de-DE" sz="1400"/>
        </a:p>
      </dgm:t>
    </dgm:pt>
    <dgm:pt modelId="{1E77A081-3E94-42E8-BF6E-718E6EE323E7}" type="sibTrans" cxnId="{E20AEF69-2A08-40A2-A6CD-28C1CDACCDF8}">
      <dgm:prSet/>
      <dgm:spPr/>
      <dgm:t>
        <a:bodyPr/>
        <a:lstStyle/>
        <a:p>
          <a:endParaRPr lang="de-DE" sz="1400"/>
        </a:p>
      </dgm:t>
    </dgm:pt>
    <dgm:pt modelId="{0BDEFD6A-1120-4766-85A4-39BDB35293B8}">
      <dgm:prSet custT="1"/>
      <dgm:spPr>
        <a:solidFill>
          <a:schemeClr val="accent3">
            <a:lumMod val="75000"/>
          </a:schemeClr>
        </a:solidFill>
      </dgm:spPr>
      <dgm:t>
        <a:bodyPr/>
        <a:lstStyle/>
        <a:p>
          <a:r>
            <a:rPr lang="de-DE" sz="1400" dirty="0"/>
            <a:t>Long-term (</a:t>
          </a:r>
          <a:r>
            <a:rPr lang="de-DE" sz="1400" dirty="0" smtClean="0"/>
            <a:t>2019 </a:t>
          </a:r>
          <a:r>
            <a:rPr lang="de-DE" sz="1400" dirty="0"/>
            <a:t>- </a:t>
          </a:r>
          <a:r>
            <a:rPr lang="de-DE" sz="1400" dirty="0" smtClean="0"/>
            <a:t>2025 </a:t>
          </a:r>
          <a:r>
            <a:rPr lang="de-DE" sz="1400" dirty="0" err="1"/>
            <a:t>and</a:t>
          </a:r>
          <a:r>
            <a:rPr lang="de-DE" sz="1400" dirty="0"/>
            <a:t> </a:t>
          </a:r>
          <a:r>
            <a:rPr lang="de-DE" sz="1400" dirty="0" err="1"/>
            <a:t>beyond</a:t>
          </a:r>
          <a:r>
            <a:rPr lang="de-DE" sz="1400" dirty="0"/>
            <a:t>)</a:t>
          </a:r>
        </a:p>
      </dgm:t>
    </dgm:pt>
    <dgm:pt modelId="{97020B57-AE01-4321-A7AC-2294B8871888}" type="parTrans" cxnId="{E806E647-8D39-473F-B962-C90CA52A0587}">
      <dgm:prSet/>
      <dgm:spPr/>
      <dgm:t>
        <a:bodyPr/>
        <a:lstStyle/>
        <a:p>
          <a:endParaRPr lang="de-DE" sz="1400"/>
        </a:p>
      </dgm:t>
    </dgm:pt>
    <dgm:pt modelId="{B77D757E-F1E2-47BA-AA9F-A71297E690DB}" type="sibTrans" cxnId="{E806E647-8D39-473F-B962-C90CA52A0587}">
      <dgm:prSet/>
      <dgm:spPr/>
      <dgm:t>
        <a:bodyPr/>
        <a:lstStyle/>
        <a:p>
          <a:endParaRPr lang="de-DE" sz="1400"/>
        </a:p>
      </dgm:t>
    </dgm:pt>
    <dgm:pt modelId="{9411623D-05AB-4989-B72F-6A7417242CA7}">
      <dgm:prSet custT="1"/>
      <dgm:spPr>
        <a:solidFill>
          <a:schemeClr val="accent3">
            <a:lumMod val="75000"/>
          </a:schemeClr>
        </a:solidFill>
      </dgm:spPr>
      <dgm:t>
        <a:bodyPr/>
        <a:lstStyle/>
        <a:p>
          <a:r>
            <a:rPr lang="en-GB" sz="1400" noProof="0" dirty="0" smtClean="0">
              <a:solidFill>
                <a:schemeClr val="bg1"/>
              </a:solidFill>
            </a:rPr>
            <a:t>Bi-annual revision of the roadmap based  on M&amp;E</a:t>
          </a:r>
          <a:endParaRPr lang="en-GB" sz="1400" noProof="0" dirty="0">
            <a:solidFill>
              <a:schemeClr val="bg1"/>
            </a:solidFill>
          </a:endParaRPr>
        </a:p>
      </dgm:t>
    </dgm:pt>
    <dgm:pt modelId="{08908F13-CE9F-47A9-8E51-9C08E79232D1}" type="parTrans" cxnId="{F5EB12FD-8258-49B4-B5EC-29D7197551D8}">
      <dgm:prSet/>
      <dgm:spPr/>
      <dgm:t>
        <a:bodyPr/>
        <a:lstStyle/>
        <a:p>
          <a:endParaRPr lang="de-DE" sz="1400"/>
        </a:p>
      </dgm:t>
    </dgm:pt>
    <dgm:pt modelId="{786BA025-20A2-4B26-B406-F3AAD0B3E58D}" type="sibTrans" cxnId="{F5EB12FD-8258-49B4-B5EC-29D7197551D8}">
      <dgm:prSet/>
      <dgm:spPr/>
      <dgm:t>
        <a:bodyPr/>
        <a:lstStyle/>
        <a:p>
          <a:endParaRPr lang="de-DE" sz="1400"/>
        </a:p>
      </dgm:t>
    </dgm:pt>
    <dgm:pt modelId="{96818AAC-2CF1-46C4-BF6B-976626612773}">
      <dgm:prSet custT="1"/>
      <dgm:spPr>
        <a:solidFill>
          <a:schemeClr val="accent3">
            <a:lumMod val="75000"/>
          </a:schemeClr>
        </a:solidFill>
      </dgm:spPr>
      <dgm:t>
        <a:bodyPr/>
        <a:lstStyle/>
        <a:p>
          <a:r>
            <a:rPr lang="de-DE" sz="1400"/>
            <a:t>Mainstreaming into long-term development planning, budgeting and monitoring systems</a:t>
          </a:r>
        </a:p>
      </dgm:t>
    </dgm:pt>
    <dgm:pt modelId="{0C4940A1-4776-4647-92E1-BC8DE172C2CB}" type="parTrans" cxnId="{CDBAE51A-585F-49B2-A1BB-7C5DD52C4F2B}">
      <dgm:prSet/>
      <dgm:spPr/>
      <dgm:t>
        <a:bodyPr/>
        <a:lstStyle/>
        <a:p>
          <a:endParaRPr lang="en-GB" sz="1400"/>
        </a:p>
      </dgm:t>
    </dgm:pt>
    <dgm:pt modelId="{52FB3768-6E3F-48E8-BC59-CD3C6CAD1BD8}" type="sibTrans" cxnId="{CDBAE51A-585F-49B2-A1BB-7C5DD52C4F2B}">
      <dgm:prSet/>
      <dgm:spPr/>
      <dgm:t>
        <a:bodyPr/>
        <a:lstStyle/>
        <a:p>
          <a:endParaRPr lang="en-GB" sz="1400"/>
        </a:p>
      </dgm:t>
    </dgm:pt>
    <dgm:pt modelId="{9141D9FE-8BCD-4216-9DB2-8EC99A368F8A}">
      <dgm:prSet custT="1"/>
      <dgm:spPr>
        <a:solidFill>
          <a:schemeClr val="accent3">
            <a:lumMod val="75000"/>
          </a:schemeClr>
        </a:solidFill>
      </dgm:spPr>
      <dgm:t>
        <a:bodyPr/>
        <a:lstStyle/>
        <a:p>
          <a:r>
            <a:rPr lang="en-GB" sz="1400"/>
            <a:t>Monitoring adaptation to climate change</a:t>
          </a:r>
          <a:endParaRPr lang="de-DE" sz="1400"/>
        </a:p>
      </dgm:t>
    </dgm:pt>
    <dgm:pt modelId="{6AD82E9A-5AF1-4919-998A-A43DBD3B1DE5}" type="parTrans" cxnId="{4D5D1206-C474-480E-B70E-FE91B797CDD7}">
      <dgm:prSet/>
      <dgm:spPr/>
      <dgm:t>
        <a:bodyPr/>
        <a:lstStyle/>
        <a:p>
          <a:endParaRPr lang="en-GB" sz="1400"/>
        </a:p>
      </dgm:t>
    </dgm:pt>
    <dgm:pt modelId="{028A322E-2542-45DB-B82C-8F0F15A1AD8A}" type="sibTrans" cxnId="{4D5D1206-C474-480E-B70E-FE91B797CDD7}">
      <dgm:prSet/>
      <dgm:spPr/>
      <dgm:t>
        <a:bodyPr/>
        <a:lstStyle/>
        <a:p>
          <a:endParaRPr lang="en-GB" sz="1400"/>
        </a:p>
      </dgm:t>
    </dgm:pt>
    <dgm:pt modelId="{D2872BEA-0172-4E6F-9017-DD0AEEF3A0BA}" type="pres">
      <dgm:prSet presAssocID="{92984DB2-1CA3-4077-BD75-820EEB30BCEC}" presName="theList" presStyleCnt="0">
        <dgm:presLayoutVars>
          <dgm:dir/>
          <dgm:animLvl val="lvl"/>
          <dgm:resizeHandles val="exact"/>
        </dgm:presLayoutVars>
      </dgm:prSet>
      <dgm:spPr/>
      <dgm:t>
        <a:bodyPr/>
        <a:lstStyle/>
        <a:p>
          <a:endParaRPr lang="de-DE"/>
        </a:p>
      </dgm:t>
    </dgm:pt>
    <dgm:pt modelId="{6C1AB612-E3D5-49DF-BDAA-A31A15D6CD8A}" type="pres">
      <dgm:prSet presAssocID="{E428DF59-AB7D-4289-9138-AE06BD3B6AAD}" presName="compNode" presStyleCnt="0"/>
      <dgm:spPr/>
    </dgm:pt>
    <dgm:pt modelId="{E2268DD6-C03F-47F9-AC2E-31A341227BCE}" type="pres">
      <dgm:prSet presAssocID="{E428DF59-AB7D-4289-9138-AE06BD3B6AAD}" presName="aNode" presStyleLbl="bgShp" presStyleIdx="0" presStyleCnt="4" custScaleX="50694"/>
      <dgm:spPr/>
      <dgm:t>
        <a:bodyPr/>
        <a:lstStyle/>
        <a:p>
          <a:endParaRPr lang="de-DE"/>
        </a:p>
      </dgm:t>
    </dgm:pt>
    <dgm:pt modelId="{2BBB3800-3A91-4A13-B7EF-C9EE7966DD59}" type="pres">
      <dgm:prSet presAssocID="{E428DF59-AB7D-4289-9138-AE06BD3B6AAD}" presName="textNode" presStyleLbl="bgShp" presStyleIdx="0" presStyleCnt="4"/>
      <dgm:spPr/>
      <dgm:t>
        <a:bodyPr/>
        <a:lstStyle/>
        <a:p>
          <a:endParaRPr lang="de-DE"/>
        </a:p>
      </dgm:t>
    </dgm:pt>
    <dgm:pt modelId="{6D91BD68-F183-4549-9795-0F15D3F298F0}" type="pres">
      <dgm:prSet presAssocID="{E428DF59-AB7D-4289-9138-AE06BD3B6AAD}" presName="compChildNode" presStyleCnt="0"/>
      <dgm:spPr/>
    </dgm:pt>
    <dgm:pt modelId="{04631A42-317F-4849-9C6A-D1D48DD906C6}" type="pres">
      <dgm:prSet presAssocID="{E428DF59-AB7D-4289-9138-AE06BD3B6AAD}" presName="theInnerList" presStyleCnt="0"/>
      <dgm:spPr/>
    </dgm:pt>
    <dgm:pt modelId="{5685E43C-0373-498B-BED2-D879D16E005E}" type="pres">
      <dgm:prSet presAssocID="{A03A616B-9C8D-42AC-8CE3-EF9A4751AE51}" presName="childNode" presStyleLbl="node1" presStyleIdx="0" presStyleCnt="12" custScaleX="63913">
        <dgm:presLayoutVars>
          <dgm:bulletEnabled val="1"/>
        </dgm:presLayoutVars>
      </dgm:prSet>
      <dgm:spPr/>
      <dgm:t>
        <a:bodyPr/>
        <a:lstStyle/>
        <a:p>
          <a:endParaRPr lang="de-DE"/>
        </a:p>
      </dgm:t>
    </dgm:pt>
    <dgm:pt modelId="{6C6B78B7-E9F2-4955-B059-99852EC35EAB}" type="pres">
      <dgm:prSet presAssocID="{A03A616B-9C8D-42AC-8CE3-EF9A4751AE51}" presName="aSpace2" presStyleCnt="0"/>
      <dgm:spPr/>
    </dgm:pt>
    <dgm:pt modelId="{FCF5E3C2-47C1-434C-8079-6570693CFC2E}" type="pres">
      <dgm:prSet presAssocID="{30866030-410E-47A5-8BF1-4349993F5CF2}" presName="childNode" presStyleLbl="node1" presStyleIdx="1" presStyleCnt="12" custScaleX="65868">
        <dgm:presLayoutVars>
          <dgm:bulletEnabled val="1"/>
        </dgm:presLayoutVars>
      </dgm:prSet>
      <dgm:spPr/>
      <dgm:t>
        <a:bodyPr/>
        <a:lstStyle/>
        <a:p>
          <a:endParaRPr lang="de-DE"/>
        </a:p>
      </dgm:t>
    </dgm:pt>
    <dgm:pt modelId="{E112A610-5FE8-41DB-9586-5D86F01C54BF}" type="pres">
      <dgm:prSet presAssocID="{30866030-410E-47A5-8BF1-4349993F5CF2}" presName="aSpace2" presStyleCnt="0"/>
      <dgm:spPr/>
    </dgm:pt>
    <dgm:pt modelId="{FADDB42E-4212-4B54-A758-28E894AEC457}" type="pres">
      <dgm:prSet presAssocID="{0BDEFD6A-1120-4766-85A4-39BDB35293B8}" presName="childNode" presStyleLbl="node1" presStyleIdx="2" presStyleCnt="12" custScaleX="61157">
        <dgm:presLayoutVars>
          <dgm:bulletEnabled val="1"/>
        </dgm:presLayoutVars>
      </dgm:prSet>
      <dgm:spPr/>
      <dgm:t>
        <a:bodyPr/>
        <a:lstStyle/>
        <a:p>
          <a:endParaRPr lang="de-DE"/>
        </a:p>
      </dgm:t>
    </dgm:pt>
    <dgm:pt modelId="{8764E42D-F77F-447D-999F-B255DCDC0F15}" type="pres">
      <dgm:prSet presAssocID="{E428DF59-AB7D-4289-9138-AE06BD3B6AAD}" presName="aSpace" presStyleCnt="0"/>
      <dgm:spPr/>
    </dgm:pt>
    <dgm:pt modelId="{45B27D6F-E55B-4CD1-8597-490B23043A5E}" type="pres">
      <dgm:prSet presAssocID="{91ED3AC2-06AA-4BF8-8FEC-3A2481D12FFE}" presName="compNode" presStyleCnt="0"/>
      <dgm:spPr/>
    </dgm:pt>
    <dgm:pt modelId="{802AA881-0355-4D73-A8C2-0D9DFC0936AB}" type="pres">
      <dgm:prSet presAssocID="{91ED3AC2-06AA-4BF8-8FEC-3A2481D12FFE}" presName="aNode" presStyleLbl="bgShp" presStyleIdx="1" presStyleCnt="4"/>
      <dgm:spPr/>
      <dgm:t>
        <a:bodyPr/>
        <a:lstStyle/>
        <a:p>
          <a:endParaRPr lang="de-DE"/>
        </a:p>
      </dgm:t>
    </dgm:pt>
    <dgm:pt modelId="{23AF29F7-F10F-432E-AD06-4600933C587F}" type="pres">
      <dgm:prSet presAssocID="{91ED3AC2-06AA-4BF8-8FEC-3A2481D12FFE}" presName="textNode" presStyleLbl="bgShp" presStyleIdx="1" presStyleCnt="4"/>
      <dgm:spPr/>
      <dgm:t>
        <a:bodyPr/>
        <a:lstStyle/>
        <a:p>
          <a:endParaRPr lang="de-DE"/>
        </a:p>
      </dgm:t>
    </dgm:pt>
    <dgm:pt modelId="{549F6C57-25B4-4789-B143-98411AFFFA8C}" type="pres">
      <dgm:prSet presAssocID="{91ED3AC2-06AA-4BF8-8FEC-3A2481D12FFE}" presName="compChildNode" presStyleCnt="0"/>
      <dgm:spPr/>
    </dgm:pt>
    <dgm:pt modelId="{C18E945D-2147-4D86-A308-4D8D8647E028}" type="pres">
      <dgm:prSet presAssocID="{91ED3AC2-06AA-4BF8-8FEC-3A2481D12FFE}" presName="theInnerList" presStyleCnt="0"/>
      <dgm:spPr/>
    </dgm:pt>
    <dgm:pt modelId="{1C40F3ED-7B95-45D1-AD6B-7D4FDDAF17BE}" type="pres">
      <dgm:prSet presAssocID="{782DC843-B86A-4D42-8A50-6FD76A34CEE9}" presName="childNode" presStyleLbl="node1" presStyleIdx="3" presStyleCnt="12">
        <dgm:presLayoutVars>
          <dgm:bulletEnabled val="1"/>
        </dgm:presLayoutVars>
      </dgm:prSet>
      <dgm:spPr/>
      <dgm:t>
        <a:bodyPr/>
        <a:lstStyle/>
        <a:p>
          <a:endParaRPr lang="de-DE"/>
        </a:p>
      </dgm:t>
    </dgm:pt>
    <dgm:pt modelId="{663CA99D-9680-481E-8F59-BBA029A1ED6F}" type="pres">
      <dgm:prSet presAssocID="{782DC843-B86A-4D42-8A50-6FD76A34CEE9}" presName="aSpace2" presStyleCnt="0"/>
      <dgm:spPr/>
    </dgm:pt>
    <dgm:pt modelId="{803ACEC5-CB96-4A30-914B-13BE981562D3}" type="pres">
      <dgm:prSet presAssocID="{E6B3159C-7CAA-4FB9-B729-2FD52E2B5D49}" presName="childNode" presStyleLbl="node1" presStyleIdx="4" presStyleCnt="12">
        <dgm:presLayoutVars>
          <dgm:bulletEnabled val="1"/>
        </dgm:presLayoutVars>
      </dgm:prSet>
      <dgm:spPr/>
      <dgm:t>
        <a:bodyPr/>
        <a:lstStyle/>
        <a:p>
          <a:endParaRPr lang="de-DE"/>
        </a:p>
      </dgm:t>
    </dgm:pt>
    <dgm:pt modelId="{ECEB0585-8ECB-4815-A884-3A129B0E910D}" type="pres">
      <dgm:prSet presAssocID="{E6B3159C-7CAA-4FB9-B729-2FD52E2B5D49}" presName="aSpace2" presStyleCnt="0"/>
      <dgm:spPr/>
    </dgm:pt>
    <dgm:pt modelId="{8FD84DE2-A443-4838-9D17-90B2DA617458}" type="pres">
      <dgm:prSet presAssocID="{9411623D-05AB-4989-B72F-6A7417242CA7}" presName="childNode" presStyleLbl="node1" presStyleIdx="5" presStyleCnt="12">
        <dgm:presLayoutVars>
          <dgm:bulletEnabled val="1"/>
        </dgm:presLayoutVars>
      </dgm:prSet>
      <dgm:spPr/>
      <dgm:t>
        <a:bodyPr/>
        <a:lstStyle/>
        <a:p>
          <a:endParaRPr lang="de-DE"/>
        </a:p>
      </dgm:t>
    </dgm:pt>
    <dgm:pt modelId="{D1798B9C-F6D0-4C74-B9A1-0A612D5B369B}" type="pres">
      <dgm:prSet presAssocID="{91ED3AC2-06AA-4BF8-8FEC-3A2481D12FFE}" presName="aSpace" presStyleCnt="0"/>
      <dgm:spPr/>
    </dgm:pt>
    <dgm:pt modelId="{C2801168-A22E-4830-A5D2-A8EA4633CFC8}" type="pres">
      <dgm:prSet presAssocID="{64220CD3-9C96-4F30-A914-23C8A1C69F0A}" presName="compNode" presStyleCnt="0"/>
      <dgm:spPr/>
    </dgm:pt>
    <dgm:pt modelId="{A56023FE-24D4-459D-A32F-1B73E32ADEF4}" type="pres">
      <dgm:prSet presAssocID="{64220CD3-9C96-4F30-A914-23C8A1C69F0A}" presName="aNode" presStyleLbl="bgShp" presStyleIdx="2" presStyleCnt="4"/>
      <dgm:spPr/>
      <dgm:t>
        <a:bodyPr/>
        <a:lstStyle/>
        <a:p>
          <a:endParaRPr lang="de-DE"/>
        </a:p>
      </dgm:t>
    </dgm:pt>
    <dgm:pt modelId="{D88BDDE7-1980-419C-ABB0-256564C8C98E}" type="pres">
      <dgm:prSet presAssocID="{64220CD3-9C96-4F30-A914-23C8A1C69F0A}" presName="textNode" presStyleLbl="bgShp" presStyleIdx="2" presStyleCnt="4"/>
      <dgm:spPr/>
      <dgm:t>
        <a:bodyPr/>
        <a:lstStyle/>
        <a:p>
          <a:endParaRPr lang="de-DE"/>
        </a:p>
      </dgm:t>
    </dgm:pt>
    <dgm:pt modelId="{EDFFCBB0-6C12-4AFB-92CF-1B353503DDAE}" type="pres">
      <dgm:prSet presAssocID="{64220CD3-9C96-4F30-A914-23C8A1C69F0A}" presName="compChildNode" presStyleCnt="0"/>
      <dgm:spPr/>
    </dgm:pt>
    <dgm:pt modelId="{6DD6F078-BCA2-43DE-8609-502831324FA5}" type="pres">
      <dgm:prSet presAssocID="{64220CD3-9C96-4F30-A914-23C8A1C69F0A}" presName="theInnerList" presStyleCnt="0"/>
      <dgm:spPr/>
    </dgm:pt>
    <dgm:pt modelId="{F81FBB83-3EFE-4C85-814E-D8673CCDA286}" type="pres">
      <dgm:prSet presAssocID="{E6AA3FCF-3C98-4B24-9E9C-CEEA9EF648DC}" presName="childNode" presStyleLbl="node1" presStyleIdx="6" presStyleCnt="12">
        <dgm:presLayoutVars>
          <dgm:bulletEnabled val="1"/>
        </dgm:presLayoutVars>
      </dgm:prSet>
      <dgm:spPr/>
      <dgm:t>
        <a:bodyPr/>
        <a:lstStyle/>
        <a:p>
          <a:endParaRPr lang="de-DE"/>
        </a:p>
      </dgm:t>
    </dgm:pt>
    <dgm:pt modelId="{AE3DB54B-7F38-4099-B903-31C9F8E8305F}" type="pres">
      <dgm:prSet presAssocID="{E6AA3FCF-3C98-4B24-9E9C-CEEA9EF648DC}" presName="aSpace2" presStyleCnt="0"/>
      <dgm:spPr/>
    </dgm:pt>
    <dgm:pt modelId="{3D3877F2-5AF0-48F1-8F5D-CE2EF8497AA5}" type="pres">
      <dgm:prSet presAssocID="{D5F45B18-D49E-4D55-97D1-EDCFFC140C6B}" presName="childNode" presStyleLbl="node1" presStyleIdx="7" presStyleCnt="12">
        <dgm:presLayoutVars>
          <dgm:bulletEnabled val="1"/>
        </dgm:presLayoutVars>
      </dgm:prSet>
      <dgm:spPr/>
      <dgm:t>
        <a:bodyPr/>
        <a:lstStyle/>
        <a:p>
          <a:endParaRPr lang="de-DE"/>
        </a:p>
      </dgm:t>
    </dgm:pt>
    <dgm:pt modelId="{9B95A177-C792-4E2E-B8A8-1BFE3EE059C9}" type="pres">
      <dgm:prSet presAssocID="{D5F45B18-D49E-4D55-97D1-EDCFFC140C6B}" presName="aSpace2" presStyleCnt="0"/>
      <dgm:spPr/>
    </dgm:pt>
    <dgm:pt modelId="{F1F225A8-BB43-48AC-987E-F9B503B4AB51}" type="pres">
      <dgm:prSet presAssocID="{96818AAC-2CF1-46C4-BF6B-976626612773}" presName="childNode" presStyleLbl="node1" presStyleIdx="8" presStyleCnt="12">
        <dgm:presLayoutVars>
          <dgm:bulletEnabled val="1"/>
        </dgm:presLayoutVars>
      </dgm:prSet>
      <dgm:spPr/>
      <dgm:t>
        <a:bodyPr/>
        <a:lstStyle/>
        <a:p>
          <a:endParaRPr lang="de-DE"/>
        </a:p>
      </dgm:t>
    </dgm:pt>
    <dgm:pt modelId="{83A49596-3203-4D34-AFBF-E5D431669C1C}" type="pres">
      <dgm:prSet presAssocID="{64220CD3-9C96-4F30-A914-23C8A1C69F0A}" presName="aSpace" presStyleCnt="0"/>
      <dgm:spPr/>
    </dgm:pt>
    <dgm:pt modelId="{FC2AE3A9-BD10-433C-829A-DAFC044425CA}" type="pres">
      <dgm:prSet presAssocID="{B834C61C-15EA-4813-9EE0-7248FCDFCD8C}" presName="compNode" presStyleCnt="0"/>
      <dgm:spPr/>
    </dgm:pt>
    <dgm:pt modelId="{EF6B2500-AC1B-415E-897F-931E2269D05F}" type="pres">
      <dgm:prSet presAssocID="{B834C61C-15EA-4813-9EE0-7248FCDFCD8C}" presName="aNode" presStyleLbl="bgShp" presStyleIdx="3" presStyleCnt="4"/>
      <dgm:spPr/>
      <dgm:t>
        <a:bodyPr/>
        <a:lstStyle/>
        <a:p>
          <a:endParaRPr lang="de-DE"/>
        </a:p>
      </dgm:t>
    </dgm:pt>
    <dgm:pt modelId="{FF77F994-23E7-403E-9138-BB9D5F26EE2F}" type="pres">
      <dgm:prSet presAssocID="{B834C61C-15EA-4813-9EE0-7248FCDFCD8C}" presName="textNode" presStyleLbl="bgShp" presStyleIdx="3" presStyleCnt="4"/>
      <dgm:spPr/>
      <dgm:t>
        <a:bodyPr/>
        <a:lstStyle/>
        <a:p>
          <a:endParaRPr lang="de-DE"/>
        </a:p>
      </dgm:t>
    </dgm:pt>
    <dgm:pt modelId="{AE6D74AF-BB99-418C-956A-2D4FA874B9B4}" type="pres">
      <dgm:prSet presAssocID="{B834C61C-15EA-4813-9EE0-7248FCDFCD8C}" presName="compChildNode" presStyleCnt="0"/>
      <dgm:spPr/>
    </dgm:pt>
    <dgm:pt modelId="{A7D8147B-1B7C-40C3-BDE7-5182FF268DFA}" type="pres">
      <dgm:prSet presAssocID="{B834C61C-15EA-4813-9EE0-7248FCDFCD8C}" presName="theInnerList" presStyleCnt="0"/>
      <dgm:spPr/>
    </dgm:pt>
    <dgm:pt modelId="{FA68DFB0-7B00-4315-9C1B-DE49DDB7B165}" type="pres">
      <dgm:prSet presAssocID="{85FFAD20-CDA3-4852-90C6-EFDEB95ECB77}" presName="childNode" presStyleLbl="node1" presStyleIdx="9" presStyleCnt="12" custLinFactNeighborY="-32976">
        <dgm:presLayoutVars>
          <dgm:bulletEnabled val="1"/>
        </dgm:presLayoutVars>
      </dgm:prSet>
      <dgm:spPr/>
      <dgm:t>
        <a:bodyPr/>
        <a:lstStyle/>
        <a:p>
          <a:endParaRPr lang="de-DE"/>
        </a:p>
      </dgm:t>
    </dgm:pt>
    <dgm:pt modelId="{9BDF0262-F6FE-48F2-A1AE-FCAD0423CF1E}" type="pres">
      <dgm:prSet presAssocID="{85FFAD20-CDA3-4852-90C6-EFDEB95ECB77}" presName="aSpace2" presStyleCnt="0"/>
      <dgm:spPr/>
    </dgm:pt>
    <dgm:pt modelId="{1EF7C80E-D039-4665-90B9-965DF522F63F}" type="pres">
      <dgm:prSet presAssocID="{9141D9FE-8BCD-4216-9DB2-8EC99A368F8A}" presName="childNode" presStyleLbl="node1" presStyleIdx="10" presStyleCnt="12">
        <dgm:presLayoutVars>
          <dgm:bulletEnabled val="1"/>
        </dgm:presLayoutVars>
      </dgm:prSet>
      <dgm:spPr/>
      <dgm:t>
        <a:bodyPr/>
        <a:lstStyle/>
        <a:p>
          <a:endParaRPr lang="de-DE"/>
        </a:p>
      </dgm:t>
    </dgm:pt>
    <dgm:pt modelId="{4181DE7F-20B0-4669-8647-EC03A224C4F1}" type="pres">
      <dgm:prSet presAssocID="{9141D9FE-8BCD-4216-9DB2-8EC99A368F8A}" presName="aSpace2" presStyleCnt="0"/>
      <dgm:spPr/>
    </dgm:pt>
    <dgm:pt modelId="{1ECC94FA-DD96-47DD-A410-FDF3990AA45D}" type="pres">
      <dgm:prSet presAssocID="{CDFEC2F3-1B86-4557-A256-6D0FE064FA0B}" presName="childNode" presStyleLbl="node1" presStyleIdx="11" presStyleCnt="12">
        <dgm:presLayoutVars>
          <dgm:bulletEnabled val="1"/>
        </dgm:presLayoutVars>
      </dgm:prSet>
      <dgm:spPr/>
      <dgm:t>
        <a:bodyPr/>
        <a:lstStyle/>
        <a:p>
          <a:endParaRPr lang="de-DE"/>
        </a:p>
      </dgm:t>
    </dgm:pt>
  </dgm:ptLst>
  <dgm:cxnLst>
    <dgm:cxn modelId="{676142AF-A03F-47B7-8E1A-9A8C7F8E2DA3}" type="presOf" srcId="{96818AAC-2CF1-46C4-BF6B-976626612773}" destId="{F1F225A8-BB43-48AC-987E-F9B503B4AB51}" srcOrd="0" destOrd="0" presId="urn:microsoft.com/office/officeart/2005/8/layout/lProcess2"/>
    <dgm:cxn modelId="{AF0ED9E1-12D2-40C5-8AC4-8AA667A7886A}" srcId="{92984DB2-1CA3-4077-BD75-820EEB30BCEC}" destId="{E428DF59-AB7D-4289-9138-AE06BD3B6AAD}" srcOrd="0" destOrd="0" parTransId="{D086E709-36C4-4FD9-80E4-2284099D4850}" sibTransId="{07CA0957-9729-4FBA-8B91-398A59D2E905}"/>
    <dgm:cxn modelId="{1DAB10BA-0917-438A-844E-0DA680A8A052}" type="presOf" srcId="{91ED3AC2-06AA-4BF8-8FEC-3A2481D12FFE}" destId="{802AA881-0355-4D73-A8C2-0D9DFC0936AB}" srcOrd="0" destOrd="0" presId="urn:microsoft.com/office/officeart/2005/8/layout/lProcess2"/>
    <dgm:cxn modelId="{8EBDDAF2-B747-4431-9F0A-E223075F2EE0}" type="presOf" srcId="{9141D9FE-8BCD-4216-9DB2-8EC99A368F8A}" destId="{1EF7C80E-D039-4665-90B9-965DF522F63F}" srcOrd="0" destOrd="0" presId="urn:microsoft.com/office/officeart/2005/8/layout/lProcess2"/>
    <dgm:cxn modelId="{34D19408-5CCF-4C1A-B697-3DE621F63F5A}" type="presOf" srcId="{E6AA3FCF-3C98-4B24-9E9C-CEEA9EF648DC}" destId="{F81FBB83-3EFE-4C85-814E-D8673CCDA286}" srcOrd="0" destOrd="0" presId="urn:microsoft.com/office/officeart/2005/8/layout/lProcess2"/>
    <dgm:cxn modelId="{CF6F4997-5461-47C1-AA01-0340825C9CD4}" srcId="{E428DF59-AB7D-4289-9138-AE06BD3B6AAD}" destId="{A03A616B-9C8D-42AC-8CE3-EF9A4751AE51}" srcOrd="0" destOrd="0" parTransId="{374937C9-8756-4209-9C4C-298A63F2FAED}" sibTransId="{FC5D7B0C-1A73-45BC-907D-464EC5C62DD9}"/>
    <dgm:cxn modelId="{70DCC346-E83B-4296-9488-8523A3EE1F4F}" type="presOf" srcId="{CDFEC2F3-1B86-4557-A256-6D0FE064FA0B}" destId="{1ECC94FA-DD96-47DD-A410-FDF3990AA45D}" srcOrd="0" destOrd="0" presId="urn:microsoft.com/office/officeart/2005/8/layout/lProcess2"/>
    <dgm:cxn modelId="{547D37F5-B4F1-4572-A693-B1DEA1E2B988}" type="presOf" srcId="{B834C61C-15EA-4813-9EE0-7248FCDFCD8C}" destId="{FF77F994-23E7-403E-9138-BB9D5F26EE2F}" srcOrd="1" destOrd="0" presId="urn:microsoft.com/office/officeart/2005/8/layout/lProcess2"/>
    <dgm:cxn modelId="{E806E647-8D39-473F-B962-C90CA52A0587}" srcId="{E428DF59-AB7D-4289-9138-AE06BD3B6AAD}" destId="{0BDEFD6A-1120-4766-85A4-39BDB35293B8}" srcOrd="2" destOrd="0" parTransId="{97020B57-AE01-4321-A7AC-2294B8871888}" sibTransId="{B77D757E-F1E2-47BA-AA9F-A71297E690DB}"/>
    <dgm:cxn modelId="{F5EB12FD-8258-49B4-B5EC-29D7197551D8}" srcId="{91ED3AC2-06AA-4BF8-8FEC-3A2481D12FFE}" destId="{9411623D-05AB-4989-B72F-6A7417242CA7}" srcOrd="2" destOrd="0" parTransId="{08908F13-CE9F-47A9-8E51-9C08E79232D1}" sibTransId="{786BA025-20A2-4B26-B406-F3AAD0B3E58D}"/>
    <dgm:cxn modelId="{4C4C3B06-5DBA-4092-8984-1C2369116EA3}" srcId="{92984DB2-1CA3-4077-BD75-820EEB30BCEC}" destId="{64220CD3-9C96-4F30-A914-23C8A1C69F0A}" srcOrd="2" destOrd="0" parTransId="{83607D41-604E-467F-B2DC-2C2AC68A5E61}" sibTransId="{CB8629D9-11CC-432D-84F8-7C2C7E5FEA27}"/>
    <dgm:cxn modelId="{F5B3922B-34E5-4080-9E33-54411780706F}" type="presOf" srcId="{A03A616B-9C8D-42AC-8CE3-EF9A4751AE51}" destId="{5685E43C-0373-498B-BED2-D879D16E005E}" srcOrd="0" destOrd="0" presId="urn:microsoft.com/office/officeart/2005/8/layout/lProcess2"/>
    <dgm:cxn modelId="{2EB03C32-FBA1-48B9-A9D0-26085A58F303}" srcId="{92984DB2-1CA3-4077-BD75-820EEB30BCEC}" destId="{B834C61C-15EA-4813-9EE0-7248FCDFCD8C}" srcOrd="3" destOrd="0" parTransId="{CADB9553-B2C1-4082-B263-3859159B2B06}" sibTransId="{EF16095C-272D-4E5D-8394-AE9E50B94E68}"/>
    <dgm:cxn modelId="{CCAA111F-9A07-4F89-BA40-75DF977F7FEA}" srcId="{91ED3AC2-06AA-4BF8-8FEC-3A2481D12FFE}" destId="{782DC843-B86A-4D42-8A50-6FD76A34CEE9}" srcOrd="0" destOrd="0" parTransId="{9C26E732-2270-45D0-9A18-7FBB58C755EC}" sibTransId="{19F2100F-1592-4C46-804B-FA021CE5CE7A}"/>
    <dgm:cxn modelId="{3AF07147-5021-4AE3-833C-4E035BA1A116}" type="presOf" srcId="{92984DB2-1CA3-4077-BD75-820EEB30BCEC}" destId="{D2872BEA-0172-4E6F-9017-DD0AEEF3A0BA}" srcOrd="0" destOrd="0" presId="urn:microsoft.com/office/officeart/2005/8/layout/lProcess2"/>
    <dgm:cxn modelId="{5E711EEE-6831-480F-A7D9-9B457A21E408}" srcId="{92984DB2-1CA3-4077-BD75-820EEB30BCEC}" destId="{91ED3AC2-06AA-4BF8-8FEC-3A2481D12FFE}" srcOrd="1" destOrd="0" parTransId="{54B79267-61BC-4F2A-9434-4D838405581B}" sibTransId="{80CB566D-DE4C-4D43-8A59-85C91A6883DF}"/>
    <dgm:cxn modelId="{E20AEF69-2A08-40A2-A6CD-28C1CDACCDF8}" srcId="{E428DF59-AB7D-4289-9138-AE06BD3B6AAD}" destId="{30866030-410E-47A5-8BF1-4349993F5CF2}" srcOrd="1" destOrd="0" parTransId="{FB83E239-E9F6-4C5E-8FD7-BB1AE01F9975}" sibTransId="{1E77A081-3E94-42E8-BF6E-718E6EE323E7}"/>
    <dgm:cxn modelId="{4F694C1C-D22E-4506-B358-A080F8A15232}" type="presOf" srcId="{30866030-410E-47A5-8BF1-4349993F5CF2}" destId="{FCF5E3C2-47C1-434C-8079-6570693CFC2E}" srcOrd="0" destOrd="0" presId="urn:microsoft.com/office/officeart/2005/8/layout/lProcess2"/>
    <dgm:cxn modelId="{40603483-E0BA-4DBF-9450-E9D68BA6DA13}" type="presOf" srcId="{0BDEFD6A-1120-4766-85A4-39BDB35293B8}" destId="{FADDB42E-4212-4B54-A758-28E894AEC457}" srcOrd="0" destOrd="0" presId="urn:microsoft.com/office/officeart/2005/8/layout/lProcess2"/>
    <dgm:cxn modelId="{E5F473B8-222D-45F0-A51C-5681ABBB5FEB}" srcId="{B834C61C-15EA-4813-9EE0-7248FCDFCD8C}" destId="{CDFEC2F3-1B86-4557-A256-6D0FE064FA0B}" srcOrd="2" destOrd="0" parTransId="{317F011C-2A2E-43F2-8289-820B7907B84C}" sibTransId="{8D6C8135-E368-4392-AB21-B0AE0E629FAA}"/>
    <dgm:cxn modelId="{7E1A6C52-8C1F-404B-96E8-790080A017B9}" type="presOf" srcId="{782DC843-B86A-4D42-8A50-6FD76A34CEE9}" destId="{1C40F3ED-7B95-45D1-AD6B-7D4FDDAF17BE}" srcOrd="0" destOrd="0" presId="urn:microsoft.com/office/officeart/2005/8/layout/lProcess2"/>
    <dgm:cxn modelId="{4F06A81F-4E1A-4F44-9CF1-BC72A3517ED9}" type="presOf" srcId="{E6B3159C-7CAA-4FB9-B729-2FD52E2B5D49}" destId="{803ACEC5-CB96-4A30-914B-13BE981562D3}" srcOrd="0" destOrd="0" presId="urn:microsoft.com/office/officeart/2005/8/layout/lProcess2"/>
    <dgm:cxn modelId="{2B9C06C5-B920-47DA-8DA4-480F4EEC1345}" type="presOf" srcId="{91ED3AC2-06AA-4BF8-8FEC-3A2481D12FFE}" destId="{23AF29F7-F10F-432E-AD06-4600933C587F}" srcOrd="1" destOrd="0" presId="urn:microsoft.com/office/officeart/2005/8/layout/lProcess2"/>
    <dgm:cxn modelId="{BAD7FC56-BF82-473C-9A60-2BBC3D119195}" srcId="{B834C61C-15EA-4813-9EE0-7248FCDFCD8C}" destId="{85FFAD20-CDA3-4852-90C6-EFDEB95ECB77}" srcOrd="0" destOrd="0" parTransId="{1697CAC6-88A6-4DC0-A4CE-A3A390BDAC59}" sibTransId="{520678D4-9655-4E9D-80DA-9490CEE265F7}"/>
    <dgm:cxn modelId="{40CBA9FF-841A-4F66-A234-8DBFB15B4FB4}" type="presOf" srcId="{D5F45B18-D49E-4D55-97D1-EDCFFC140C6B}" destId="{3D3877F2-5AF0-48F1-8F5D-CE2EF8497AA5}" srcOrd="0" destOrd="0" presId="urn:microsoft.com/office/officeart/2005/8/layout/lProcess2"/>
    <dgm:cxn modelId="{01180620-36A5-4018-BF27-0F77C11E59B6}" srcId="{64220CD3-9C96-4F30-A914-23C8A1C69F0A}" destId="{E6AA3FCF-3C98-4B24-9E9C-CEEA9EF648DC}" srcOrd="0" destOrd="0" parTransId="{5061F4B6-78AA-447B-8265-C6578DD416CC}" sibTransId="{8712CC56-ADC3-4756-995D-FB1CB2750D65}"/>
    <dgm:cxn modelId="{68E578AB-C8CE-4AF4-8B10-E2E53CB4E87D}" type="presOf" srcId="{B834C61C-15EA-4813-9EE0-7248FCDFCD8C}" destId="{EF6B2500-AC1B-415E-897F-931E2269D05F}" srcOrd="0" destOrd="0" presId="urn:microsoft.com/office/officeart/2005/8/layout/lProcess2"/>
    <dgm:cxn modelId="{CDBAE51A-585F-49B2-A1BB-7C5DD52C4F2B}" srcId="{64220CD3-9C96-4F30-A914-23C8A1C69F0A}" destId="{96818AAC-2CF1-46C4-BF6B-976626612773}" srcOrd="2" destOrd="0" parTransId="{0C4940A1-4776-4647-92E1-BC8DE172C2CB}" sibTransId="{52FB3768-6E3F-48E8-BC59-CD3C6CAD1BD8}"/>
    <dgm:cxn modelId="{5AB6A7C3-62BA-468C-9177-941CCD07891F}" srcId="{91ED3AC2-06AA-4BF8-8FEC-3A2481D12FFE}" destId="{E6B3159C-7CAA-4FB9-B729-2FD52E2B5D49}" srcOrd="1" destOrd="0" parTransId="{0BB3F36B-A8EE-406F-8A03-F71E884EF695}" sibTransId="{904441FF-240F-4069-A40E-C6C6CC2A3B90}"/>
    <dgm:cxn modelId="{552BC548-76CA-4A6B-8FBE-7DD4E74027C9}" type="presOf" srcId="{64220CD3-9C96-4F30-A914-23C8A1C69F0A}" destId="{D88BDDE7-1980-419C-ABB0-256564C8C98E}" srcOrd="1" destOrd="0" presId="urn:microsoft.com/office/officeart/2005/8/layout/lProcess2"/>
    <dgm:cxn modelId="{E0F495B5-1803-4FEB-8FAB-203591E4A69D}" type="presOf" srcId="{9411623D-05AB-4989-B72F-6A7417242CA7}" destId="{8FD84DE2-A443-4838-9D17-90B2DA617458}" srcOrd="0" destOrd="0" presId="urn:microsoft.com/office/officeart/2005/8/layout/lProcess2"/>
    <dgm:cxn modelId="{9B43B825-BBB5-45D0-B6F7-875B77879637}" srcId="{64220CD3-9C96-4F30-A914-23C8A1C69F0A}" destId="{D5F45B18-D49E-4D55-97D1-EDCFFC140C6B}" srcOrd="1" destOrd="0" parTransId="{986E5226-C238-4AC9-8E8A-14167FD5BB77}" sibTransId="{C5D4FB05-07C7-4C8B-96FD-CAB72D8997BA}"/>
    <dgm:cxn modelId="{77E29B91-7544-4EC3-8299-1438FC757244}" type="presOf" srcId="{E428DF59-AB7D-4289-9138-AE06BD3B6AAD}" destId="{2BBB3800-3A91-4A13-B7EF-C9EE7966DD59}" srcOrd="1" destOrd="0" presId="urn:microsoft.com/office/officeart/2005/8/layout/lProcess2"/>
    <dgm:cxn modelId="{74965784-F8B4-49AA-A88A-E3112876F293}" type="presOf" srcId="{64220CD3-9C96-4F30-A914-23C8A1C69F0A}" destId="{A56023FE-24D4-459D-A32F-1B73E32ADEF4}" srcOrd="0" destOrd="0" presId="urn:microsoft.com/office/officeart/2005/8/layout/lProcess2"/>
    <dgm:cxn modelId="{4D5D1206-C474-480E-B70E-FE91B797CDD7}" srcId="{B834C61C-15EA-4813-9EE0-7248FCDFCD8C}" destId="{9141D9FE-8BCD-4216-9DB2-8EC99A368F8A}" srcOrd="1" destOrd="0" parTransId="{6AD82E9A-5AF1-4919-998A-A43DBD3B1DE5}" sibTransId="{028A322E-2542-45DB-B82C-8F0F15A1AD8A}"/>
    <dgm:cxn modelId="{582B2166-5BBE-4BDD-8657-FF2A87FBAA22}" type="presOf" srcId="{85FFAD20-CDA3-4852-90C6-EFDEB95ECB77}" destId="{FA68DFB0-7B00-4315-9C1B-DE49DDB7B165}" srcOrd="0" destOrd="0" presId="urn:microsoft.com/office/officeart/2005/8/layout/lProcess2"/>
    <dgm:cxn modelId="{1503F6FA-8724-40E9-A30E-1EE9DA0B15DC}" type="presOf" srcId="{E428DF59-AB7D-4289-9138-AE06BD3B6AAD}" destId="{E2268DD6-C03F-47F9-AC2E-31A341227BCE}" srcOrd="0" destOrd="0" presId="urn:microsoft.com/office/officeart/2005/8/layout/lProcess2"/>
    <dgm:cxn modelId="{9950C553-3E4A-4256-A470-2C90B8BDC59C}" type="presParOf" srcId="{D2872BEA-0172-4E6F-9017-DD0AEEF3A0BA}" destId="{6C1AB612-E3D5-49DF-BDAA-A31A15D6CD8A}" srcOrd="0" destOrd="0" presId="urn:microsoft.com/office/officeart/2005/8/layout/lProcess2"/>
    <dgm:cxn modelId="{0AC31304-F74F-4A7C-9DB6-AF49F313490A}" type="presParOf" srcId="{6C1AB612-E3D5-49DF-BDAA-A31A15D6CD8A}" destId="{E2268DD6-C03F-47F9-AC2E-31A341227BCE}" srcOrd="0" destOrd="0" presId="urn:microsoft.com/office/officeart/2005/8/layout/lProcess2"/>
    <dgm:cxn modelId="{5C91C099-7120-4535-94FE-AFE2753011D5}" type="presParOf" srcId="{6C1AB612-E3D5-49DF-BDAA-A31A15D6CD8A}" destId="{2BBB3800-3A91-4A13-B7EF-C9EE7966DD59}" srcOrd="1" destOrd="0" presId="urn:microsoft.com/office/officeart/2005/8/layout/lProcess2"/>
    <dgm:cxn modelId="{F003ED38-0F9B-4AE0-B521-20E4B91A8787}" type="presParOf" srcId="{6C1AB612-E3D5-49DF-BDAA-A31A15D6CD8A}" destId="{6D91BD68-F183-4549-9795-0F15D3F298F0}" srcOrd="2" destOrd="0" presId="urn:microsoft.com/office/officeart/2005/8/layout/lProcess2"/>
    <dgm:cxn modelId="{EED50C04-9256-4E8B-AEB7-60FB79AB8A6E}" type="presParOf" srcId="{6D91BD68-F183-4549-9795-0F15D3F298F0}" destId="{04631A42-317F-4849-9C6A-D1D48DD906C6}" srcOrd="0" destOrd="0" presId="urn:microsoft.com/office/officeart/2005/8/layout/lProcess2"/>
    <dgm:cxn modelId="{D6520B24-0527-4316-B11B-40D3AD39ED10}" type="presParOf" srcId="{04631A42-317F-4849-9C6A-D1D48DD906C6}" destId="{5685E43C-0373-498B-BED2-D879D16E005E}" srcOrd="0" destOrd="0" presId="urn:microsoft.com/office/officeart/2005/8/layout/lProcess2"/>
    <dgm:cxn modelId="{B728D531-F3FF-4204-9E38-4FC42258FC34}" type="presParOf" srcId="{04631A42-317F-4849-9C6A-D1D48DD906C6}" destId="{6C6B78B7-E9F2-4955-B059-99852EC35EAB}" srcOrd="1" destOrd="0" presId="urn:microsoft.com/office/officeart/2005/8/layout/lProcess2"/>
    <dgm:cxn modelId="{E23DDB25-2910-469F-9727-41593940B06C}" type="presParOf" srcId="{04631A42-317F-4849-9C6A-D1D48DD906C6}" destId="{FCF5E3C2-47C1-434C-8079-6570693CFC2E}" srcOrd="2" destOrd="0" presId="urn:microsoft.com/office/officeart/2005/8/layout/lProcess2"/>
    <dgm:cxn modelId="{458E0482-06AF-499E-A00C-1A04E6C30710}" type="presParOf" srcId="{04631A42-317F-4849-9C6A-D1D48DD906C6}" destId="{E112A610-5FE8-41DB-9586-5D86F01C54BF}" srcOrd="3" destOrd="0" presId="urn:microsoft.com/office/officeart/2005/8/layout/lProcess2"/>
    <dgm:cxn modelId="{2C0B8C0A-3063-4411-B2B3-6655ABCAFACE}" type="presParOf" srcId="{04631A42-317F-4849-9C6A-D1D48DD906C6}" destId="{FADDB42E-4212-4B54-A758-28E894AEC457}" srcOrd="4" destOrd="0" presId="urn:microsoft.com/office/officeart/2005/8/layout/lProcess2"/>
    <dgm:cxn modelId="{4152525E-365D-4EC9-807C-221C30537AA9}" type="presParOf" srcId="{D2872BEA-0172-4E6F-9017-DD0AEEF3A0BA}" destId="{8764E42D-F77F-447D-999F-B255DCDC0F15}" srcOrd="1" destOrd="0" presId="urn:microsoft.com/office/officeart/2005/8/layout/lProcess2"/>
    <dgm:cxn modelId="{11C5B9C5-046C-41EE-A9A5-8E2C5DC7536C}" type="presParOf" srcId="{D2872BEA-0172-4E6F-9017-DD0AEEF3A0BA}" destId="{45B27D6F-E55B-4CD1-8597-490B23043A5E}" srcOrd="2" destOrd="0" presId="urn:microsoft.com/office/officeart/2005/8/layout/lProcess2"/>
    <dgm:cxn modelId="{029C8D0F-D465-4172-AB6B-2723CBEDA0F0}" type="presParOf" srcId="{45B27D6F-E55B-4CD1-8597-490B23043A5E}" destId="{802AA881-0355-4D73-A8C2-0D9DFC0936AB}" srcOrd="0" destOrd="0" presId="urn:microsoft.com/office/officeart/2005/8/layout/lProcess2"/>
    <dgm:cxn modelId="{4B67C74B-003B-4667-9161-AA532BD50951}" type="presParOf" srcId="{45B27D6F-E55B-4CD1-8597-490B23043A5E}" destId="{23AF29F7-F10F-432E-AD06-4600933C587F}" srcOrd="1" destOrd="0" presId="urn:microsoft.com/office/officeart/2005/8/layout/lProcess2"/>
    <dgm:cxn modelId="{62353687-4565-4D77-9032-7F3D383C7726}" type="presParOf" srcId="{45B27D6F-E55B-4CD1-8597-490B23043A5E}" destId="{549F6C57-25B4-4789-B143-98411AFFFA8C}" srcOrd="2" destOrd="0" presId="urn:microsoft.com/office/officeart/2005/8/layout/lProcess2"/>
    <dgm:cxn modelId="{5C78C835-884C-45BF-B1D4-92B7D5E60F59}" type="presParOf" srcId="{549F6C57-25B4-4789-B143-98411AFFFA8C}" destId="{C18E945D-2147-4D86-A308-4D8D8647E028}" srcOrd="0" destOrd="0" presId="urn:microsoft.com/office/officeart/2005/8/layout/lProcess2"/>
    <dgm:cxn modelId="{18DE8EEE-9A73-4996-93F9-4B4E9E5E1386}" type="presParOf" srcId="{C18E945D-2147-4D86-A308-4D8D8647E028}" destId="{1C40F3ED-7B95-45D1-AD6B-7D4FDDAF17BE}" srcOrd="0" destOrd="0" presId="urn:microsoft.com/office/officeart/2005/8/layout/lProcess2"/>
    <dgm:cxn modelId="{A33C085A-99B2-4455-A17D-E1F0A98B3E4C}" type="presParOf" srcId="{C18E945D-2147-4D86-A308-4D8D8647E028}" destId="{663CA99D-9680-481E-8F59-BBA029A1ED6F}" srcOrd="1" destOrd="0" presId="urn:microsoft.com/office/officeart/2005/8/layout/lProcess2"/>
    <dgm:cxn modelId="{CB053312-E5C8-472A-AD3E-A660141390EE}" type="presParOf" srcId="{C18E945D-2147-4D86-A308-4D8D8647E028}" destId="{803ACEC5-CB96-4A30-914B-13BE981562D3}" srcOrd="2" destOrd="0" presId="urn:microsoft.com/office/officeart/2005/8/layout/lProcess2"/>
    <dgm:cxn modelId="{078ECEAB-4DD0-40B0-A86C-EC71FDDDCDB0}" type="presParOf" srcId="{C18E945D-2147-4D86-A308-4D8D8647E028}" destId="{ECEB0585-8ECB-4815-A884-3A129B0E910D}" srcOrd="3" destOrd="0" presId="urn:microsoft.com/office/officeart/2005/8/layout/lProcess2"/>
    <dgm:cxn modelId="{03226B89-38C9-4460-AC16-D3633C1BEED5}" type="presParOf" srcId="{C18E945D-2147-4D86-A308-4D8D8647E028}" destId="{8FD84DE2-A443-4838-9D17-90B2DA617458}" srcOrd="4" destOrd="0" presId="urn:microsoft.com/office/officeart/2005/8/layout/lProcess2"/>
    <dgm:cxn modelId="{67C50D22-2F3F-49C3-8F4A-059EA08839AE}" type="presParOf" srcId="{D2872BEA-0172-4E6F-9017-DD0AEEF3A0BA}" destId="{D1798B9C-F6D0-4C74-B9A1-0A612D5B369B}" srcOrd="3" destOrd="0" presId="urn:microsoft.com/office/officeart/2005/8/layout/lProcess2"/>
    <dgm:cxn modelId="{5FDEBB44-84AA-48CB-8CE4-25009C90BE8D}" type="presParOf" srcId="{D2872BEA-0172-4E6F-9017-DD0AEEF3A0BA}" destId="{C2801168-A22E-4830-A5D2-A8EA4633CFC8}" srcOrd="4" destOrd="0" presId="urn:microsoft.com/office/officeart/2005/8/layout/lProcess2"/>
    <dgm:cxn modelId="{CB05B1EB-D58B-4344-AD6C-E18C1D07CBE5}" type="presParOf" srcId="{C2801168-A22E-4830-A5D2-A8EA4633CFC8}" destId="{A56023FE-24D4-459D-A32F-1B73E32ADEF4}" srcOrd="0" destOrd="0" presId="urn:microsoft.com/office/officeart/2005/8/layout/lProcess2"/>
    <dgm:cxn modelId="{AB637C8A-2DE9-4DB6-9570-443DE80C7589}" type="presParOf" srcId="{C2801168-A22E-4830-A5D2-A8EA4633CFC8}" destId="{D88BDDE7-1980-419C-ABB0-256564C8C98E}" srcOrd="1" destOrd="0" presId="urn:microsoft.com/office/officeart/2005/8/layout/lProcess2"/>
    <dgm:cxn modelId="{C8E85E44-8D9F-4CB2-8D59-2B45DA84902E}" type="presParOf" srcId="{C2801168-A22E-4830-A5D2-A8EA4633CFC8}" destId="{EDFFCBB0-6C12-4AFB-92CF-1B353503DDAE}" srcOrd="2" destOrd="0" presId="urn:microsoft.com/office/officeart/2005/8/layout/lProcess2"/>
    <dgm:cxn modelId="{8E7C0211-BD95-431F-B58E-B193739F26C5}" type="presParOf" srcId="{EDFFCBB0-6C12-4AFB-92CF-1B353503DDAE}" destId="{6DD6F078-BCA2-43DE-8609-502831324FA5}" srcOrd="0" destOrd="0" presId="urn:microsoft.com/office/officeart/2005/8/layout/lProcess2"/>
    <dgm:cxn modelId="{EA49DA05-A8AD-4C4A-8079-A7A372A3D9E9}" type="presParOf" srcId="{6DD6F078-BCA2-43DE-8609-502831324FA5}" destId="{F81FBB83-3EFE-4C85-814E-D8673CCDA286}" srcOrd="0" destOrd="0" presId="urn:microsoft.com/office/officeart/2005/8/layout/lProcess2"/>
    <dgm:cxn modelId="{8301F0A3-11DE-4340-9578-B1F5822BD03E}" type="presParOf" srcId="{6DD6F078-BCA2-43DE-8609-502831324FA5}" destId="{AE3DB54B-7F38-4099-B903-31C9F8E8305F}" srcOrd="1" destOrd="0" presId="urn:microsoft.com/office/officeart/2005/8/layout/lProcess2"/>
    <dgm:cxn modelId="{143F4578-A495-45CF-BA40-972CB10E219B}" type="presParOf" srcId="{6DD6F078-BCA2-43DE-8609-502831324FA5}" destId="{3D3877F2-5AF0-48F1-8F5D-CE2EF8497AA5}" srcOrd="2" destOrd="0" presId="urn:microsoft.com/office/officeart/2005/8/layout/lProcess2"/>
    <dgm:cxn modelId="{B9EBEE73-6FAF-4E48-9808-6E18A0AC8BF0}" type="presParOf" srcId="{6DD6F078-BCA2-43DE-8609-502831324FA5}" destId="{9B95A177-C792-4E2E-B8A8-1BFE3EE059C9}" srcOrd="3" destOrd="0" presId="urn:microsoft.com/office/officeart/2005/8/layout/lProcess2"/>
    <dgm:cxn modelId="{3551120E-F3B5-4F2A-ADAA-2ED195C1F2B8}" type="presParOf" srcId="{6DD6F078-BCA2-43DE-8609-502831324FA5}" destId="{F1F225A8-BB43-48AC-987E-F9B503B4AB51}" srcOrd="4" destOrd="0" presId="urn:microsoft.com/office/officeart/2005/8/layout/lProcess2"/>
    <dgm:cxn modelId="{D22831BF-BBD2-429B-B025-3A6C087D43C8}" type="presParOf" srcId="{D2872BEA-0172-4E6F-9017-DD0AEEF3A0BA}" destId="{83A49596-3203-4D34-AFBF-E5D431669C1C}" srcOrd="5" destOrd="0" presId="urn:microsoft.com/office/officeart/2005/8/layout/lProcess2"/>
    <dgm:cxn modelId="{6AAB29FB-2841-4C78-8177-8C7BED61F985}" type="presParOf" srcId="{D2872BEA-0172-4E6F-9017-DD0AEEF3A0BA}" destId="{FC2AE3A9-BD10-433C-829A-DAFC044425CA}" srcOrd="6" destOrd="0" presId="urn:microsoft.com/office/officeart/2005/8/layout/lProcess2"/>
    <dgm:cxn modelId="{08A5FA3B-AD4B-42AD-81B9-4DF5B87E9C46}" type="presParOf" srcId="{FC2AE3A9-BD10-433C-829A-DAFC044425CA}" destId="{EF6B2500-AC1B-415E-897F-931E2269D05F}" srcOrd="0" destOrd="0" presId="urn:microsoft.com/office/officeart/2005/8/layout/lProcess2"/>
    <dgm:cxn modelId="{A781C7F9-670D-49A4-9FF7-72769B535955}" type="presParOf" srcId="{FC2AE3A9-BD10-433C-829A-DAFC044425CA}" destId="{FF77F994-23E7-403E-9138-BB9D5F26EE2F}" srcOrd="1" destOrd="0" presId="urn:microsoft.com/office/officeart/2005/8/layout/lProcess2"/>
    <dgm:cxn modelId="{46675CC4-AD76-4F10-800A-CA38F17A0613}" type="presParOf" srcId="{FC2AE3A9-BD10-433C-829A-DAFC044425CA}" destId="{AE6D74AF-BB99-418C-956A-2D4FA874B9B4}" srcOrd="2" destOrd="0" presId="urn:microsoft.com/office/officeart/2005/8/layout/lProcess2"/>
    <dgm:cxn modelId="{E67DF07A-8DC5-404A-9D16-4580CBDBF245}" type="presParOf" srcId="{AE6D74AF-BB99-418C-956A-2D4FA874B9B4}" destId="{A7D8147B-1B7C-40C3-BDE7-5182FF268DFA}" srcOrd="0" destOrd="0" presId="urn:microsoft.com/office/officeart/2005/8/layout/lProcess2"/>
    <dgm:cxn modelId="{BCF8A208-E334-43AB-BA3D-F9E216F25266}" type="presParOf" srcId="{A7D8147B-1B7C-40C3-BDE7-5182FF268DFA}" destId="{FA68DFB0-7B00-4315-9C1B-DE49DDB7B165}" srcOrd="0" destOrd="0" presId="urn:microsoft.com/office/officeart/2005/8/layout/lProcess2"/>
    <dgm:cxn modelId="{1536A010-B73A-4781-8A13-46907DC4B439}" type="presParOf" srcId="{A7D8147B-1B7C-40C3-BDE7-5182FF268DFA}" destId="{9BDF0262-F6FE-48F2-A1AE-FCAD0423CF1E}" srcOrd="1" destOrd="0" presId="urn:microsoft.com/office/officeart/2005/8/layout/lProcess2"/>
    <dgm:cxn modelId="{19E8BA12-DCEF-4593-8294-17B0426D1E53}" type="presParOf" srcId="{A7D8147B-1B7C-40C3-BDE7-5182FF268DFA}" destId="{1EF7C80E-D039-4665-90B9-965DF522F63F}" srcOrd="2" destOrd="0" presId="urn:microsoft.com/office/officeart/2005/8/layout/lProcess2"/>
    <dgm:cxn modelId="{A92E2717-AEA5-4E38-B34E-0FE9398DBA93}" type="presParOf" srcId="{A7D8147B-1B7C-40C3-BDE7-5182FF268DFA}" destId="{4181DE7F-20B0-4669-8647-EC03A224C4F1}" srcOrd="3" destOrd="0" presId="urn:microsoft.com/office/officeart/2005/8/layout/lProcess2"/>
    <dgm:cxn modelId="{DD7583FF-8339-46AE-9164-B7B1F3639CDC}" type="presParOf" srcId="{A7D8147B-1B7C-40C3-BDE7-5182FF268DFA}" destId="{1ECC94FA-DD96-47DD-A410-FDF3990AA45D}" srcOrd="4"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268DD6-C03F-47F9-AC2E-31A341227BCE}">
      <dsp:nvSpPr>
        <dsp:cNvPr id="0" name=""/>
        <dsp:cNvSpPr/>
      </dsp:nvSpPr>
      <dsp:spPr>
        <a:xfrm>
          <a:off x="27748" y="0"/>
          <a:ext cx="1087982" cy="4352208"/>
        </a:xfrm>
        <a:prstGeom prst="roundRect">
          <a:avLst>
            <a:gd name="adj" fmla="val 10000"/>
          </a:avLst>
        </a:prstGeom>
        <a:solidFill>
          <a:srgbClr val="CBDADF"/>
        </a:solidFill>
        <a:ln>
          <a:noFill/>
        </a:ln>
        <a:effectLst/>
      </dsp:spPr>
      <dsp:style>
        <a:lnRef idx="0">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de-DE" sz="1400" kern="1200" dirty="0"/>
            <a:t>Time </a:t>
          </a:r>
          <a:r>
            <a:rPr lang="de-DE" sz="1400" kern="1200" dirty="0" err="1"/>
            <a:t>frame</a:t>
          </a:r>
          <a:endParaRPr lang="de-DE" sz="1400" kern="1200" dirty="0"/>
        </a:p>
      </dsp:txBody>
      <dsp:txXfrm>
        <a:off x="27748" y="0"/>
        <a:ext cx="1087982" cy="1305662"/>
      </dsp:txXfrm>
    </dsp:sp>
    <dsp:sp modelId="{5685E43C-0373-498B-BED2-D879D16E005E}">
      <dsp:nvSpPr>
        <dsp:cNvPr id="0" name=""/>
        <dsp:cNvSpPr/>
      </dsp:nvSpPr>
      <dsp:spPr>
        <a:xfrm>
          <a:off x="23065" y="1306034"/>
          <a:ext cx="1097348" cy="855034"/>
        </a:xfrm>
        <a:prstGeom prst="roundRect">
          <a:avLst>
            <a:gd name="adj" fmla="val 10000"/>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de-DE" sz="1400" kern="1200" dirty="0"/>
            <a:t>Short-term (</a:t>
          </a:r>
          <a:r>
            <a:rPr lang="de-DE" sz="1400" kern="1200" dirty="0" smtClean="0"/>
            <a:t>2015) </a:t>
          </a:r>
          <a:endParaRPr lang="de-DE" sz="1400" kern="1200" dirty="0"/>
        </a:p>
      </dsp:txBody>
      <dsp:txXfrm>
        <a:off x="48108" y="1331077"/>
        <a:ext cx="1047262" cy="804948"/>
      </dsp:txXfrm>
    </dsp:sp>
    <dsp:sp modelId="{FCF5E3C2-47C1-434C-8079-6570693CFC2E}">
      <dsp:nvSpPr>
        <dsp:cNvPr id="0" name=""/>
        <dsp:cNvSpPr/>
      </dsp:nvSpPr>
      <dsp:spPr>
        <a:xfrm>
          <a:off x="6282" y="2292612"/>
          <a:ext cx="1130914" cy="855034"/>
        </a:xfrm>
        <a:prstGeom prst="roundRect">
          <a:avLst>
            <a:gd name="adj" fmla="val 10000"/>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de-DE" sz="1400" kern="1200" dirty="0"/>
            <a:t>Medium-term (</a:t>
          </a:r>
          <a:r>
            <a:rPr lang="de-DE" sz="1400" kern="1200" dirty="0" smtClean="0"/>
            <a:t>2016-2018)</a:t>
          </a:r>
          <a:endParaRPr lang="de-DE" sz="1400" kern="1200" dirty="0"/>
        </a:p>
      </dsp:txBody>
      <dsp:txXfrm>
        <a:off x="31325" y="2317655"/>
        <a:ext cx="1080828" cy="804948"/>
      </dsp:txXfrm>
    </dsp:sp>
    <dsp:sp modelId="{FADDB42E-4212-4B54-A758-28E894AEC457}">
      <dsp:nvSpPr>
        <dsp:cNvPr id="0" name=""/>
        <dsp:cNvSpPr/>
      </dsp:nvSpPr>
      <dsp:spPr>
        <a:xfrm>
          <a:off x="46724" y="3279191"/>
          <a:ext cx="1050029" cy="855034"/>
        </a:xfrm>
        <a:prstGeom prst="roundRect">
          <a:avLst>
            <a:gd name="adj" fmla="val 10000"/>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de-DE" sz="1400" kern="1200" dirty="0"/>
            <a:t>Long-term (</a:t>
          </a:r>
          <a:r>
            <a:rPr lang="de-DE" sz="1400" kern="1200" dirty="0" smtClean="0"/>
            <a:t>2019 </a:t>
          </a:r>
          <a:r>
            <a:rPr lang="de-DE" sz="1400" kern="1200" dirty="0"/>
            <a:t>- </a:t>
          </a:r>
          <a:r>
            <a:rPr lang="de-DE" sz="1400" kern="1200" dirty="0" smtClean="0"/>
            <a:t>2025 </a:t>
          </a:r>
          <a:r>
            <a:rPr lang="de-DE" sz="1400" kern="1200" dirty="0" err="1"/>
            <a:t>and</a:t>
          </a:r>
          <a:r>
            <a:rPr lang="de-DE" sz="1400" kern="1200" dirty="0"/>
            <a:t> </a:t>
          </a:r>
          <a:r>
            <a:rPr lang="de-DE" sz="1400" kern="1200" dirty="0" err="1"/>
            <a:t>beyond</a:t>
          </a:r>
          <a:r>
            <a:rPr lang="de-DE" sz="1400" kern="1200" dirty="0"/>
            <a:t>)</a:t>
          </a:r>
        </a:p>
      </dsp:txBody>
      <dsp:txXfrm>
        <a:off x="71767" y="3304234"/>
        <a:ext cx="999943" cy="804948"/>
      </dsp:txXfrm>
    </dsp:sp>
    <dsp:sp modelId="{802AA881-0355-4D73-A8C2-0D9DFC0936AB}">
      <dsp:nvSpPr>
        <dsp:cNvPr id="0" name=""/>
        <dsp:cNvSpPr/>
      </dsp:nvSpPr>
      <dsp:spPr>
        <a:xfrm>
          <a:off x="1298159" y="0"/>
          <a:ext cx="2146175" cy="4352208"/>
        </a:xfrm>
        <a:prstGeom prst="roundRect">
          <a:avLst>
            <a:gd name="adj" fmla="val 10000"/>
          </a:avLst>
        </a:prstGeom>
        <a:solidFill>
          <a:srgbClr val="CBDADF"/>
        </a:solidFill>
        <a:ln>
          <a:noFill/>
        </a:ln>
        <a:effectLst/>
      </dsp:spPr>
      <dsp:style>
        <a:lnRef idx="0">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de-DE" sz="1400" kern="1200"/>
            <a:t>Workstream I Planning, establishing and stearing the NAP process</a:t>
          </a:r>
        </a:p>
      </dsp:txBody>
      <dsp:txXfrm>
        <a:off x="1298159" y="0"/>
        <a:ext cx="2146175" cy="1305662"/>
      </dsp:txXfrm>
    </dsp:sp>
    <dsp:sp modelId="{1C40F3ED-7B95-45D1-AD6B-7D4FDDAF17BE}">
      <dsp:nvSpPr>
        <dsp:cNvPr id="0" name=""/>
        <dsp:cNvSpPr/>
      </dsp:nvSpPr>
      <dsp:spPr>
        <a:xfrm>
          <a:off x="1512777" y="1306034"/>
          <a:ext cx="1716940" cy="855034"/>
        </a:xfrm>
        <a:prstGeom prst="roundRect">
          <a:avLst>
            <a:gd name="adj" fmla="val 10000"/>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de-DE" sz="1400" kern="1200" dirty="0" err="1" smtClean="0"/>
            <a:t>Planning</a:t>
          </a:r>
          <a:r>
            <a:rPr lang="de-DE" sz="1400" kern="1200" dirty="0" smtClean="0"/>
            <a:t> </a:t>
          </a:r>
          <a:r>
            <a:rPr lang="de-DE" sz="1400" kern="1200" dirty="0" err="1" smtClean="0"/>
            <a:t>phase</a:t>
          </a:r>
          <a:endParaRPr lang="de-DE" sz="1400" kern="1200" dirty="0"/>
        </a:p>
      </dsp:txBody>
      <dsp:txXfrm>
        <a:off x="1537820" y="1331077"/>
        <a:ext cx="1666854" cy="804948"/>
      </dsp:txXfrm>
    </dsp:sp>
    <dsp:sp modelId="{803ACEC5-CB96-4A30-914B-13BE981562D3}">
      <dsp:nvSpPr>
        <dsp:cNvPr id="0" name=""/>
        <dsp:cNvSpPr/>
      </dsp:nvSpPr>
      <dsp:spPr>
        <a:xfrm>
          <a:off x="1512777" y="2292612"/>
          <a:ext cx="1716940" cy="855034"/>
        </a:xfrm>
        <a:prstGeom prst="roundRect">
          <a:avLst>
            <a:gd name="adj" fmla="val 10000"/>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GB" sz="1400" kern="1200" noProof="0" dirty="0" smtClean="0"/>
            <a:t>Launching the NAP process and drafting roadmap</a:t>
          </a:r>
        </a:p>
        <a:p>
          <a:pPr lvl="0" algn="ctr" defTabSz="488950">
            <a:lnSpc>
              <a:spcPct val="90000"/>
            </a:lnSpc>
            <a:spcBef>
              <a:spcPct val="0"/>
            </a:spcBef>
            <a:spcAft>
              <a:spcPct val="35000"/>
            </a:spcAft>
          </a:pPr>
          <a:endParaRPr lang="de-DE" sz="1400" kern="1200" dirty="0"/>
        </a:p>
      </dsp:txBody>
      <dsp:txXfrm>
        <a:off x="1537820" y="2317655"/>
        <a:ext cx="1666854" cy="804948"/>
      </dsp:txXfrm>
    </dsp:sp>
    <dsp:sp modelId="{8FD84DE2-A443-4838-9D17-90B2DA617458}">
      <dsp:nvSpPr>
        <dsp:cNvPr id="0" name=""/>
        <dsp:cNvSpPr/>
      </dsp:nvSpPr>
      <dsp:spPr>
        <a:xfrm>
          <a:off x="1512777" y="3279191"/>
          <a:ext cx="1716940" cy="855034"/>
        </a:xfrm>
        <a:prstGeom prst="roundRect">
          <a:avLst>
            <a:gd name="adj" fmla="val 10000"/>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GB" sz="1400" kern="1200" noProof="0" dirty="0" smtClean="0">
              <a:solidFill>
                <a:schemeClr val="bg1"/>
              </a:solidFill>
            </a:rPr>
            <a:t>Bi-annual revision of the roadmap based  on M&amp;E</a:t>
          </a:r>
          <a:endParaRPr lang="en-GB" sz="1400" kern="1200" noProof="0" dirty="0">
            <a:solidFill>
              <a:schemeClr val="bg1"/>
            </a:solidFill>
          </a:endParaRPr>
        </a:p>
      </dsp:txBody>
      <dsp:txXfrm>
        <a:off x="1537820" y="3304234"/>
        <a:ext cx="1666854" cy="804948"/>
      </dsp:txXfrm>
    </dsp:sp>
    <dsp:sp modelId="{A56023FE-24D4-459D-A32F-1B73E32ADEF4}">
      <dsp:nvSpPr>
        <dsp:cNvPr id="0" name=""/>
        <dsp:cNvSpPr/>
      </dsp:nvSpPr>
      <dsp:spPr>
        <a:xfrm>
          <a:off x="3605298" y="0"/>
          <a:ext cx="2146175" cy="4352208"/>
        </a:xfrm>
        <a:prstGeom prst="roundRect">
          <a:avLst>
            <a:gd name="adj" fmla="val 10000"/>
          </a:avLst>
        </a:prstGeom>
        <a:solidFill>
          <a:srgbClr val="CBDADF"/>
        </a:solidFill>
        <a:ln>
          <a:noFill/>
        </a:ln>
        <a:effectLst/>
      </dsp:spPr>
      <dsp:style>
        <a:lnRef idx="0">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de-DE" sz="1400" kern="1200"/>
            <a:t>Workstream II Implementing the NAP process</a:t>
          </a:r>
        </a:p>
      </dsp:txBody>
      <dsp:txXfrm>
        <a:off x="3605298" y="0"/>
        <a:ext cx="2146175" cy="1305662"/>
      </dsp:txXfrm>
    </dsp:sp>
    <dsp:sp modelId="{F81FBB83-3EFE-4C85-814E-D8673CCDA286}">
      <dsp:nvSpPr>
        <dsp:cNvPr id="0" name=""/>
        <dsp:cNvSpPr/>
      </dsp:nvSpPr>
      <dsp:spPr>
        <a:xfrm>
          <a:off x="3819916" y="1306034"/>
          <a:ext cx="1716940" cy="855034"/>
        </a:xfrm>
        <a:prstGeom prst="roundRect">
          <a:avLst>
            <a:gd name="adj" fmla="val 10000"/>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de-DE" sz="1400" kern="1200" dirty="0" err="1"/>
            <a:t>Planning</a:t>
          </a:r>
          <a:r>
            <a:rPr lang="de-DE" sz="1400" kern="1200" dirty="0"/>
            <a:t> </a:t>
          </a:r>
          <a:r>
            <a:rPr lang="de-DE" sz="1400" kern="1200" dirty="0" err="1"/>
            <a:t>of</a:t>
          </a:r>
          <a:r>
            <a:rPr lang="de-DE" sz="1400" kern="1200" dirty="0"/>
            <a:t> </a:t>
          </a:r>
          <a:r>
            <a:rPr lang="de-DE" sz="1400" kern="1200" dirty="0" err="1" smtClean="0"/>
            <a:t>activities</a:t>
          </a:r>
          <a:r>
            <a:rPr lang="de-DE" sz="1400" kern="1200" dirty="0"/>
            <a:t>, </a:t>
          </a:r>
          <a:r>
            <a:rPr lang="de-DE" sz="1400" kern="1200" dirty="0" err="1"/>
            <a:t>providing</a:t>
          </a:r>
          <a:r>
            <a:rPr lang="de-DE" sz="1400" kern="1200" dirty="0"/>
            <a:t> </a:t>
          </a:r>
          <a:r>
            <a:rPr lang="de-DE" sz="1400" kern="1200" dirty="0" err="1"/>
            <a:t>standards</a:t>
          </a:r>
          <a:r>
            <a:rPr lang="de-DE" sz="1400" kern="1200" dirty="0"/>
            <a:t> </a:t>
          </a:r>
          <a:r>
            <a:rPr lang="de-DE" sz="1400" kern="1200" dirty="0" err="1"/>
            <a:t>and</a:t>
          </a:r>
          <a:r>
            <a:rPr lang="de-DE" sz="1400" kern="1200" dirty="0"/>
            <a:t> </a:t>
          </a:r>
          <a:r>
            <a:rPr lang="de-DE" sz="1400" kern="1200" dirty="0" err="1"/>
            <a:t>frameworks</a:t>
          </a:r>
          <a:endParaRPr lang="de-DE" sz="1400" kern="1200" dirty="0"/>
        </a:p>
      </dsp:txBody>
      <dsp:txXfrm>
        <a:off x="3844959" y="1331077"/>
        <a:ext cx="1666854" cy="804948"/>
      </dsp:txXfrm>
    </dsp:sp>
    <dsp:sp modelId="{3D3877F2-5AF0-48F1-8F5D-CE2EF8497AA5}">
      <dsp:nvSpPr>
        <dsp:cNvPr id="0" name=""/>
        <dsp:cNvSpPr/>
      </dsp:nvSpPr>
      <dsp:spPr>
        <a:xfrm>
          <a:off x="3819916" y="2292612"/>
          <a:ext cx="1716940" cy="855034"/>
        </a:xfrm>
        <a:prstGeom prst="roundRect">
          <a:avLst>
            <a:gd name="adj" fmla="val 10000"/>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de-DE" sz="1400" kern="1200" dirty="0" err="1"/>
            <a:t>Implementing</a:t>
          </a:r>
          <a:r>
            <a:rPr lang="de-DE" sz="1400" kern="1200" dirty="0"/>
            <a:t> </a:t>
          </a:r>
          <a:r>
            <a:rPr lang="de-DE" sz="1400" kern="1200" dirty="0" err="1" smtClean="0"/>
            <a:t>cross</a:t>
          </a:r>
          <a:r>
            <a:rPr lang="de-DE" sz="1400" kern="1200" dirty="0" smtClean="0"/>
            <a:t>-sectoral </a:t>
          </a:r>
          <a:r>
            <a:rPr lang="de-DE" sz="1400" kern="1200" dirty="0" err="1" smtClean="0"/>
            <a:t>and</a:t>
          </a:r>
          <a:r>
            <a:rPr lang="de-DE" sz="1400" kern="1200" dirty="0" smtClean="0"/>
            <a:t> sectoral </a:t>
          </a:r>
          <a:r>
            <a:rPr lang="de-DE" sz="1400" kern="1200" dirty="0" err="1" smtClean="0"/>
            <a:t>activities</a:t>
          </a:r>
          <a:endParaRPr lang="de-DE" sz="1400" kern="1200" dirty="0"/>
        </a:p>
      </dsp:txBody>
      <dsp:txXfrm>
        <a:off x="3844959" y="2317655"/>
        <a:ext cx="1666854" cy="804948"/>
      </dsp:txXfrm>
    </dsp:sp>
    <dsp:sp modelId="{F1F225A8-BB43-48AC-987E-F9B503B4AB51}">
      <dsp:nvSpPr>
        <dsp:cNvPr id="0" name=""/>
        <dsp:cNvSpPr/>
      </dsp:nvSpPr>
      <dsp:spPr>
        <a:xfrm>
          <a:off x="3819916" y="3279191"/>
          <a:ext cx="1716940" cy="855034"/>
        </a:xfrm>
        <a:prstGeom prst="roundRect">
          <a:avLst>
            <a:gd name="adj" fmla="val 10000"/>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de-DE" sz="1400" kern="1200"/>
            <a:t>Mainstreaming into long-term development planning, budgeting and monitoring systems</a:t>
          </a:r>
        </a:p>
      </dsp:txBody>
      <dsp:txXfrm>
        <a:off x="3844959" y="3304234"/>
        <a:ext cx="1666854" cy="804948"/>
      </dsp:txXfrm>
    </dsp:sp>
    <dsp:sp modelId="{EF6B2500-AC1B-415E-897F-931E2269D05F}">
      <dsp:nvSpPr>
        <dsp:cNvPr id="0" name=""/>
        <dsp:cNvSpPr/>
      </dsp:nvSpPr>
      <dsp:spPr>
        <a:xfrm>
          <a:off x="5912438" y="0"/>
          <a:ext cx="2146175" cy="4352208"/>
        </a:xfrm>
        <a:prstGeom prst="roundRect">
          <a:avLst>
            <a:gd name="adj" fmla="val 10000"/>
          </a:avLst>
        </a:prstGeom>
        <a:solidFill>
          <a:srgbClr val="CBDADF"/>
        </a:solidFill>
        <a:ln>
          <a:noFill/>
        </a:ln>
        <a:effectLst/>
      </dsp:spPr>
      <dsp:style>
        <a:lnRef idx="0">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de-DE" sz="1400" kern="1200"/>
            <a:t>Workstream III Review and learning</a:t>
          </a:r>
        </a:p>
      </dsp:txBody>
      <dsp:txXfrm>
        <a:off x="5912438" y="0"/>
        <a:ext cx="2146175" cy="1305662"/>
      </dsp:txXfrm>
    </dsp:sp>
    <dsp:sp modelId="{FA68DFB0-7B00-4315-9C1B-DE49DDB7B165}">
      <dsp:nvSpPr>
        <dsp:cNvPr id="0" name=""/>
        <dsp:cNvSpPr/>
      </dsp:nvSpPr>
      <dsp:spPr>
        <a:xfrm>
          <a:off x="6127055" y="1262656"/>
          <a:ext cx="1716940" cy="855034"/>
        </a:xfrm>
        <a:prstGeom prst="roundRect">
          <a:avLst>
            <a:gd name="adj" fmla="val 10000"/>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de-DE" sz="1400" kern="1200" dirty="0" err="1"/>
            <a:t>Determining</a:t>
          </a:r>
          <a:r>
            <a:rPr lang="de-DE" sz="1400" kern="1200" dirty="0"/>
            <a:t> </a:t>
          </a:r>
          <a:r>
            <a:rPr lang="de-DE" sz="1400" kern="1200" dirty="0" err="1"/>
            <a:t>capacity</a:t>
          </a:r>
          <a:r>
            <a:rPr lang="de-DE" sz="1400" kern="1200" dirty="0"/>
            <a:t> </a:t>
          </a:r>
          <a:r>
            <a:rPr lang="de-DE" sz="1400" kern="1200" dirty="0" err="1" smtClean="0"/>
            <a:t>needs</a:t>
          </a:r>
          <a:r>
            <a:rPr lang="de-DE" sz="1400" kern="1200" dirty="0" smtClean="0"/>
            <a:t>, </a:t>
          </a:r>
          <a:r>
            <a:rPr lang="de-DE" sz="1400" kern="1200" dirty="0" err="1"/>
            <a:t>setting</a:t>
          </a:r>
          <a:r>
            <a:rPr lang="de-DE" sz="1400" kern="1200" dirty="0"/>
            <a:t> </a:t>
          </a:r>
          <a:r>
            <a:rPr lang="de-DE" sz="1400" kern="1200" dirty="0" err="1"/>
            <a:t>up</a:t>
          </a:r>
          <a:r>
            <a:rPr lang="de-DE" sz="1400" kern="1200" dirty="0"/>
            <a:t> M&amp;E </a:t>
          </a:r>
          <a:r>
            <a:rPr lang="de-DE" sz="1400" kern="1200" dirty="0" err="1"/>
            <a:t>system</a:t>
          </a:r>
          <a:endParaRPr lang="de-DE" sz="1400" kern="1200" dirty="0"/>
        </a:p>
      </dsp:txBody>
      <dsp:txXfrm>
        <a:off x="6152098" y="1287699"/>
        <a:ext cx="1666854" cy="804948"/>
      </dsp:txXfrm>
    </dsp:sp>
    <dsp:sp modelId="{1EF7C80E-D039-4665-90B9-965DF522F63F}">
      <dsp:nvSpPr>
        <dsp:cNvPr id="0" name=""/>
        <dsp:cNvSpPr/>
      </dsp:nvSpPr>
      <dsp:spPr>
        <a:xfrm>
          <a:off x="6127055" y="2292612"/>
          <a:ext cx="1716940" cy="855034"/>
        </a:xfrm>
        <a:prstGeom prst="roundRect">
          <a:avLst>
            <a:gd name="adj" fmla="val 10000"/>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GB" sz="1400" kern="1200"/>
            <a:t>Monitoring adaptation to climate change</a:t>
          </a:r>
          <a:endParaRPr lang="de-DE" sz="1400" kern="1200"/>
        </a:p>
      </dsp:txBody>
      <dsp:txXfrm>
        <a:off x="6152098" y="2317655"/>
        <a:ext cx="1666854" cy="804948"/>
      </dsp:txXfrm>
    </dsp:sp>
    <dsp:sp modelId="{1ECC94FA-DD96-47DD-A410-FDF3990AA45D}">
      <dsp:nvSpPr>
        <dsp:cNvPr id="0" name=""/>
        <dsp:cNvSpPr/>
      </dsp:nvSpPr>
      <dsp:spPr>
        <a:xfrm>
          <a:off x="6127055" y="3279191"/>
          <a:ext cx="1716940" cy="855034"/>
        </a:xfrm>
        <a:prstGeom prst="roundRect">
          <a:avLst>
            <a:gd name="adj" fmla="val 10000"/>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GB" sz="1400" kern="1200" dirty="0" smtClean="0"/>
            <a:t>Adjustments </a:t>
          </a:r>
          <a:r>
            <a:rPr lang="en-GB" sz="1400" kern="1200" dirty="0"/>
            <a:t>to the NAP process </a:t>
          </a:r>
          <a:endParaRPr lang="de-DE" sz="1400" kern="1200" dirty="0">
            <a:solidFill>
              <a:srgbClr val="FF0000"/>
            </a:solidFill>
          </a:endParaRPr>
        </a:p>
      </dsp:txBody>
      <dsp:txXfrm>
        <a:off x="6152098" y="3304234"/>
        <a:ext cx="1666854" cy="804948"/>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961B1B4D-B16D-4810-9538-869B42DC5B9F}" type="datetimeFigureOut">
              <a:rPr lang="de-DE" smtClean="0"/>
              <a:t>16.04.2015</a:t>
            </a:fld>
            <a:endParaRPr lang="de-DE" dirty="0"/>
          </a:p>
        </p:txBody>
      </p:sp>
      <p:sp>
        <p:nvSpPr>
          <p:cNvPr id="4" name="Fußzeilenplatzhalt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de-DE" dirty="0"/>
          </a:p>
        </p:txBody>
      </p:sp>
      <p:sp>
        <p:nvSpPr>
          <p:cNvPr id="5" name="Foliennummernplatzhalt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0267D81F-E32D-41FF-8B73-A162D2159363}" type="slidenum">
              <a:rPr lang="de-DE" smtClean="0"/>
              <a:t>‹Nr.›</a:t>
            </a:fld>
            <a:endParaRPr lang="de-DE" dirty="0"/>
          </a:p>
        </p:txBody>
      </p:sp>
    </p:spTree>
    <p:extLst>
      <p:ext uri="{BB962C8B-B14F-4D97-AF65-F5344CB8AC3E}">
        <p14:creationId xmlns:p14="http://schemas.microsoft.com/office/powerpoint/2010/main" val="22425524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744FFEE5-6705-4101-9942-3DDDE5C24D84}" type="datetimeFigureOut">
              <a:rPr lang="de-DE" smtClean="0"/>
              <a:pPr/>
              <a:t>16.04.2015</a:t>
            </a:fld>
            <a:endParaRPr lang="de-DE" dirty="0"/>
          </a:p>
        </p:txBody>
      </p:sp>
      <p:sp>
        <p:nvSpPr>
          <p:cNvPr id="4" name="Folienbildplatzhalt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de-DE" dirty="0"/>
          </a:p>
        </p:txBody>
      </p:sp>
      <p:sp>
        <p:nvSpPr>
          <p:cNvPr id="7" name="Foliennummernplatzhalt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0FC486B0-E611-4708-9C23-0C73E563E656}" type="slidenum">
              <a:rPr lang="de-DE" smtClean="0"/>
              <a:pPr/>
              <a:t>‹Nr.›</a:t>
            </a:fld>
            <a:endParaRPr lang="de-DE" dirty="0"/>
          </a:p>
        </p:txBody>
      </p:sp>
    </p:spTree>
    <p:extLst>
      <p:ext uri="{BB962C8B-B14F-4D97-AF65-F5344CB8AC3E}">
        <p14:creationId xmlns:p14="http://schemas.microsoft.com/office/powerpoint/2010/main" val="390324350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0FC486B0-E611-4708-9C23-0C73E563E656}" type="slidenum">
              <a:rPr lang="de-DE" smtClean="0">
                <a:solidFill>
                  <a:prstClr val="black"/>
                </a:solidFill>
              </a:rPr>
              <a:pPr/>
              <a:t>1</a:t>
            </a:fld>
            <a:endParaRPr lang="de-DE" dirty="0">
              <a:solidFill>
                <a:prstClr val="black"/>
              </a:solidFill>
            </a:endParaRPr>
          </a:p>
        </p:txBody>
      </p:sp>
    </p:spTree>
    <p:extLst>
      <p:ext uri="{BB962C8B-B14F-4D97-AF65-F5344CB8AC3E}">
        <p14:creationId xmlns:p14="http://schemas.microsoft.com/office/powerpoint/2010/main" val="23857962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Folienbildplatzhalter 1"/>
          <p:cNvSpPr>
            <a:spLocks noGrp="1" noRot="1" noChangeAspect="1" noTextEdit="1"/>
          </p:cNvSpPr>
          <p:nvPr>
            <p:ph type="sldImg"/>
          </p:nvPr>
        </p:nvSpPr>
        <p:spPr>
          <a:xfrm>
            <a:off x="523875" y="312738"/>
            <a:ext cx="5715000" cy="4287837"/>
          </a:xfrm>
          <a:ln/>
        </p:spPr>
      </p:sp>
      <p:sp>
        <p:nvSpPr>
          <p:cNvPr id="39939"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de-DE" dirty="0" smtClean="0">
              <a:latin typeface="Arial" charset="0"/>
              <a:cs typeface="Arial" charset="0"/>
            </a:endParaRPr>
          </a:p>
        </p:txBody>
      </p:sp>
      <p:sp>
        <p:nvSpPr>
          <p:cNvPr id="39940" name="Foliennummernplatzhalter 3"/>
          <p:cNvSpPr>
            <a:spLocks noGrp="1"/>
          </p:cNvSpPr>
          <p:nvPr>
            <p:ph type="sldNum" sz="quarter" idx="5"/>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b="1">
                <a:solidFill>
                  <a:schemeClr val="tx1"/>
                </a:solidFill>
                <a:latin typeface="Arial" charset="0"/>
                <a:cs typeface="Arial" charset="0"/>
              </a:defRPr>
            </a:lvl1pPr>
            <a:lvl2pPr marL="739384" indent="-284378" eaLnBrk="0" hangingPunct="0">
              <a:spcBef>
                <a:spcPct val="30000"/>
              </a:spcBef>
              <a:buClr>
                <a:srgbClr val="669900"/>
              </a:buClr>
              <a:buFont typeface="Wingdings" pitchFamily="2" charset="2"/>
              <a:buChar char="§"/>
              <a:defRPr sz="1200">
                <a:solidFill>
                  <a:schemeClr val="tx1"/>
                </a:solidFill>
                <a:latin typeface="Arial" charset="0"/>
                <a:ea typeface="Adobe Fangsong Std R" pitchFamily="18" charset="-128"/>
                <a:cs typeface="Arial" charset="0"/>
              </a:defRPr>
            </a:lvl2pPr>
            <a:lvl3pPr marL="1137514" indent="-227503" eaLnBrk="0" hangingPunct="0">
              <a:spcBef>
                <a:spcPct val="30000"/>
              </a:spcBef>
              <a:buClr>
                <a:srgbClr val="669900"/>
              </a:buClr>
              <a:buFont typeface="Wingdings" pitchFamily="2" charset="2"/>
              <a:buChar char="§"/>
              <a:defRPr sz="1000">
                <a:solidFill>
                  <a:schemeClr val="tx1"/>
                </a:solidFill>
                <a:latin typeface="Arial" charset="0"/>
                <a:ea typeface="Adobe Fangsong Std R" pitchFamily="18" charset="-128"/>
                <a:cs typeface="Arial" charset="0"/>
              </a:defRPr>
            </a:lvl3pPr>
            <a:lvl4pPr marL="1592519" indent="-227503" eaLnBrk="0" hangingPunct="0">
              <a:spcBef>
                <a:spcPct val="30000"/>
              </a:spcBef>
              <a:buClr>
                <a:srgbClr val="669900"/>
              </a:buClr>
              <a:buFont typeface="Wingdings" pitchFamily="2" charset="2"/>
              <a:buChar char="§"/>
              <a:defRPr sz="800">
                <a:solidFill>
                  <a:schemeClr val="tx1"/>
                </a:solidFill>
                <a:latin typeface="Arial" charset="0"/>
                <a:ea typeface="Adobe Fangsong Std R" pitchFamily="18" charset="-128"/>
                <a:cs typeface="Arial" charset="0"/>
              </a:defRPr>
            </a:lvl4pPr>
            <a:lvl5pPr marL="2047524" indent="-227503" eaLnBrk="0" hangingPunct="0">
              <a:spcBef>
                <a:spcPct val="30000"/>
              </a:spcBef>
              <a:buClr>
                <a:srgbClr val="669900"/>
              </a:buClr>
              <a:buFont typeface="Wingdings" pitchFamily="2" charset="2"/>
              <a:buChar char="§"/>
              <a:defRPr sz="800" b="1">
                <a:solidFill>
                  <a:srgbClr val="669900"/>
                </a:solidFill>
                <a:latin typeface="Arial" charset="0"/>
                <a:ea typeface="Adobe Fangsong Std R" pitchFamily="18" charset="-128"/>
                <a:cs typeface="Arial" charset="0"/>
              </a:defRPr>
            </a:lvl5pPr>
            <a:lvl6pPr marL="2502530" indent="-227503" eaLnBrk="0" fontAlgn="base" hangingPunct="0">
              <a:spcBef>
                <a:spcPct val="30000"/>
              </a:spcBef>
              <a:spcAft>
                <a:spcPct val="0"/>
              </a:spcAft>
              <a:buClr>
                <a:srgbClr val="669900"/>
              </a:buClr>
              <a:buFont typeface="Wingdings" pitchFamily="2" charset="2"/>
              <a:buChar char="§"/>
              <a:defRPr sz="800" b="1">
                <a:solidFill>
                  <a:srgbClr val="669900"/>
                </a:solidFill>
                <a:latin typeface="Arial" charset="0"/>
                <a:ea typeface="Adobe Fangsong Std R" pitchFamily="18" charset="-128"/>
                <a:cs typeface="Arial" charset="0"/>
              </a:defRPr>
            </a:lvl6pPr>
            <a:lvl7pPr marL="2957535" indent="-227503" eaLnBrk="0" fontAlgn="base" hangingPunct="0">
              <a:spcBef>
                <a:spcPct val="30000"/>
              </a:spcBef>
              <a:spcAft>
                <a:spcPct val="0"/>
              </a:spcAft>
              <a:buClr>
                <a:srgbClr val="669900"/>
              </a:buClr>
              <a:buFont typeface="Wingdings" pitchFamily="2" charset="2"/>
              <a:buChar char="§"/>
              <a:defRPr sz="800" b="1">
                <a:solidFill>
                  <a:srgbClr val="669900"/>
                </a:solidFill>
                <a:latin typeface="Arial" charset="0"/>
                <a:ea typeface="Adobe Fangsong Std R" pitchFamily="18" charset="-128"/>
                <a:cs typeface="Arial" charset="0"/>
              </a:defRPr>
            </a:lvl7pPr>
            <a:lvl8pPr marL="3412541" indent="-227503" eaLnBrk="0" fontAlgn="base" hangingPunct="0">
              <a:spcBef>
                <a:spcPct val="30000"/>
              </a:spcBef>
              <a:spcAft>
                <a:spcPct val="0"/>
              </a:spcAft>
              <a:buClr>
                <a:srgbClr val="669900"/>
              </a:buClr>
              <a:buFont typeface="Wingdings" pitchFamily="2" charset="2"/>
              <a:buChar char="§"/>
              <a:defRPr sz="800" b="1">
                <a:solidFill>
                  <a:srgbClr val="669900"/>
                </a:solidFill>
                <a:latin typeface="Arial" charset="0"/>
                <a:ea typeface="Adobe Fangsong Std R" pitchFamily="18" charset="-128"/>
                <a:cs typeface="Arial" charset="0"/>
              </a:defRPr>
            </a:lvl8pPr>
            <a:lvl9pPr marL="3867546" indent="-227503" eaLnBrk="0" fontAlgn="base" hangingPunct="0">
              <a:spcBef>
                <a:spcPct val="30000"/>
              </a:spcBef>
              <a:spcAft>
                <a:spcPct val="0"/>
              </a:spcAft>
              <a:buClr>
                <a:srgbClr val="669900"/>
              </a:buClr>
              <a:buFont typeface="Wingdings" pitchFamily="2" charset="2"/>
              <a:buChar char="§"/>
              <a:defRPr sz="800" b="1">
                <a:solidFill>
                  <a:srgbClr val="669900"/>
                </a:solidFill>
                <a:latin typeface="Arial" charset="0"/>
                <a:ea typeface="Adobe Fangsong Std R" pitchFamily="18" charset="-128"/>
                <a:cs typeface="Arial" charset="0"/>
              </a:defRPr>
            </a:lvl9pPr>
          </a:lstStyle>
          <a:p>
            <a:pPr>
              <a:spcBef>
                <a:spcPct val="0"/>
              </a:spcBef>
            </a:pPr>
            <a:fld id="{F0C43257-C489-4857-B022-AE12F6EA2AC3}" type="slidenum">
              <a:rPr altLang="de-DE" sz="1000">
                <a:solidFill>
                  <a:schemeClr val="bg1"/>
                </a:solidFill>
              </a:rPr>
              <a:pPr>
                <a:spcBef>
                  <a:spcPct val="0"/>
                </a:spcBef>
              </a:pPr>
              <a:t>10</a:t>
            </a:fld>
            <a:endParaRPr altLang="de-DE" sz="1000" dirty="0">
              <a:solidFill>
                <a:schemeClr val="bg1"/>
              </a:solidFill>
            </a:endParaRPr>
          </a:p>
        </p:txBody>
      </p:sp>
    </p:spTree>
    <p:extLst>
      <p:ext uri="{BB962C8B-B14F-4D97-AF65-F5344CB8AC3E}">
        <p14:creationId xmlns:p14="http://schemas.microsoft.com/office/powerpoint/2010/main" val="3755781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Folienbildplatzhalter 1"/>
          <p:cNvSpPr>
            <a:spLocks noGrp="1" noRot="1" noChangeAspect="1" noTextEdit="1"/>
          </p:cNvSpPr>
          <p:nvPr>
            <p:ph type="sldImg"/>
          </p:nvPr>
        </p:nvSpPr>
        <p:spPr>
          <a:xfrm>
            <a:off x="523875" y="312738"/>
            <a:ext cx="5715000" cy="4287837"/>
          </a:xfrm>
          <a:ln/>
        </p:spPr>
      </p:sp>
      <p:sp>
        <p:nvSpPr>
          <p:cNvPr id="39939"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de-DE" dirty="0" smtClean="0">
              <a:latin typeface="Arial" charset="0"/>
              <a:cs typeface="Arial" charset="0"/>
            </a:endParaRPr>
          </a:p>
        </p:txBody>
      </p:sp>
      <p:sp>
        <p:nvSpPr>
          <p:cNvPr id="39940" name="Foliennummernplatzhalter 3"/>
          <p:cNvSpPr>
            <a:spLocks noGrp="1"/>
          </p:cNvSpPr>
          <p:nvPr>
            <p:ph type="sldNum" sz="quarter" idx="5"/>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b="1">
                <a:solidFill>
                  <a:schemeClr val="tx1"/>
                </a:solidFill>
                <a:latin typeface="Arial" charset="0"/>
                <a:cs typeface="Arial" charset="0"/>
              </a:defRPr>
            </a:lvl1pPr>
            <a:lvl2pPr marL="739384" indent="-284378" eaLnBrk="0" hangingPunct="0">
              <a:spcBef>
                <a:spcPct val="30000"/>
              </a:spcBef>
              <a:buClr>
                <a:srgbClr val="669900"/>
              </a:buClr>
              <a:buFont typeface="Wingdings" pitchFamily="2" charset="2"/>
              <a:buChar char="§"/>
              <a:defRPr sz="1200">
                <a:solidFill>
                  <a:schemeClr val="tx1"/>
                </a:solidFill>
                <a:latin typeface="Arial" charset="0"/>
                <a:ea typeface="Adobe Fangsong Std R" pitchFamily="18" charset="-128"/>
                <a:cs typeface="Arial" charset="0"/>
              </a:defRPr>
            </a:lvl2pPr>
            <a:lvl3pPr marL="1137514" indent="-227503" eaLnBrk="0" hangingPunct="0">
              <a:spcBef>
                <a:spcPct val="30000"/>
              </a:spcBef>
              <a:buClr>
                <a:srgbClr val="669900"/>
              </a:buClr>
              <a:buFont typeface="Wingdings" pitchFamily="2" charset="2"/>
              <a:buChar char="§"/>
              <a:defRPr sz="1000">
                <a:solidFill>
                  <a:schemeClr val="tx1"/>
                </a:solidFill>
                <a:latin typeface="Arial" charset="0"/>
                <a:ea typeface="Adobe Fangsong Std R" pitchFamily="18" charset="-128"/>
                <a:cs typeface="Arial" charset="0"/>
              </a:defRPr>
            </a:lvl3pPr>
            <a:lvl4pPr marL="1592519" indent="-227503" eaLnBrk="0" hangingPunct="0">
              <a:spcBef>
                <a:spcPct val="30000"/>
              </a:spcBef>
              <a:buClr>
                <a:srgbClr val="669900"/>
              </a:buClr>
              <a:buFont typeface="Wingdings" pitchFamily="2" charset="2"/>
              <a:buChar char="§"/>
              <a:defRPr sz="800">
                <a:solidFill>
                  <a:schemeClr val="tx1"/>
                </a:solidFill>
                <a:latin typeface="Arial" charset="0"/>
                <a:ea typeface="Adobe Fangsong Std R" pitchFamily="18" charset="-128"/>
                <a:cs typeface="Arial" charset="0"/>
              </a:defRPr>
            </a:lvl4pPr>
            <a:lvl5pPr marL="2047524" indent="-227503" eaLnBrk="0" hangingPunct="0">
              <a:spcBef>
                <a:spcPct val="30000"/>
              </a:spcBef>
              <a:buClr>
                <a:srgbClr val="669900"/>
              </a:buClr>
              <a:buFont typeface="Wingdings" pitchFamily="2" charset="2"/>
              <a:buChar char="§"/>
              <a:defRPr sz="800" b="1">
                <a:solidFill>
                  <a:srgbClr val="669900"/>
                </a:solidFill>
                <a:latin typeface="Arial" charset="0"/>
                <a:ea typeface="Adobe Fangsong Std R" pitchFamily="18" charset="-128"/>
                <a:cs typeface="Arial" charset="0"/>
              </a:defRPr>
            </a:lvl5pPr>
            <a:lvl6pPr marL="2502530" indent="-227503" eaLnBrk="0" fontAlgn="base" hangingPunct="0">
              <a:spcBef>
                <a:spcPct val="30000"/>
              </a:spcBef>
              <a:spcAft>
                <a:spcPct val="0"/>
              </a:spcAft>
              <a:buClr>
                <a:srgbClr val="669900"/>
              </a:buClr>
              <a:buFont typeface="Wingdings" pitchFamily="2" charset="2"/>
              <a:buChar char="§"/>
              <a:defRPr sz="800" b="1">
                <a:solidFill>
                  <a:srgbClr val="669900"/>
                </a:solidFill>
                <a:latin typeface="Arial" charset="0"/>
                <a:ea typeface="Adobe Fangsong Std R" pitchFamily="18" charset="-128"/>
                <a:cs typeface="Arial" charset="0"/>
              </a:defRPr>
            </a:lvl6pPr>
            <a:lvl7pPr marL="2957535" indent="-227503" eaLnBrk="0" fontAlgn="base" hangingPunct="0">
              <a:spcBef>
                <a:spcPct val="30000"/>
              </a:spcBef>
              <a:spcAft>
                <a:spcPct val="0"/>
              </a:spcAft>
              <a:buClr>
                <a:srgbClr val="669900"/>
              </a:buClr>
              <a:buFont typeface="Wingdings" pitchFamily="2" charset="2"/>
              <a:buChar char="§"/>
              <a:defRPr sz="800" b="1">
                <a:solidFill>
                  <a:srgbClr val="669900"/>
                </a:solidFill>
                <a:latin typeface="Arial" charset="0"/>
                <a:ea typeface="Adobe Fangsong Std R" pitchFamily="18" charset="-128"/>
                <a:cs typeface="Arial" charset="0"/>
              </a:defRPr>
            </a:lvl7pPr>
            <a:lvl8pPr marL="3412541" indent="-227503" eaLnBrk="0" fontAlgn="base" hangingPunct="0">
              <a:spcBef>
                <a:spcPct val="30000"/>
              </a:spcBef>
              <a:spcAft>
                <a:spcPct val="0"/>
              </a:spcAft>
              <a:buClr>
                <a:srgbClr val="669900"/>
              </a:buClr>
              <a:buFont typeface="Wingdings" pitchFamily="2" charset="2"/>
              <a:buChar char="§"/>
              <a:defRPr sz="800" b="1">
                <a:solidFill>
                  <a:srgbClr val="669900"/>
                </a:solidFill>
                <a:latin typeface="Arial" charset="0"/>
                <a:ea typeface="Adobe Fangsong Std R" pitchFamily="18" charset="-128"/>
                <a:cs typeface="Arial" charset="0"/>
              </a:defRPr>
            </a:lvl8pPr>
            <a:lvl9pPr marL="3867546" indent="-227503" eaLnBrk="0" fontAlgn="base" hangingPunct="0">
              <a:spcBef>
                <a:spcPct val="30000"/>
              </a:spcBef>
              <a:spcAft>
                <a:spcPct val="0"/>
              </a:spcAft>
              <a:buClr>
                <a:srgbClr val="669900"/>
              </a:buClr>
              <a:buFont typeface="Wingdings" pitchFamily="2" charset="2"/>
              <a:buChar char="§"/>
              <a:defRPr sz="800" b="1">
                <a:solidFill>
                  <a:srgbClr val="669900"/>
                </a:solidFill>
                <a:latin typeface="Arial" charset="0"/>
                <a:ea typeface="Adobe Fangsong Std R" pitchFamily="18" charset="-128"/>
                <a:cs typeface="Arial" charset="0"/>
              </a:defRPr>
            </a:lvl9pPr>
          </a:lstStyle>
          <a:p>
            <a:pPr>
              <a:spcBef>
                <a:spcPct val="0"/>
              </a:spcBef>
            </a:pPr>
            <a:fld id="{F0C43257-C489-4857-B022-AE12F6EA2AC3}" type="slidenum">
              <a:rPr altLang="de-DE" sz="1000">
                <a:solidFill>
                  <a:schemeClr val="bg1"/>
                </a:solidFill>
              </a:rPr>
              <a:pPr>
                <a:spcBef>
                  <a:spcPct val="0"/>
                </a:spcBef>
              </a:pPr>
              <a:t>11</a:t>
            </a:fld>
            <a:endParaRPr altLang="de-DE" sz="1000" dirty="0">
              <a:solidFill>
                <a:schemeClr val="bg1"/>
              </a:solidFill>
            </a:endParaRPr>
          </a:p>
        </p:txBody>
      </p:sp>
    </p:spTree>
    <p:extLst>
      <p:ext uri="{BB962C8B-B14F-4D97-AF65-F5344CB8AC3E}">
        <p14:creationId xmlns:p14="http://schemas.microsoft.com/office/powerpoint/2010/main" val="41486193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Folienbildplatzhalter 1"/>
          <p:cNvSpPr>
            <a:spLocks noGrp="1" noRot="1" noChangeAspect="1" noTextEdit="1"/>
          </p:cNvSpPr>
          <p:nvPr>
            <p:ph type="sldImg"/>
          </p:nvPr>
        </p:nvSpPr>
        <p:spPr>
          <a:xfrm>
            <a:off x="523875" y="312738"/>
            <a:ext cx="5715000" cy="4287837"/>
          </a:xfrm>
          <a:ln/>
        </p:spPr>
      </p:sp>
      <p:sp>
        <p:nvSpPr>
          <p:cNvPr id="39939"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de-DE" dirty="0" smtClean="0">
              <a:latin typeface="Arial" charset="0"/>
              <a:cs typeface="Arial" charset="0"/>
            </a:endParaRPr>
          </a:p>
        </p:txBody>
      </p:sp>
      <p:sp>
        <p:nvSpPr>
          <p:cNvPr id="39940" name="Foliennummernplatzhalter 3"/>
          <p:cNvSpPr>
            <a:spLocks noGrp="1"/>
          </p:cNvSpPr>
          <p:nvPr>
            <p:ph type="sldNum" sz="quarter" idx="5"/>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b="1">
                <a:solidFill>
                  <a:schemeClr val="tx1"/>
                </a:solidFill>
                <a:latin typeface="Arial" charset="0"/>
                <a:cs typeface="Arial" charset="0"/>
              </a:defRPr>
            </a:lvl1pPr>
            <a:lvl2pPr marL="739384" indent="-284378" eaLnBrk="0" hangingPunct="0">
              <a:spcBef>
                <a:spcPct val="30000"/>
              </a:spcBef>
              <a:buClr>
                <a:srgbClr val="669900"/>
              </a:buClr>
              <a:buFont typeface="Wingdings" pitchFamily="2" charset="2"/>
              <a:buChar char="§"/>
              <a:defRPr sz="1200">
                <a:solidFill>
                  <a:schemeClr val="tx1"/>
                </a:solidFill>
                <a:latin typeface="Arial" charset="0"/>
                <a:ea typeface="Adobe Fangsong Std R" pitchFamily="18" charset="-128"/>
                <a:cs typeface="Arial" charset="0"/>
              </a:defRPr>
            </a:lvl2pPr>
            <a:lvl3pPr marL="1137514" indent="-227503" eaLnBrk="0" hangingPunct="0">
              <a:spcBef>
                <a:spcPct val="30000"/>
              </a:spcBef>
              <a:buClr>
                <a:srgbClr val="669900"/>
              </a:buClr>
              <a:buFont typeface="Wingdings" pitchFamily="2" charset="2"/>
              <a:buChar char="§"/>
              <a:defRPr sz="1000">
                <a:solidFill>
                  <a:schemeClr val="tx1"/>
                </a:solidFill>
                <a:latin typeface="Arial" charset="0"/>
                <a:ea typeface="Adobe Fangsong Std R" pitchFamily="18" charset="-128"/>
                <a:cs typeface="Arial" charset="0"/>
              </a:defRPr>
            </a:lvl3pPr>
            <a:lvl4pPr marL="1592519" indent="-227503" eaLnBrk="0" hangingPunct="0">
              <a:spcBef>
                <a:spcPct val="30000"/>
              </a:spcBef>
              <a:buClr>
                <a:srgbClr val="669900"/>
              </a:buClr>
              <a:buFont typeface="Wingdings" pitchFamily="2" charset="2"/>
              <a:buChar char="§"/>
              <a:defRPr sz="800">
                <a:solidFill>
                  <a:schemeClr val="tx1"/>
                </a:solidFill>
                <a:latin typeface="Arial" charset="0"/>
                <a:ea typeface="Adobe Fangsong Std R" pitchFamily="18" charset="-128"/>
                <a:cs typeface="Arial" charset="0"/>
              </a:defRPr>
            </a:lvl4pPr>
            <a:lvl5pPr marL="2047524" indent="-227503" eaLnBrk="0" hangingPunct="0">
              <a:spcBef>
                <a:spcPct val="30000"/>
              </a:spcBef>
              <a:buClr>
                <a:srgbClr val="669900"/>
              </a:buClr>
              <a:buFont typeface="Wingdings" pitchFamily="2" charset="2"/>
              <a:buChar char="§"/>
              <a:defRPr sz="800" b="1">
                <a:solidFill>
                  <a:srgbClr val="669900"/>
                </a:solidFill>
                <a:latin typeface="Arial" charset="0"/>
                <a:ea typeface="Adobe Fangsong Std R" pitchFamily="18" charset="-128"/>
                <a:cs typeface="Arial" charset="0"/>
              </a:defRPr>
            </a:lvl5pPr>
            <a:lvl6pPr marL="2502530" indent="-227503" eaLnBrk="0" fontAlgn="base" hangingPunct="0">
              <a:spcBef>
                <a:spcPct val="30000"/>
              </a:spcBef>
              <a:spcAft>
                <a:spcPct val="0"/>
              </a:spcAft>
              <a:buClr>
                <a:srgbClr val="669900"/>
              </a:buClr>
              <a:buFont typeface="Wingdings" pitchFamily="2" charset="2"/>
              <a:buChar char="§"/>
              <a:defRPr sz="800" b="1">
                <a:solidFill>
                  <a:srgbClr val="669900"/>
                </a:solidFill>
                <a:latin typeface="Arial" charset="0"/>
                <a:ea typeface="Adobe Fangsong Std R" pitchFamily="18" charset="-128"/>
                <a:cs typeface="Arial" charset="0"/>
              </a:defRPr>
            </a:lvl6pPr>
            <a:lvl7pPr marL="2957535" indent="-227503" eaLnBrk="0" fontAlgn="base" hangingPunct="0">
              <a:spcBef>
                <a:spcPct val="30000"/>
              </a:spcBef>
              <a:spcAft>
                <a:spcPct val="0"/>
              </a:spcAft>
              <a:buClr>
                <a:srgbClr val="669900"/>
              </a:buClr>
              <a:buFont typeface="Wingdings" pitchFamily="2" charset="2"/>
              <a:buChar char="§"/>
              <a:defRPr sz="800" b="1">
                <a:solidFill>
                  <a:srgbClr val="669900"/>
                </a:solidFill>
                <a:latin typeface="Arial" charset="0"/>
                <a:ea typeface="Adobe Fangsong Std R" pitchFamily="18" charset="-128"/>
                <a:cs typeface="Arial" charset="0"/>
              </a:defRPr>
            </a:lvl7pPr>
            <a:lvl8pPr marL="3412541" indent="-227503" eaLnBrk="0" fontAlgn="base" hangingPunct="0">
              <a:spcBef>
                <a:spcPct val="30000"/>
              </a:spcBef>
              <a:spcAft>
                <a:spcPct val="0"/>
              </a:spcAft>
              <a:buClr>
                <a:srgbClr val="669900"/>
              </a:buClr>
              <a:buFont typeface="Wingdings" pitchFamily="2" charset="2"/>
              <a:buChar char="§"/>
              <a:defRPr sz="800" b="1">
                <a:solidFill>
                  <a:srgbClr val="669900"/>
                </a:solidFill>
                <a:latin typeface="Arial" charset="0"/>
                <a:ea typeface="Adobe Fangsong Std R" pitchFamily="18" charset="-128"/>
                <a:cs typeface="Arial" charset="0"/>
              </a:defRPr>
            </a:lvl8pPr>
            <a:lvl9pPr marL="3867546" indent="-227503" eaLnBrk="0" fontAlgn="base" hangingPunct="0">
              <a:spcBef>
                <a:spcPct val="30000"/>
              </a:spcBef>
              <a:spcAft>
                <a:spcPct val="0"/>
              </a:spcAft>
              <a:buClr>
                <a:srgbClr val="669900"/>
              </a:buClr>
              <a:buFont typeface="Wingdings" pitchFamily="2" charset="2"/>
              <a:buChar char="§"/>
              <a:defRPr sz="800" b="1">
                <a:solidFill>
                  <a:srgbClr val="669900"/>
                </a:solidFill>
                <a:latin typeface="Arial" charset="0"/>
                <a:ea typeface="Adobe Fangsong Std R" pitchFamily="18" charset="-128"/>
                <a:cs typeface="Arial" charset="0"/>
              </a:defRPr>
            </a:lvl9pPr>
          </a:lstStyle>
          <a:p>
            <a:pPr>
              <a:spcBef>
                <a:spcPct val="0"/>
              </a:spcBef>
            </a:pPr>
            <a:fld id="{F0C43257-C489-4857-B022-AE12F6EA2AC3}" type="slidenum">
              <a:rPr altLang="de-DE" sz="1000">
                <a:solidFill>
                  <a:schemeClr val="bg1"/>
                </a:solidFill>
              </a:rPr>
              <a:pPr>
                <a:spcBef>
                  <a:spcPct val="0"/>
                </a:spcBef>
              </a:pPr>
              <a:t>12</a:t>
            </a:fld>
            <a:endParaRPr altLang="de-DE" sz="1000" dirty="0">
              <a:solidFill>
                <a:schemeClr val="bg1"/>
              </a:solidFill>
            </a:endParaRPr>
          </a:p>
        </p:txBody>
      </p:sp>
    </p:spTree>
    <p:extLst>
      <p:ext uri="{BB962C8B-B14F-4D97-AF65-F5344CB8AC3E}">
        <p14:creationId xmlns:p14="http://schemas.microsoft.com/office/powerpoint/2010/main" val="30891510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Folienbildplatzhalter 1"/>
          <p:cNvSpPr>
            <a:spLocks noGrp="1" noRot="1" noChangeAspect="1" noTextEdit="1"/>
          </p:cNvSpPr>
          <p:nvPr>
            <p:ph type="sldImg"/>
          </p:nvPr>
        </p:nvSpPr>
        <p:spPr>
          <a:xfrm>
            <a:off x="523875" y="312738"/>
            <a:ext cx="5715000" cy="4287837"/>
          </a:xfrm>
          <a:ln/>
        </p:spPr>
      </p:sp>
      <p:sp>
        <p:nvSpPr>
          <p:cNvPr id="39939"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de-DE" dirty="0" smtClean="0">
              <a:latin typeface="Arial" charset="0"/>
              <a:cs typeface="Arial" charset="0"/>
            </a:endParaRPr>
          </a:p>
        </p:txBody>
      </p:sp>
      <p:sp>
        <p:nvSpPr>
          <p:cNvPr id="39940" name="Foliennummernplatzhalter 3"/>
          <p:cNvSpPr>
            <a:spLocks noGrp="1"/>
          </p:cNvSpPr>
          <p:nvPr>
            <p:ph type="sldNum" sz="quarter" idx="5"/>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b="1">
                <a:solidFill>
                  <a:schemeClr val="tx1"/>
                </a:solidFill>
                <a:latin typeface="Arial" charset="0"/>
                <a:cs typeface="Arial" charset="0"/>
              </a:defRPr>
            </a:lvl1pPr>
            <a:lvl2pPr marL="739384" indent="-284378" eaLnBrk="0" hangingPunct="0">
              <a:spcBef>
                <a:spcPct val="30000"/>
              </a:spcBef>
              <a:buClr>
                <a:srgbClr val="669900"/>
              </a:buClr>
              <a:buFont typeface="Wingdings" pitchFamily="2" charset="2"/>
              <a:buChar char="§"/>
              <a:defRPr sz="1200">
                <a:solidFill>
                  <a:schemeClr val="tx1"/>
                </a:solidFill>
                <a:latin typeface="Arial" charset="0"/>
                <a:ea typeface="Adobe Fangsong Std R" pitchFamily="18" charset="-128"/>
                <a:cs typeface="Arial" charset="0"/>
              </a:defRPr>
            </a:lvl2pPr>
            <a:lvl3pPr marL="1137514" indent="-227503" eaLnBrk="0" hangingPunct="0">
              <a:spcBef>
                <a:spcPct val="30000"/>
              </a:spcBef>
              <a:buClr>
                <a:srgbClr val="669900"/>
              </a:buClr>
              <a:buFont typeface="Wingdings" pitchFamily="2" charset="2"/>
              <a:buChar char="§"/>
              <a:defRPr sz="1000">
                <a:solidFill>
                  <a:schemeClr val="tx1"/>
                </a:solidFill>
                <a:latin typeface="Arial" charset="0"/>
                <a:ea typeface="Adobe Fangsong Std R" pitchFamily="18" charset="-128"/>
                <a:cs typeface="Arial" charset="0"/>
              </a:defRPr>
            </a:lvl3pPr>
            <a:lvl4pPr marL="1592519" indent="-227503" eaLnBrk="0" hangingPunct="0">
              <a:spcBef>
                <a:spcPct val="30000"/>
              </a:spcBef>
              <a:buClr>
                <a:srgbClr val="669900"/>
              </a:buClr>
              <a:buFont typeface="Wingdings" pitchFamily="2" charset="2"/>
              <a:buChar char="§"/>
              <a:defRPr sz="800">
                <a:solidFill>
                  <a:schemeClr val="tx1"/>
                </a:solidFill>
                <a:latin typeface="Arial" charset="0"/>
                <a:ea typeface="Adobe Fangsong Std R" pitchFamily="18" charset="-128"/>
                <a:cs typeface="Arial" charset="0"/>
              </a:defRPr>
            </a:lvl4pPr>
            <a:lvl5pPr marL="2047524" indent="-227503" eaLnBrk="0" hangingPunct="0">
              <a:spcBef>
                <a:spcPct val="30000"/>
              </a:spcBef>
              <a:buClr>
                <a:srgbClr val="669900"/>
              </a:buClr>
              <a:buFont typeface="Wingdings" pitchFamily="2" charset="2"/>
              <a:buChar char="§"/>
              <a:defRPr sz="800" b="1">
                <a:solidFill>
                  <a:srgbClr val="669900"/>
                </a:solidFill>
                <a:latin typeface="Arial" charset="0"/>
                <a:ea typeface="Adobe Fangsong Std R" pitchFamily="18" charset="-128"/>
                <a:cs typeface="Arial" charset="0"/>
              </a:defRPr>
            </a:lvl5pPr>
            <a:lvl6pPr marL="2502530" indent="-227503" eaLnBrk="0" fontAlgn="base" hangingPunct="0">
              <a:spcBef>
                <a:spcPct val="30000"/>
              </a:spcBef>
              <a:spcAft>
                <a:spcPct val="0"/>
              </a:spcAft>
              <a:buClr>
                <a:srgbClr val="669900"/>
              </a:buClr>
              <a:buFont typeface="Wingdings" pitchFamily="2" charset="2"/>
              <a:buChar char="§"/>
              <a:defRPr sz="800" b="1">
                <a:solidFill>
                  <a:srgbClr val="669900"/>
                </a:solidFill>
                <a:latin typeface="Arial" charset="0"/>
                <a:ea typeface="Adobe Fangsong Std R" pitchFamily="18" charset="-128"/>
                <a:cs typeface="Arial" charset="0"/>
              </a:defRPr>
            </a:lvl6pPr>
            <a:lvl7pPr marL="2957535" indent="-227503" eaLnBrk="0" fontAlgn="base" hangingPunct="0">
              <a:spcBef>
                <a:spcPct val="30000"/>
              </a:spcBef>
              <a:spcAft>
                <a:spcPct val="0"/>
              </a:spcAft>
              <a:buClr>
                <a:srgbClr val="669900"/>
              </a:buClr>
              <a:buFont typeface="Wingdings" pitchFamily="2" charset="2"/>
              <a:buChar char="§"/>
              <a:defRPr sz="800" b="1">
                <a:solidFill>
                  <a:srgbClr val="669900"/>
                </a:solidFill>
                <a:latin typeface="Arial" charset="0"/>
                <a:ea typeface="Adobe Fangsong Std R" pitchFamily="18" charset="-128"/>
                <a:cs typeface="Arial" charset="0"/>
              </a:defRPr>
            </a:lvl7pPr>
            <a:lvl8pPr marL="3412541" indent="-227503" eaLnBrk="0" fontAlgn="base" hangingPunct="0">
              <a:spcBef>
                <a:spcPct val="30000"/>
              </a:spcBef>
              <a:spcAft>
                <a:spcPct val="0"/>
              </a:spcAft>
              <a:buClr>
                <a:srgbClr val="669900"/>
              </a:buClr>
              <a:buFont typeface="Wingdings" pitchFamily="2" charset="2"/>
              <a:buChar char="§"/>
              <a:defRPr sz="800" b="1">
                <a:solidFill>
                  <a:srgbClr val="669900"/>
                </a:solidFill>
                <a:latin typeface="Arial" charset="0"/>
                <a:ea typeface="Adobe Fangsong Std R" pitchFamily="18" charset="-128"/>
                <a:cs typeface="Arial" charset="0"/>
              </a:defRPr>
            </a:lvl8pPr>
            <a:lvl9pPr marL="3867546" indent="-227503" eaLnBrk="0" fontAlgn="base" hangingPunct="0">
              <a:spcBef>
                <a:spcPct val="30000"/>
              </a:spcBef>
              <a:spcAft>
                <a:spcPct val="0"/>
              </a:spcAft>
              <a:buClr>
                <a:srgbClr val="669900"/>
              </a:buClr>
              <a:buFont typeface="Wingdings" pitchFamily="2" charset="2"/>
              <a:buChar char="§"/>
              <a:defRPr sz="800" b="1">
                <a:solidFill>
                  <a:srgbClr val="669900"/>
                </a:solidFill>
                <a:latin typeface="Arial" charset="0"/>
                <a:ea typeface="Adobe Fangsong Std R" pitchFamily="18" charset="-128"/>
                <a:cs typeface="Arial" charset="0"/>
              </a:defRPr>
            </a:lvl9pPr>
          </a:lstStyle>
          <a:p>
            <a:pPr>
              <a:spcBef>
                <a:spcPct val="0"/>
              </a:spcBef>
            </a:pPr>
            <a:fld id="{F0C43257-C489-4857-B022-AE12F6EA2AC3}" type="slidenum">
              <a:rPr altLang="de-DE" sz="1000">
                <a:solidFill>
                  <a:schemeClr val="bg1"/>
                </a:solidFill>
              </a:rPr>
              <a:pPr>
                <a:spcBef>
                  <a:spcPct val="0"/>
                </a:spcBef>
              </a:pPr>
              <a:t>13</a:t>
            </a:fld>
            <a:endParaRPr altLang="de-DE" sz="1000" dirty="0">
              <a:solidFill>
                <a:schemeClr val="bg1"/>
              </a:solidFill>
            </a:endParaRPr>
          </a:p>
        </p:txBody>
      </p:sp>
    </p:spTree>
    <p:extLst>
      <p:ext uri="{BB962C8B-B14F-4D97-AF65-F5344CB8AC3E}">
        <p14:creationId xmlns:p14="http://schemas.microsoft.com/office/powerpoint/2010/main" val="35438069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Folienbildplatzhalter 1"/>
          <p:cNvSpPr>
            <a:spLocks noGrp="1" noRot="1" noChangeAspect="1" noTextEdit="1"/>
          </p:cNvSpPr>
          <p:nvPr>
            <p:ph type="sldImg"/>
          </p:nvPr>
        </p:nvSpPr>
        <p:spPr>
          <a:xfrm>
            <a:off x="523875" y="312738"/>
            <a:ext cx="5715000" cy="4287837"/>
          </a:xfrm>
          <a:ln/>
        </p:spPr>
      </p:sp>
      <p:sp>
        <p:nvSpPr>
          <p:cNvPr id="39939"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de-DE" dirty="0" smtClean="0">
              <a:latin typeface="Arial" charset="0"/>
              <a:cs typeface="Arial" charset="0"/>
            </a:endParaRPr>
          </a:p>
        </p:txBody>
      </p:sp>
      <p:sp>
        <p:nvSpPr>
          <p:cNvPr id="39940" name="Foliennummernplatzhalter 3"/>
          <p:cNvSpPr>
            <a:spLocks noGrp="1"/>
          </p:cNvSpPr>
          <p:nvPr>
            <p:ph type="sldNum" sz="quarter" idx="5"/>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b="1">
                <a:solidFill>
                  <a:schemeClr val="tx1"/>
                </a:solidFill>
                <a:latin typeface="Arial" charset="0"/>
                <a:cs typeface="Arial" charset="0"/>
              </a:defRPr>
            </a:lvl1pPr>
            <a:lvl2pPr marL="739384" indent="-284378" eaLnBrk="0" hangingPunct="0">
              <a:spcBef>
                <a:spcPct val="30000"/>
              </a:spcBef>
              <a:buClr>
                <a:srgbClr val="669900"/>
              </a:buClr>
              <a:buFont typeface="Wingdings" pitchFamily="2" charset="2"/>
              <a:buChar char="§"/>
              <a:defRPr sz="1200">
                <a:solidFill>
                  <a:schemeClr val="tx1"/>
                </a:solidFill>
                <a:latin typeface="Arial" charset="0"/>
                <a:ea typeface="Adobe Fangsong Std R" pitchFamily="18" charset="-128"/>
                <a:cs typeface="Arial" charset="0"/>
              </a:defRPr>
            </a:lvl2pPr>
            <a:lvl3pPr marL="1137514" indent="-227503" eaLnBrk="0" hangingPunct="0">
              <a:spcBef>
                <a:spcPct val="30000"/>
              </a:spcBef>
              <a:buClr>
                <a:srgbClr val="669900"/>
              </a:buClr>
              <a:buFont typeface="Wingdings" pitchFamily="2" charset="2"/>
              <a:buChar char="§"/>
              <a:defRPr sz="1000">
                <a:solidFill>
                  <a:schemeClr val="tx1"/>
                </a:solidFill>
                <a:latin typeface="Arial" charset="0"/>
                <a:ea typeface="Adobe Fangsong Std R" pitchFamily="18" charset="-128"/>
                <a:cs typeface="Arial" charset="0"/>
              </a:defRPr>
            </a:lvl3pPr>
            <a:lvl4pPr marL="1592519" indent="-227503" eaLnBrk="0" hangingPunct="0">
              <a:spcBef>
                <a:spcPct val="30000"/>
              </a:spcBef>
              <a:buClr>
                <a:srgbClr val="669900"/>
              </a:buClr>
              <a:buFont typeface="Wingdings" pitchFamily="2" charset="2"/>
              <a:buChar char="§"/>
              <a:defRPr sz="800">
                <a:solidFill>
                  <a:schemeClr val="tx1"/>
                </a:solidFill>
                <a:latin typeface="Arial" charset="0"/>
                <a:ea typeface="Adobe Fangsong Std R" pitchFamily="18" charset="-128"/>
                <a:cs typeface="Arial" charset="0"/>
              </a:defRPr>
            </a:lvl4pPr>
            <a:lvl5pPr marL="2047524" indent="-227503" eaLnBrk="0" hangingPunct="0">
              <a:spcBef>
                <a:spcPct val="30000"/>
              </a:spcBef>
              <a:buClr>
                <a:srgbClr val="669900"/>
              </a:buClr>
              <a:buFont typeface="Wingdings" pitchFamily="2" charset="2"/>
              <a:buChar char="§"/>
              <a:defRPr sz="800" b="1">
                <a:solidFill>
                  <a:srgbClr val="669900"/>
                </a:solidFill>
                <a:latin typeface="Arial" charset="0"/>
                <a:ea typeface="Adobe Fangsong Std R" pitchFamily="18" charset="-128"/>
                <a:cs typeface="Arial" charset="0"/>
              </a:defRPr>
            </a:lvl5pPr>
            <a:lvl6pPr marL="2502530" indent="-227503" eaLnBrk="0" fontAlgn="base" hangingPunct="0">
              <a:spcBef>
                <a:spcPct val="30000"/>
              </a:spcBef>
              <a:spcAft>
                <a:spcPct val="0"/>
              </a:spcAft>
              <a:buClr>
                <a:srgbClr val="669900"/>
              </a:buClr>
              <a:buFont typeface="Wingdings" pitchFamily="2" charset="2"/>
              <a:buChar char="§"/>
              <a:defRPr sz="800" b="1">
                <a:solidFill>
                  <a:srgbClr val="669900"/>
                </a:solidFill>
                <a:latin typeface="Arial" charset="0"/>
                <a:ea typeface="Adobe Fangsong Std R" pitchFamily="18" charset="-128"/>
                <a:cs typeface="Arial" charset="0"/>
              </a:defRPr>
            </a:lvl6pPr>
            <a:lvl7pPr marL="2957535" indent="-227503" eaLnBrk="0" fontAlgn="base" hangingPunct="0">
              <a:spcBef>
                <a:spcPct val="30000"/>
              </a:spcBef>
              <a:spcAft>
                <a:spcPct val="0"/>
              </a:spcAft>
              <a:buClr>
                <a:srgbClr val="669900"/>
              </a:buClr>
              <a:buFont typeface="Wingdings" pitchFamily="2" charset="2"/>
              <a:buChar char="§"/>
              <a:defRPr sz="800" b="1">
                <a:solidFill>
                  <a:srgbClr val="669900"/>
                </a:solidFill>
                <a:latin typeface="Arial" charset="0"/>
                <a:ea typeface="Adobe Fangsong Std R" pitchFamily="18" charset="-128"/>
                <a:cs typeface="Arial" charset="0"/>
              </a:defRPr>
            </a:lvl7pPr>
            <a:lvl8pPr marL="3412541" indent="-227503" eaLnBrk="0" fontAlgn="base" hangingPunct="0">
              <a:spcBef>
                <a:spcPct val="30000"/>
              </a:spcBef>
              <a:spcAft>
                <a:spcPct val="0"/>
              </a:spcAft>
              <a:buClr>
                <a:srgbClr val="669900"/>
              </a:buClr>
              <a:buFont typeface="Wingdings" pitchFamily="2" charset="2"/>
              <a:buChar char="§"/>
              <a:defRPr sz="800" b="1">
                <a:solidFill>
                  <a:srgbClr val="669900"/>
                </a:solidFill>
                <a:latin typeface="Arial" charset="0"/>
                <a:ea typeface="Adobe Fangsong Std R" pitchFamily="18" charset="-128"/>
                <a:cs typeface="Arial" charset="0"/>
              </a:defRPr>
            </a:lvl8pPr>
            <a:lvl9pPr marL="3867546" indent="-227503" eaLnBrk="0" fontAlgn="base" hangingPunct="0">
              <a:spcBef>
                <a:spcPct val="30000"/>
              </a:spcBef>
              <a:spcAft>
                <a:spcPct val="0"/>
              </a:spcAft>
              <a:buClr>
                <a:srgbClr val="669900"/>
              </a:buClr>
              <a:buFont typeface="Wingdings" pitchFamily="2" charset="2"/>
              <a:buChar char="§"/>
              <a:defRPr sz="800" b="1">
                <a:solidFill>
                  <a:srgbClr val="669900"/>
                </a:solidFill>
                <a:latin typeface="Arial" charset="0"/>
                <a:ea typeface="Adobe Fangsong Std R" pitchFamily="18" charset="-128"/>
                <a:cs typeface="Arial" charset="0"/>
              </a:defRPr>
            </a:lvl9pPr>
          </a:lstStyle>
          <a:p>
            <a:pPr>
              <a:spcBef>
                <a:spcPct val="0"/>
              </a:spcBef>
            </a:pPr>
            <a:fld id="{F0C43257-C489-4857-B022-AE12F6EA2AC3}" type="slidenum">
              <a:rPr altLang="de-DE" sz="1000">
                <a:solidFill>
                  <a:schemeClr val="bg1"/>
                </a:solidFill>
              </a:rPr>
              <a:pPr>
                <a:spcBef>
                  <a:spcPct val="0"/>
                </a:spcBef>
              </a:pPr>
              <a:t>14</a:t>
            </a:fld>
            <a:endParaRPr altLang="de-DE" sz="1000" dirty="0">
              <a:solidFill>
                <a:schemeClr val="bg1"/>
              </a:solidFill>
            </a:endParaRPr>
          </a:p>
        </p:txBody>
      </p:sp>
    </p:spTree>
    <p:extLst>
      <p:ext uri="{BB962C8B-B14F-4D97-AF65-F5344CB8AC3E}">
        <p14:creationId xmlns:p14="http://schemas.microsoft.com/office/powerpoint/2010/main" val="6770202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Folienbildplatzhalter 1"/>
          <p:cNvSpPr>
            <a:spLocks noGrp="1" noRot="1" noChangeAspect="1" noTextEdit="1"/>
          </p:cNvSpPr>
          <p:nvPr>
            <p:ph type="sldImg"/>
          </p:nvPr>
        </p:nvSpPr>
        <p:spPr>
          <a:xfrm>
            <a:off x="523875" y="312738"/>
            <a:ext cx="5715000" cy="4287837"/>
          </a:xfrm>
          <a:ln/>
        </p:spPr>
      </p:sp>
      <p:sp>
        <p:nvSpPr>
          <p:cNvPr id="39939"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de-DE" dirty="0" smtClean="0">
              <a:latin typeface="Arial" charset="0"/>
              <a:cs typeface="Arial" charset="0"/>
            </a:endParaRPr>
          </a:p>
        </p:txBody>
      </p:sp>
      <p:sp>
        <p:nvSpPr>
          <p:cNvPr id="39940" name="Foliennummernplatzhalter 3"/>
          <p:cNvSpPr>
            <a:spLocks noGrp="1"/>
          </p:cNvSpPr>
          <p:nvPr>
            <p:ph type="sldNum" sz="quarter" idx="5"/>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b="1">
                <a:solidFill>
                  <a:schemeClr val="tx1"/>
                </a:solidFill>
                <a:latin typeface="Arial" charset="0"/>
                <a:cs typeface="Arial" charset="0"/>
              </a:defRPr>
            </a:lvl1pPr>
            <a:lvl2pPr marL="739384" indent="-284378" eaLnBrk="0" hangingPunct="0">
              <a:spcBef>
                <a:spcPct val="30000"/>
              </a:spcBef>
              <a:buClr>
                <a:srgbClr val="669900"/>
              </a:buClr>
              <a:buFont typeface="Wingdings" pitchFamily="2" charset="2"/>
              <a:buChar char="§"/>
              <a:defRPr sz="1200">
                <a:solidFill>
                  <a:schemeClr val="tx1"/>
                </a:solidFill>
                <a:latin typeface="Arial" charset="0"/>
                <a:ea typeface="Adobe Fangsong Std R" pitchFamily="18" charset="-128"/>
                <a:cs typeface="Arial" charset="0"/>
              </a:defRPr>
            </a:lvl2pPr>
            <a:lvl3pPr marL="1137514" indent="-227503" eaLnBrk="0" hangingPunct="0">
              <a:spcBef>
                <a:spcPct val="30000"/>
              </a:spcBef>
              <a:buClr>
                <a:srgbClr val="669900"/>
              </a:buClr>
              <a:buFont typeface="Wingdings" pitchFamily="2" charset="2"/>
              <a:buChar char="§"/>
              <a:defRPr sz="1000">
                <a:solidFill>
                  <a:schemeClr val="tx1"/>
                </a:solidFill>
                <a:latin typeface="Arial" charset="0"/>
                <a:ea typeface="Adobe Fangsong Std R" pitchFamily="18" charset="-128"/>
                <a:cs typeface="Arial" charset="0"/>
              </a:defRPr>
            </a:lvl3pPr>
            <a:lvl4pPr marL="1592519" indent="-227503" eaLnBrk="0" hangingPunct="0">
              <a:spcBef>
                <a:spcPct val="30000"/>
              </a:spcBef>
              <a:buClr>
                <a:srgbClr val="669900"/>
              </a:buClr>
              <a:buFont typeface="Wingdings" pitchFamily="2" charset="2"/>
              <a:buChar char="§"/>
              <a:defRPr sz="800">
                <a:solidFill>
                  <a:schemeClr val="tx1"/>
                </a:solidFill>
                <a:latin typeface="Arial" charset="0"/>
                <a:ea typeface="Adobe Fangsong Std R" pitchFamily="18" charset="-128"/>
                <a:cs typeface="Arial" charset="0"/>
              </a:defRPr>
            </a:lvl4pPr>
            <a:lvl5pPr marL="2047524" indent="-227503" eaLnBrk="0" hangingPunct="0">
              <a:spcBef>
                <a:spcPct val="30000"/>
              </a:spcBef>
              <a:buClr>
                <a:srgbClr val="669900"/>
              </a:buClr>
              <a:buFont typeface="Wingdings" pitchFamily="2" charset="2"/>
              <a:buChar char="§"/>
              <a:defRPr sz="800" b="1">
                <a:solidFill>
                  <a:srgbClr val="669900"/>
                </a:solidFill>
                <a:latin typeface="Arial" charset="0"/>
                <a:ea typeface="Adobe Fangsong Std R" pitchFamily="18" charset="-128"/>
                <a:cs typeface="Arial" charset="0"/>
              </a:defRPr>
            </a:lvl5pPr>
            <a:lvl6pPr marL="2502530" indent="-227503" eaLnBrk="0" fontAlgn="base" hangingPunct="0">
              <a:spcBef>
                <a:spcPct val="30000"/>
              </a:spcBef>
              <a:spcAft>
                <a:spcPct val="0"/>
              </a:spcAft>
              <a:buClr>
                <a:srgbClr val="669900"/>
              </a:buClr>
              <a:buFont typeface="Wingdings" pitchFamily="2" charset="2"/>
              <a:buChar char="§"/>
              <a:defRPr sz="800" b="1">
                <a:solidFill>
                  <a:srgbClr val="669900"/>
                </a:solidFill>
                <a:latin typeface="Arial" charset="0"/>
                <a:ea typeface="Adobe Fangsong Std R" pitchFamily="18" charset="-128"/>
                <a:cs typeface="Arial" charset="0"/>
              </a:defRPr>
            </a:lvl6pPr>
            <a:lvl7pPr marL="2957535" indent="-227503" eaLnBrk="0" fontAlgn="base" hangingPunct="0">
              <a:spcBef>
                <a:spcPct val="30000"/>
              </a:spcBef>
              <a:spcAft>
                <a:spcPct val="0"/>
              </a:spcAft>
              <a:buClr>
                <a:srgbClr val="669900"/>
              </a:buClr>
              <a:buFont typeface="Wingdings" pitchFamily="2" charset="2"/>
              <a:buChar char="§"/>
              <a:defRPr sz="800" b="1">
                <a:solidFill>
                  <a:srgbClr val="669900"/>
                </a:solidFill>
                <a:latin typeface="Arial" charset="0"/>
                <a:ea typeface="Adobe Fangsong Std R" pitchFamily="18" charset="-128"/>
                <a:cs typeface="Arial" charset="0"/>
              </a:defRPr>
            </a:lvl7pPr>
            <a:lvl8pPr marL="3412541" indent="-227503" eaLnBrk="0" fontAlgn="base" hangingPunct="0">
              <a:spcBef>
                <a:spcPct val="30000"/>
              </a:spcBef>
              <a:spcAft>
                <a:spcPct val="0"/>
              </a:spcAft>
              <a:buClr>
                <a:srgbClr val="669900"/>
              </a:buClr>
              <a:buFont typeface="Wingdings" pitchFamily="2" charset="2"/>
              <a:buChar char="§"/>
              <a:defRPr sz="800" b="1">
                <a:solidFill>
                  <a:srgbClr val="669900"/>
                </a:solidFill>
                <a:latin typeface="Arial" charset="0"/>
                <a:ea typeface="Adobe Fangsong Std R" pitchFamily="18" charset="-128"/>
                <a:cs typeface="Arial" charset="0"/>
              </a:defRPr>
            </a:lvl8pPr>
            <a:lvl9pPr marL="3867546" indent="-227503" eaLnBrk="0" fontAlgn="base" hangingPunct="0">
              <a:spcBef>
                <a:spcPct val="30000"/>
              </a:spcBef>
              <a:spcAft>
                <a:spcPct val="0"/>
              </a:spcAft>
              <a:buClr>
                <a:srgbClr val="669900"/>
              </a:buClr>
              <a:buFont typeface="Wingdings" pitchFamily="2" charset="2"/>
              <a:buChar char="§"/>
              <a:defRPr sz="800" b="1">
                <a:solidFill>
                  <a:srgbClr val="669900"/>
                </a:solidFill>
                <a:latin typeface="Arial" charset="0"/>
                <a:ea typeface="Adobe Fangsong Std R" pitchFamily="18" charset="-128"/>
                <a:cs typeface="Arial" charset="0"/>
              </a:defRPr>
            </a:lvl9pPr>
          </a:lstStyle>
          <a:p>
            <a:pPr>
              <a:spcBef>
                <a:spcPct val="0"/>
              </a:spcBef>
            </a:pPr>
            <a:fld id="{F0C43257-C489-4857-B022-AE12F6EA2AC3}" type="slidenum">
              <a:rPr altLang="de-DE" sz="1000">
                <a:solidFill>
                  <a:schemeClr val="bg1"/>
                </a:solidFill>
              </a:rPr>
              <a:pPr>
                <a:spcBef>
                  <a:spcPct val="0"/>
                </a:spcBef>
              </a:pPr>
              <a:t>15</a:t>
            </a:fld>
            <a:endParaRPr altLang="de-DE" sz="1000" dirty="0">
              <a:solidFill>
                <a:schemeClr val="bg1"/>
              </a:solidFill>
            </a:endParaRPr>
          </a:p>
        </p:txBody>
      </p:sp>
    </p:spTree>
    <p:extLst>
      <p:ext uri="{BB962C8B-B14F-4D97-AF65-F5344CB8AC3E}">
        <p14:creationId xmlns:p14="http://schemas.microsoft.com/office/powerpoint/2010/main" val="36380394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Folienbildplatzhalter 1"/>
          <p:cNvSpPr>
            <a:spLocks noGrp="1" noRot="1" noChangeAspect="1" noTextEdit="1"/>
          </p:cNvSpPr>
          <p:nvPr>
            <p:ph type="sldImg"/>
          </p:nvPr>
        </p:nvSpPr>
        <p:spPr>
          <a:xfrm>
            <a:off x="523875" y="312738"/>
            <a:ext cx="5715000" cy="4287837"/>
          </a:xfrm>
          <a:ln/>
        </p:spPr>
      </p:sp>
      <p:sp>
        <p:nvSpPr>
          <p:cNvPr id="39939"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de-DE" dirty="0" smtClean="0">
              <a:latin typeface="Arial" charset="0"/>
              <a:cs typeface="Arial" charset="0"/>
            </a:endParaRPr>
          </a:p>
        </p:txBody>
      </p:sp>
      <p:sp>
        <p:nvSpPr>
          <p:cNvPr id="39940" name="Foliennummernplatzhalter 3"/>
          <p:cNvSpPr>
            <a:spLocks noGrp="1"/>
          </p:cNvSpPr>
          <p:nvPr>
            <p:ph type="sldNum" sz="quarter" idx="5"/>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b="1">
                <a:solidFill>
                  <a:schemeClr val="tx1"/>
                </a:solidFill>
                <a:latin typeface="Arial" charset="0"/>
                <a:cs typeface="Arial" charset="0"/>
              </a:defRPr>
            </a:lvl1pPr>
            <a:lvl2pPr marL="739384" indent="-284378" eaLnBrk="0" hangingPunct="0">
              <a:spcBef>
                <a:spcPct val="30000"/>
              </a:spcBef>
              <a:buClr>
                <a:srgbClr val="669900"/>
              </a:buClr>
              <a:buFont typeface="Wingdings" pitchFamily="2" charset="2"/>
              <a:buChar char="§"/>
              <a:defRPr sz="1200">
                <a:solidFill>
                  <a:schemeClr val="tx1"/>
                </a:solidFill>
                <a:latin typeface="Arial" charset="0"/>
                <a:ea typeface="Adobe Fangsong Std R" pitchFamily="18" charset="-128"/>
                <a:cs typeface="Arial" charset="0"/>
              </a:defRPr>
            </a:lvl2pPr>
            <a:lvl3pPr marL="1137514" indent="-227503" eaLnBrk="0" hangingPunct="0">
              <a:spcBef>
                <a:spcPct val="30000"/>
              </a:spcBef>
              <a:buClr>
                <a:srgbClr val="669900"/>
              </a:buClr>
              <a:buFont typeface="Wingdings" pitchFamily="2" charset="2"/>
              <a:buChar char="§"/>
              <a:defRPr sz="1000">
                <a:solidFill>
                  <a:schemeClr val="tx1"/>
                </a:solidFill>
                <a:latin typeface="Arial" charset="0"/>
                <a:ea typeface="Adobe Fangsong Std R" pitchFamily="18" charset="-128"/>
                <a:cs typeface="Arial" charset="0"/>
              </a:defRPr>
            </a:lvl3pPr>
            <a:lvl4pPr marL="1592519" indent="-227503" eaLnBrk="0" hangingPunct="0">
              <a:spcBef>
                <a:spcPct val="30000"/>
              </a:spcBef>
              <a:buClr>
                <a:srgbClr val="669900"/>
              </a:buClr>
              <a:buFont typeface="Wingdings" pitchFamily="2" charset="2"/>
              <a:buChar char="§"/>
              <a:defRPr sz="800">
                <a:solidFill>
                  <a:schemeClr val="tx1"/>
                </a:solidFill>
                <a:latin typeface="Arial" charset="0"/>
                <a:ea typeface="Adobe Fangsong Std R" pitchFamily="18" charset="-128"/>
                <a:cs typeface="Arial" charset="0"/>
              </a:defRPr>
            </a:lvl4pPr>
            <a:lvl5pPr marL="2047524" indent="-227503" eaLnBrk="0" hangingPunct="0">
              <a:spcBef>
                <a:spcPct val="30000"/>
              </a:spcBef>
              <a:buClr>
                <a:srgbClr val="669900"/>
              </a:buClr>
              <a:buFont typeface="Wingdings" pitchFamily="2" charset="2"/>
              <a:buChar char="§"/>
              <a:defRPr sz="800" b="1">
                <a:solidFill>
                  <a:srgbClr val="669900"/>
                </a:solidFill>
                <a:latin typeface="Arial" charset="0"/>
                <a:ea typeface="Adobe Fangsong Std R" pitchFamily="18" charset="-128"/>
                <a:cs typeface="Arial" charset="0"/>
              </a:defRPr>
            </a:lvl5pPr>
            <a:lvl6pPr marL="2502530" indent="-227503" eaLnBrk="0" fontAlgn="base" hangingPunct="0">
              <a:spcBef>
                <a:spcPct val="30000"/>
              </a:spcBef>
              <a:spcAft>
                <a:spcPct val="0"/>
              </a:spcAft>
              <a:buClr>
                <a:srgbClr val="669900"/>
              </a:buClr>
              <a:buFont typeface="Wingdings" pitchFamily="2" charset="2"/>
              <a:buChar char="§"/>
              <a:defRPr sz="800" b="1">
                <a:solidFill>
                  <a:srgbClr val="669900"/>
                </a:solidFill>
                <a:latin typeface="Arial" charset="0"/>
                <a:ea typeface="Adobe Fangsong Std R" pitchFamily="18" charset="-128"/>
                <a:cs typeface="Arial" charset="0"/>
              </a:defRPr>
            </a:lvl6pPr>
            <a:lvl7pPr marL="2957535" indent="-227503" eaLnBrk="0" fontAlgn="base" hangingPunct="0">
              <a:spcBef>
                <a:spcPct val="30000"/>
              </a:spcBef>
              <a:spcAft>
                <a:spcPct val="0"/>
              </a:spcAft>
              <a:buClr>
                <a:srgbClr val="669900"/>
              </a:buClr>
              <a:buFont typeface="Wingdings" pitchFamily="2" charset="2"/>
              <a:buChar char="§"/>
              <a:defRPr sz="800" b="1">
                <a:solidFill>
                  <a:srgbClr val="669900"/>
                </a:solidFill>
                <a:latin typeface="Arial" charset="0"/>
                <a:ea typeface="Adobe Fangsong Std R" pitchFamily="18" charset="-128"/>
                <a:cs typeface="Arial" charset="0"/>
              </a:defRPr>
            </a:lvl7pPr>
            <a:lvl8pPr marL="3412541" indent="-227503" eaLnBrk="0" fontAlgn="base" hangingPunct="0">
              <a:spcBef>
                <a:spcPct val="30000"/>
              </a:spcBef>
              <a:spcAft>
                <a:spcPct val="0"/>
              </a:spcAft>
              <a:buClr>
                <a:srgbClr val="669900"/>
              </a:buClr>
              <a:buFont typeface="Wingdings" pitchFamily="2" charset="2"/>
              <a:buChar char="§"/>
              <a:defRPr sz="800" b="1">
                <a:solidFill>
                  <a:srgbClr val="669900"/>
                </a:solidFill>
                <a:latin typeface="Arial" charset="0"/>
                <a:ea typeface="Adobe Fangsong Std R" pitchFamily="18" charset="-128"/>
                <a:cs typeface="Arial" charset="0"/>
              </a:defRPr>
            </a:lvl8pPr>
            <a:lvl9pPr marL="3867546" indent="-227503" eaLnBrk="0" fontAlgn="base" hangingPunct="0">
              <a:spcBef>
                <a:spcPct val="30000"/>
              </a:spcBef>
              <a:spcAft>
                <a:spcPct val="0"/>
              </a:spcAft>
              <a:buClr>
                <a:srgbClr val="669900"/>
              </a:buClr>
              <a:buFont typeface="Wingdings" pitchFamily="2" charset="2"/>
              <a:buChar char="§"/>
              <a:defRPr sz="800" b="1">
                <a:solidFill>
                  <a:srgbClr val="669900"/>
                </a:solidFill>
                <a:latin typeface="Arial" charset="0"/>
                <a:ea typeface="Adobe Fangsong Std R" pitchFamily="18" charset="-128"/>
                <a:cs typeface="Arial" charset="0"/>
              </a:defRPr>
            </a:lvl9pPr>
          </a:lstStyle>
          <a:p>
            <a:pPr>
              <a:spcBef>
                <a:spcPct val="0"/>
              </a:spcBef>
            </a:pPr>
            <a:fld id="{F0C43257-C489-4857-B022-AE12F6EA2AC3}" type="slidenum">
              <a:rPr altLang="de-DE" sz="1000">
                <a:solidFill>
                  <a:schemeClr val="bg1"/>
                </a:solidFill>
              </a:rPr>
              <a:pPr>
                <a:spcBef>
                  <a:spcPct val="0"/>
                </a:spcBef>
              </a:pPr>
              <a:t>16</a:t>
            </a:fld>
            <a:endParaRPr altLang="de-DE" sz="1000" dirty="0">
              <a:solidFill>
                <a:schemeClr val="bg1"/>
              </a:solidFill>
            </a:endParaRPr>
          </a:p>
        </p:txBody>
      </p:sp>
    </p:spTree>
    <p:extLst>
      <p:ext uri="{BB962C8B-B14F-4D97-AF65-F5344CB8AC3E}">
        <p14:creationId xmlns:p14="http://schemas.microsoft.com/office/powerpoint/2010/main" val="38240892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Folienbildplatzhalter 1"/>
          <p:cNvSpPr>
            <a:spLocks noGrp="1" noRot="1" noChangeAspect="1" noTextEdit="1"/>
          </p:cNvSpPr>
          <p:nvPr>
            <p:ph type="sldImg"/>
          </p:nvPr>
        </p:nvSpPr>
        <p:spPr>
          <a:xfrm>
            <a:off x="523875" y="312738"/>
            <a:ext cx="5715000" cy="4287837"/>
          </a:xfrm>
          <a:ln/>
        </p:spPr>
      </p:sp>
      <p:sp>
        <p:nvSpPr>
          <p:cNvPr id="37891"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de-DE" dirty="0" smtClean="0">
              <a:latin typeface="Arial" charset="0"/>
              <a:cs typeface="Arial" charset="0"/>
            </a:endParaRPr>
          </a:p>
        </p:txBody>
      </p:sp>
      <p:sp>
        <p:nvSpPr>
          <p:cNvPr id="37892" name="Foliennummernplatzhalter 3"/>
          <p:cNvSpPr>
            <a:spLocks noGrp="1"/>
          </p:cNvSpPr>
          <p:nvPr>
            <p:ph type="sldNum" sz="quarter" idx="5"/>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b="1">
                <a:solidFill>
                  <a:srgbClr val="999999"/>
                </a:solidFill>
                <a:latin typeface="Arial" charset="0"/>
                <a:cs typeface="Arial" charset="0"/>
              </a:defRPr>
            </a:lvl1pPr>
            <a:lvl2pPr marL="739384" indent="-284378" eaLnBrk="0" hangingPunct="0">
              <a:defRPr sz="2200" b="1">
                <a:solidFill>
                  <a:srgbClr val="999999"/>
                </a:solidFill>
                <a:latin typeface="Arial" charset="0"/>
                <a:cs typeface="Arial" charset="0"/>
              </a:defRPr>
            </a:lvl2pPr>
            <a:lvl3pPr marL="1137514" indent="-227503" eaLnBrk="0" hangingPunct="0">
              <a:defRPr sz="2200" b="1">
                <a:solidFill>
                  <a:srgbClr val="999999"/>
                </a:solidFill>
                <a:latin typeface="Arial" charset="0"/>
                <a:cs typeface="Arial" charset="0"/>
              </a:defRPr>
            </a:lvl3pPr>
            <a:lvl4pPr marL="1592519" indent="-227503" eaLnBrk="0" hangingPunct="0">
              <a:defRPr sz="2200" b="1">
                <a:solidFill>
                  <a:srgbClr val="999999"/>
                </a:solidFill>
                <a:latin typeface="Arial" charset="0"/>
                <a:cs typeface="Arial" charset="0"/>
              </a:defRPr>
            </a:lvl4pPr>
            <a:lvl5pPr marL="2047524" indent="-227503" eaLnBrk="0" hangingPunct="0">
              <a:defRPr sz="2200" b="1">
                <a:solidFill>
                  <a:srgbClr val="999999"/>
                </a:solidFill>
                <a:latin typeface="Arial" charset="0"/>
                <a:cs typeface="Arial" charset="0"/>
              </a:defRPr>
            </a:lvl5pPr>
            <a:lvl6pPr marL="2502530" indent="-227503" eaLnBrk="0" fontAlgn="base" hangingPunct="0">
              <a:spcBef>
                <a:spcPct val="0"/>
              </a:spcBef>
              <a:spcAft>
                <a:spcPct val="0"/>
              </a:spcAft>
              <a:defRPr sz="2200" b="1">
                <a:solidFill>
                  <a:srgbClr val="999999"/>
                </a:solidFill>
                <a:latin typeface="Arial" charset="0"/>
                <a:cs typeface="Arial" charset="0"/>
              </a:defRPr>
            </a:lvl6pPr>
            <a:lvl7pPr marL="2957535" indent="-227503" eaLnBrk="0" fontAlgn="base" hangingPunct="0">
              <a:spcBef>
                <a:spcPct val="0"/>
              </a:spcBef>
              <a:spcAft>
                <a:spcPct val="0"/>
              </a:spcAft>
              <a:defRPr sz="2200" b="1">
                <a:solidFill>
                  <a:srgbClr val="999999"/>
                </a:solidFill>
                <a:latin typeface="Arial" charset="0"/>
                <a:cs typeface="Arial" charset="0"/>
              </a:defRPr>
            </a:lvl7pPr>
            <a:lvl8pPr marL="3412541" indent="-227503" eaLnBrk="0" fontAlgn="base" hangingPunct="0">
              <a:spcBef>
                <a:spcPct val="0"/>
              </a:spcBef>
              <a:spcAft>
                <a:spcPct val="0"/>
              </a:spcAft>
              <a:defRPr sz="2200" b="1">
                <a:solidFill>
                  <a:srgbClr val="999999"/>
                </a:solidFill>
                <a:latin typeface="Arial" charset="0"/>
                <a:cs typeface="Arial" charset="0"/>
              </a:defRPr>
            </a:lvl8pPr>
            <a:lvl9pPr marL="3867546" indent="-227503" eaLnBrk="0" fontAlgn="base" hangingPunct="0">
              <a:spcBef>
                <a:spcPct val="0"/>
              </a:spcBef>
              <a:spcAft>
                <a:spcPct val="0"/>
              </a:spcAft>
              <a:defRPr sz="2200" b="1">
                <a:solidFill>
                  <a:srgbClr val="999999"/>
                </a:solidFill>
                <a:latin typeface="Arial" charset="0"/>
                <a:cs typeface="Arial" charset="0"/>
              </a:defRPr>
            </a:lvl9pPr>
          </a:lstStyle>
          <a:p>
            <a:fld id="{3B3B6FDC-7CC1-410D-AF90-70263EFCFC16}" type="slidenum">
              <a:rPr altLang="de-DE" sz="1000">
                <a:solidFill>
                  <a:schemeClr val="bg1"/>
                </a:solidFill>
              </a:rPr>
              <a:pPr/>
              <a:t>17</a:t>
            </a:fld>
            <a:endParaRPr altLang="de-DE" sz="1000" dirty="0">
              <a:solidFill>
                <a:schemeClr val="bg1"/>
              </a:solidFill>
            </a:endParaRPr>
          </a:p>
        </p:txBody>
      </p:sp>
    </p:spTree>
    <p:extLst>
      <p:ext uri="{BB962C8B-B14F-4D97-AF65-F5344CB8AC3E}">
        <p14:creationId xmlns:p14="http://schemas.microsoft.com/office/powerpoint/2010/main" val="39210730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UNDAF</a:t>
            </a:r>
            <a:r>
              <a:rPr lang="de-DE" baseline="0" dirty="0" smtClean="0"/>
              <a:t> United </a:t>
            </a:r>
            <a:r>
              <a:rPr lang="de-DE" baseline="0" dirty="0" err="1" smtClean="0"/>
              <a:t>Nations</a:t>
            </a:r>
            <a:r>
              <a:rPr lang="de-DE" baseline="0" dirty="0" smtClean="0"/>
              <a:t> Development </a:t>
            </a:r>
            <a:r>
              <a:rPr lang="de-DE" baseline="0" dirty="0" err="1" smtClean="0"/>
              <a:t>Assistence</a:t>
            </a:r>
            <a:r>
              <a:rPr lang="de-DE" baseline="0" dirty="0" smtClean="0"/>
              <a:t> Framework</a:t>
            </a:r>
            <a:endParaRPr lang="de-DE" dirty="0"/>
          </a:p>
        </p:txBody>
      </p:sp>
      <p:sp>
        <p:nvSpPr>
          <p:cNvPr id="4" name="Foliennummernplatzhalter 3"/>
          <p:cNvSpPr>
            <a:spLocks noGrp="1"/>
          </p:cNvSpPr>
          <p:nvPr>
            <p:ph type="sldNum" sz="quarter" idx="10"/>
          </p:nvPr>
        </p:nvSpPr>
        <p:spPr/>
        <p:txBody>
          <a:bodyPr/>
          <a:lstStyle/>
          <a:p>
            <a:fld id="{F202696D-CCFB-4048-9253-6A817B3BA7E0}" type="slidenum">
              <a:rPr lang="de-DE" smtClean="0"/>
              <a:t>18</a:t>
            </a:fld>
            <a:endParaRPr lang="de-DE"/>
          </a:p>
        </p:txBody>
      </p:sp>
    </p:spTree>
    <p:extLst>
      <p:ext uri="{BB962C8B-B14F-4D97-AF65-F5344CB8AC3E}">
        <p14:creationId xmlns:p14="http://schemas.microsoft.com/office/powerpoint/2010/main" val="33547195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Folienbildplatzhalter 1"/>
          <p:cNvSpPr>
            <a:spLocks noGrp="1" noRot="1" noChangeAspect="1" noTextEdit="1"/>
          </p:cNvSpPr>
          <p:nvPr>
            <p:ph type="sldImg"/>
          </p:nvPr>
        </p:nvSpPr>
        <p:spPr>
          <a:xfrm>
            <a:off x="523875" y="312738"/>
            <a:ext cx="5715000" cy="4287837"/>
          </a:xfrm>
          <a:ln/>
        </p:spPr>
      </p:sp>
      <p:sp>
        <p:nvSpPr>
          <p:cNvPr id="39939"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de-DE" dirty="0" smtClean="0">
                <a:latin typeface="Arial" charset="0"/>
                <a:cs typeface="Arial" charset="0"/>
              </a:rPr>
              <a:t>Refer to NAP elements and steps poster again!</a:t>
            </a:r>
          </a:p>
        </p:txBody>
      </p:sp>
      <p:sp>
        <p:nvSpPr>
          <p:cNvPr id="39940" name="Foliennummernplatzhalter 3"/>
          <p:cNvSpPr>
            <a:spLocks noGrp="1"/>
          </p:cNvSpPr>
          <p:nvPr>
            <p:ph type="sldNum" sz="quarter" idx="5"/>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b="1">
                <a:solidFill>
                  <a:schemeClr val="tx1"/>
                </a:solidFill>
                <a:latin typeface="Arial" charset="0"/>
                <a:cs typeface="Arial" charset="0"/>
              </a:defRPr>
            </a:lvl1pPr>
            <a:lvl2pPr marL="739384" indent="-284378" eaLnBrk="0" hangingPunct="0">
              <a:spcBef>
                <a:spcPct val="30000"/>
              </a:spcBef>
              <a:buClr>
                <a:srgbClr val="669900"/>
              </a:buClr>
              <a:buFont typeface="Wingdings" pitchFamily="2" charset="2"/>
              <a:buChar char="§"/>
              <a:defRPr sz="1200">
                <a:solidFill>
                  <a:schemeClr val="tx1"/>
                </a:solidFill>
                <a:latin typeface="Arial" charset="0"/>
                <a:ea typeface="Adobe Fangsong Std R" pitchFamily="18" charset="-128"/>
                <a:cs typeface="Arial" charset="0"/>
              </a:defRPr>
            </a:lvl2pPr>
            <a:lvl3pPr marL="1137514" indent="-227503" eaLnBrk="0" hangingPunct="0">
              <a:spcBef>
                <a:spcPct val="30000"/>
              </a:spcBef>
              <a:buClr>
                <a:srgbClr val="669900"/>
              </a:buClr>
              <a:buFont typeface="Wingdings" pitchFamily="2" charset="2"/>
              <a:buChar char="§"/>
              <a:defRPr sz="1000">
                <a:solidFill>
                  <a:schemeClr val="tx1"/>
                </a:solidFill>
                <a:latin typeface="Arial" charset="0"/>
                <a:ea typeface="Adobe Fangsong Std R" pitchFamily="18" charset="-128"/>
                <a:cs typeface="Arial" charset="0"/>
              </a:defRPr>
            </a:lvl3pPr>
            <a:lvl4pPr marL="1592519" indent="-227503" eaLnBrk="0" hangingPunct="0">
              <a:spcBef>
                <a:spcPct val="30000"/>
              </a:spcBef>
              <a:buClr>
                <a:srgbClr val="669900"/>
              </a:buClr>
              <a:buFont typeface="Wingdings" pitchFamily="2" charset="2"/>
              <a:buChar char="§"/>
              <a:defRPr sz="800">
                <a:solidFill>
                  <a:schemeClr val="tx1"/>
                </a:solidFill>
                <a:latin typeface="Arial" charset="0"/>
                <a:ea typeface="Adobe Fangsong Std R" pitchFamily="18" charset="-128"/>
                <a:cs typeface="Arial" charset="0"/>
              </a:defRPr>
            </a:lvl4pPr>
            <a:lvl5pPr marL="2047524" indent="-227503" eaLnBrk="0" hangingPunct="0">
              <a:spcBef>
                <a:spcPct val="30000"/>
              </a:spcBef>
              <a:buClr>
                <a:srgbClr val="669900"/>
              </a:buClr>
              <a:buFont typeface="Wingdings" pitchFamily="2" charset="2"/>
              <a:buChar char="§"/>
              <a:defRPr sz="800" b="1">
                <a:solidFill>
                  <a:srgbClr val="669900"/>
                </a:solidFill>
                <a:latin typeface="Arial" charset="0"/>
                <a:ea typeface="Adobe Fangsong Std R" pitchFamily="18" charset="-128"/>
                <a:cs typeface="Arial" charset="0"/>
              </a:defRPr>
            </a:lvl5pPr>
            <a:lvl6pPr marL="2502530" indent="-227503" eaLnBrk="0" fontAlgn="base" hangingPunct="0">
              <a:spcBef>
                <a:spcPct val="30000"/>
              </a:spcBef>
              <a:spcAft>
                <a:spcPct val="0"/>
              </a:spcAft>
              <a:buClr>
                <a:srgbClr val="669900"/>
              </a:buClr>
              <a:buFont typeface="Wingdings" pitchFamily="2" charset="2"/>
              <a:buChar char="§"/>
              <a:defRPr sz="800" b="1">
                <a:solidFill>
                  <a:srgbClr val="669900"/>
                </a:solidFill>
                <a:latin typeface="Arial" charset="0"/>
                <a:ea typeface="Adobe Fangsong Std R" pitchFamily="18" charset="-128"/>
                <a:cs typeface="Arial" charset="0"/>
              </a:defRPr>
            </a:lvl6pPr>
            <a:lvl7pPr marL="2957535" indent="-227503" eaLnBrk="0" fontAlgn="base" hangingPunct="0">
              <a:spcBef>
                <a:spcPct val="30000"/>
              </a:spcBef>
              <a:spcAft>
                <a:spcPct val="0"/>
              </a:spcAft>
              <a:buClr>
                <a:srgbClr val="669900"/>
              </a:buClr>
              <a:buFont typeface="Wingdings" pitchFamily="2" charset="2"/>
              <a:buChar char="§"/>
              <a:defRPr sz="800" b="1">
                <a:solidFill>
                  <a:srgbClr val="669900"/>
                </a:solidFill>
                <a:latin typeface="Arial" charset="0"/>
                <a:ea typeface="Adobe Fangsong Std R" pitchFamily="18" charset="-128"/>
                <a:cs typeface="Arial" charset="0"/>
              </a:defRPr>
            </a:lvl7pPr>
            <a:lvl8pPr marL="3412541" indent="-227503" eaLnBrk="0" fontAlgn="base" hangingPunct="0">
              <a:spcBef>
                <a:spcPct val="30000"/>
              </a:spcBef>
              <a:spcAft>
                <a:spcPct val="0"/>
              </a:spcAft>
              <a:buClr>
                <a:srgbClr val="669900"/>
              </a:buClr>
              <a:buFont typeface="Wingdings" pitchFamily="2" charset="2"/>
              <a:buChar char="§"/>
              <a:defRPr sz="800" b="1">
                <a:solidFill>
                  <a:srgbClr val="669900"/>
                </a:solidFill>
                <a:latin typeface="Arial" charset="0"/>
                <a:ea typeface="Adobe Fangsong Std R" pitchFamily="18" charset="-128"/>
                <a:cs typeface="Arial" charset="0"/>
              </a:defRPr>
            </a:lvl8pPr>
            <a:lvl9pPr marL="3867546" indent="-227503" eaLnBrk="0" fontAlgn="base" hangingPunct="0">
              <a:spcBef>
                <a:spcPct val="30000"/>
              </a:spcBef>
              <a:spcAft>
                <a:spcPct val="0"/>
              </a:spcAft>
              <a:buClr>
                <a:srgbClr val="669900"/>
              </a:buClr>
              <a:buFont typeface="Wingdings" pitchFamily="2" charset="2"/>
              <a:buChar char="§"/>
              <a:defRPr sz="800" b="1">
                <a:solidFill>
                  <a:srgbClr val="669900"/>
                </a:solidFill>
                <a:latin typeface="Arial" charset="0"/>
                <a:ea typeface="Adobe Fangsong Std R" pitchFamily="18" charset="-128"/>
                <a:cs typeface="Arial" charset="0"/>
              </a:defRPr>
            </a:lvl9pPr>
          </a:lstStyle>
          <a:p>
            <a:pPr>
              <a:spcBef>
                <a:spcPct val="0"/>
              </a:spcBef>
            </a:pPr>
            <a:fld id="{F0C43257-C489-4857-B022-AE12F6EA2AC3}" type="slidenum">
              <a:rPr altLang="de-DE" sz="1000">
                <a:solidFill>
                  <a:schemeClr val="bg1"/>
                </a:solidFill>
              </a:rPr>
              <a:pPr>
                <a:spcBef>
                  <a:spcPct val="0"/>
                </a:spcBef>
              </a:pPr>
              <a:t>2</a:t>
            </a:fld>
            <a:endParaRPr altLang="de-DE" sz="1000" dirty="0">
              <a:solidFill>
                <a:schemeClr val="bg1"/>
              </a:solidFill>
            </a:endParaRPr>
          </a:p>
        </p:txBody>
      </p:sp>
    </p:spTree>
    <p:extLst>
      <p:ext uri="{BB962C8B-B14F-4D97-AF65-F5344CB8AC3E}">
        <p14:creationId xmlns:p14="http://schemas.microsoft.com/office/powerpoint/2010/main" val="33367979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Folienbildplatzhalter 1"/>
          <p:cNvSpPr>
            <a:spLocks noGrp="1" noRot="1" noChangeAspect="1" noTextEdit="1"/>
          </p:cNvSpPr>
          <p:nvPr>
            <p:ph type="sldImg"/>
          </p:nvPr>
        </p:nvSpPr>
        <p:spPr>
          <a:xfrm>
            <a:off x="523875" y="312738"/>
            <a:ext cx="5715000" cy="4287837"/>
          </a:xfrm>
          <a:ln/>
        </p:spPr>
      </p:sp>
      <p:sp>
        <p:nvSpPr>
          <p:cNvPr id="39939"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sz="1200" kern="1200" dirty="0" smtClean="0">
                <a:solidFill>
                  <a:schemeClr val="tx1"/>
                </a:solidFill>
                <a:effectLst/>
                <a:latin typeface="+mn-lt"/>
                <a:ea typeface="+mn-ea"/>
                <a:cs typeface="+mn-cs"/>
              </a:rPr>
              <a:t>First </a:t>
            </a:r>
            <a:r>
              <a:rPr lang="de-DE" sz="1200" kern="1200" dirty="0" err="1" smtClean="0">
                <a:solidFill>
                  <a:schemeClr val="tx1"/>
                </a:solidFill>
                <a:effectLst/>
                <a:latin typeface="+mn-lt"/>
                <a:ea typeface="+mn-ea"/>
                <a:cs typeface="+mn-cs"/>
              </a:rPr>
              <a:t>of</a:t>
            </a:r>
            <a:r>
              <a:rPr lang="de-DE" sz="1200" kern="1200" dirty="0" smtClean="0">
                <a:solidFill>
                  <a:schemeClr val="tx1"/>
                </a:solidFill>
                <a:effectLst/>
                <a:latin typeface="+mn-lt"/>
                <a:ea typeface="+mn-ea"/>
                <a:cs typeface="+mn-cs"/>
              </a:rPr>
              <a:t> all, </a:t>
            </a:r>
            <a:r>
              <a:rPr lang="de-DE" sz="1200" kern="1200" dirty="0" err="1" smtClean="0">
                <a:solidFill>
                  <a:schemeClr val="tx1"/>
                </a:solidFill>
                <a:effectLst/>
                <a:latin typeface="+mn-lt"/>
                <a:ea typeface="+mn-ea"/>
                <a:cs typeface="+mn-cs"/>
              </a:rPr>
              <a:t>you</a:t>
            </a:r>
            <a:r>
              <a:rPr lang="de-DE" sz="1200" kern="1200" dirty="0" smtClean="0">
                <a:solidFill>
                  <a:schemeClr val="tx1"/>
                </a:solidFill>
                <a:effectLst/>
                <a:latin typeface="+mn-lt"/>
                <a:ea typeface="+mn-ea"/>
                <a:cs typeface="+mn-cs"/>
              </a:rPr>
              <a:t> will </a:t>
            </a:r>
            <a:r>
              <a:rPr lang="de-DE" sz="1200" kern="1200" dirty="0" err="1" smtClean="0">
                <a:solidFill>
                  <a:schemeClr val="tx1"/>
                </a:solidFill>
                <a:effectLst/>
                <a:latin typeface="+mn-lt"/>
                <a:ea typeface="+mn-ea"/>
                <a:cs typeface="+mn-cs"/>
              </a:rPr>
              <a:t>get</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to</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know</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some</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examples</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for</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coordination</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structures</a:t>
            </a:r>
            <a:r>
              <a:rPr lang="de-DE" sz="1200" kern="1200" dirty="0" smtClean="0">
                <a:solidFill>
                  <a:schemeClr val="tx1"/>
                </a:solidFill>
                <a:effectLst/>
                <a:latin typeface="+mn-lt"/>
                <a:ea typeface="+mn-ea"/>
                <a:cs typeface="+mn-cs"/>
              </a:rPr>
              <a:t>. </a:t>
            </a:r>
          </a:p>
          <a:p>
            <a:endParaRPr lang="de-DE" sz="1200"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The </a:t>
            </a:r>
            <a:r>
              <a:rPr lang="de-DE" sz="1200" kern="1200" dirty="0" err="1" smtClean="0">
                <a:solidFill>
                  <a:schemeClr val="tx1"/>
                </a:solidFill>
                <a:effectLst/>
                <a:latin typeface="+mn-lt"/>
                <a:ea typeface="+mn-ea"/>
                <a:cs typeface="+mn-cs"/>
              </a:rPr>
              <a:t>reason</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why</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we</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want</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to</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talk</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about</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coordintion</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structures</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is</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that</a:t>
            </a:r>
            <a:r>
              <a:rPr lang="de-DE" sz="1200" kern="1200" dirty="0" smtClean="0">
                <a:solidFill>
                  <a:schemeClr val="tx1"/>
                </a:solidFill>
                <a:effectLst/>
                <a:latin typeface="+mn-lt"/>
                <a:ea typeface="+mn-ea"/>
                <a:cs typeface="+mn-cs"/>
              </a:rPr>
              <a:t> a </a:t>
            </a:r>
            <a:r>
              <a:rPr lang="de-DE" sz="1200" kern="1200" dirty="0" err="1" smtClean="0">
                <a:solidFill>
                  <a:schemeClr val="tx1"/>
                </a:solidFill>
                <a:effectLst/>
                <a:latin typeface="+mn-lt"/>
                <a:ea typeface="+mn-ea"/>
                <a:cs typeface="+mn-cs"/>
              </a:rPr>
              <a:t>roadmap</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itself</a:t>
            </a:r>
            <a:r>
              <a:rPr lang="de-DE" sz="1200" kern="1200" baseline="0" dirty="0" smtClean="0">
                <a:solidFill>
                  <a:schemeClr val="tx1"/>
                </a:solidFill>
                <a:effectLst/>
                <a:latin typeface="+mn-lt"/>
                <a:ea typeface="+mn-ea"/>
                <a:cs typeface="+mn-cs"/>
              </a:rPr>
              <a:t> </a:t>
            </a:r>
            <a:r>
              <a:rPr lang="de-DE" sz="1200" kern="1200" baseline="0" dirty="0" err="1" smtClean="0">
                <a:solidFill>
                  <a:schemeClr val="tx1"/>
                </a:solidFill>
                <a:effectLst/>
                <a:latin typeface="+mn-lt"/>
                <a:ea typeface="+mn-ea"/>
                <a:cs typeface="+mn-cs"/>
              </a:rPr>
              <a:t>can</a:t>
            </a:r>
            <a:r>
              <a:rPr lang="de-DE" sz="1200" kern="1200" baseline="0" dirty="0" smtClean="0">
                <a:solidFill>
                  <a:schemeClr val="tx1"/>
                </a:solidFill>
                <a:effectLst/>
                <a:latin typeface="+mn-lt"/>
                <a:ea typeface="+mn-ea"/>
                <a:cs typeface="+mn-cs"/>
              </a:rPr>
              <a:t> just </a:t>
            </a:r>
            <a:r>
              <a:rPr lang="de-DE" sz="1200" kern="1200" baseline="0" dirty="0" err="1" smtClean="0">
                <a:solidFill>
                  <a:schemeClr val="tx1"/>
                </a:solidFill>
                <a:effectLst/>
                <a:latin typeface="+mn-lt"/>
                <a:ea typeface="+mn-ea"/>
                <a:cs typeface="+mn-cs"/>
              </a:rPr>
              <a:t>be</a:t>
            </a:r>
            <a:r>
              <a:rPr lang="de-DE" sz="1200" kern="1200" baseline="0" dirty="0" smtClean="0">
                <a:solidFill>
                  <a:schemeClr val="tx1"/>
                </a:solidFill>
                <a:effectLst/>
                <a:latin typeface="+mn-lt"/>
                <a:ea typeface="+mn-ea"/>
                <a:cs typeface="+mn-cs"/>
              </a:rPr>
              <a:t> a </a:t>
            </a:r>
            <a:r>
              <a:rPr lang="de-DE" sz="1200" kern="1200" baseline="0" dirty="0" err="1" smtClean="0">
                <a:solidFill>
                  <a:schemeClr val="tx1"/>
                </a:solidFill>
                <a:effectLst/>
                <a:latin typeface="+mn-lt"/>
                <a:ea typeface="+mn-ea"/>
                <a:cs typeface="+mn-cs"/>
              </a:rPr>
              <a:t>document</a:t>
            </a:r>
            <a:r>
              <a:rPr lang="de-DE" sz="1200" kern="1200" baseline="0" dirty="0" smtClean="0">
                <a:solidFill>
                  <a:schemeClr val="tx1"/>
                </a:solidFill>
                <a:effectLst/>
                <a:latin typeface="+mn-lt"/>
                <a:ea typeface="+mn-ea"/>
                <a:cs typeface="+mn-cs"/>
              </a:rPr>
              <a:t>. </a:t>
            </a:r>
            <a:r>
              <a:rPr lang="de-DE" sz="1200" kern="1200" baseline="0" dirty="0" err="1" smtClean="0">
                <a:solidFill>
                  <a:schemeClr val="tx1"/>
                </a:solidFill>
                <a:effectLst/>
                <a:latin typeface="+mn-lt"/>
                <a:ea typeface="+mn-ea"/>
                <a:cs typeface="+mn-cs"/>
              </a:rPr>
              <a:t>We</a:t>
            </a:r>
            <a:r>
              <a:rPr lang="de-DE" sz="1200" kern="1200" baseline="0" dirty="0" smtClean="0">
                <a:solidFill>
                  <a:schemeClr val="tx1"/>
                </a:solidFill>
                <a:effectLst/>
                <a:latin typeface="+mn-lt"/>
                <a:ea typeface="+mn-ea"/>
                <a:cs typeface="+mn-cs"/>
              </a:rPr>
              <a:t> </a:t>
            </a:r>
            <a:r>
              <a:rPr lang="de-DE" sz="1200" kern="1200" baseline="0" dirty="0" err="1" smtClean="0">
                <a:solidFill>
                  <a:schemeClr val="tx1"/>
                </a:solidFill>
                <a:effectLst/>
                <a:latin typeface="+mn-lt"/>
                <a:ea typeface="+mn-ea"/>
                <a:cs typeface="+mn-cs"/>
              </a:rPr>
              <a:t>want</a:t>
            </a:r>
            <a:r>
              <a:rPr lang="de-DE" sz="1200" kern="1200" baseline="0" dirty="0" smtClean="0">
                <a:solidFill>
                  <a:schemeClr val="tx1"/>
                </a:solidFill>
                <a:effectLst/>
                <a:latin typeface="+mn-lt"/>
                <a:ea typeface="+mn-ea"/>
                <a:cs typeface="+mn-cs"/>
              </a:rPr>
              <a:t> </a:t>
            </a:r>
            <a:r>
              <a:rPr lang="de-DE" sz="1200" kern="1200" baseline="0" dirty="0" err="1" smtClean="0">
                <a:solidFill>
                  <a:schemeClr val="tx1"/>
                </a:solidFill>
                <a:effectLst/>
                <a:latin typeface="+mn-lt"/>
                <a:ea typeface="+mn-ea"/>
                <a:cs typeface="+mn-cs"/>
              </a:rPr>
              <a:t>to</a:t>
            </a:r>
            <a:r>
              <a:rPr lang="de-DE" sz="1200" kern="1200" baseline="0" dirty="0" smtClean="0">
                <a:solidFill>
                  <a:schemeClr val="tx1"/>
                </a:solidFill>
                <a:effectLst/>
                <a:latin typeface="+mn-lt"/>
                <a:ea typeface="+mn-ea"/>
                <a:cs typeface="+mn-cs"/>
              </a:rPr>
              <a:t> </a:t>
            </a:r>
            <a:r>
              <a:rPr lang="de-DE" sz="1200" kern="1200" baseline="0" dirty="0" err="1" smtClean="0">
                <a:solidFill>
                  <a:schemeClr val="tx1"/>
                </a:solidFill>
                <a:effectLst/>
                <a:latin typeface="+mn-lt"/>
                <a:ea typeface="+mn-ea"/>
                <a:cs typeface="+mn-cs"/>
              </a:rPr>
              <a:t>fill</a:t>
            </a:r>
            <a:r>
              <a:rPr lang="de-DE" sz="1200" kern="1200" baseline="0" dirty="0" smtClean="0">
                <a:solidFill>
                  <a:schemeClr val="tx1"/>
                </a:solidFill>
                <a:effectLst/>
                <a:latin typeface="+mn-lt"/>
                <a:ea typeface="+mn-ea"/>
                <a:cs typeface="+mn-cs"/>
              </a:rPr>
              <a:t> </a:t>
            </a:r>
            <a:r>
              <a:rPr lang="de-DE" sz="1200" kern="1200" baseline="0" dirty="0" err="1" smtClean="0">
                <a:solidFill>
                  <a:schemeClr val="tx1"/>
                </a:solidFill>
                <a:effectLst/>
                <a:latin typeface="+mn-lt"/>
                <a:ea typeface="+mn-ea"/>
                <a:cs typeface="+mn-cs"/>
              </a:rPr>
              <a:t>it</a:t>
            </a:r>
            <a:r>
              <a:rPr lang="de-DE" sz="1200" kern="1200" baseline="0" dirty="0" smtClean="0">
                <a:solidFill>
                  <a:schemeClr val="tx1"/>
                </a:solidFill>
                <a:effectLst/>
                <a:latin typeface="+mn-lt"/>
                <a:ea typeface="+mn-ea"/>
                <a:cs typeface="+mn-cs"/>
              </a:rPr>
              <a:t> </a:t>
            </a:r>
            <a:r>
              <a:rPr lang="de-DE" sz="1200" kern="1200" baseline="0" dirty="0" err="1" smtClean="0">
                <a:solidFill>
                  <a:schemeClr val="tx1"/>
                </a:solidFill>
                <a:effectLst/>
                <a:latin typeface="+mn-lt"/>
                <a:ea typeface="+mn-ea"/>
                <a:cs typeface="+mn-cs"/>
              </a:rPr>
              <a:t>with</a:t>
            </a:r>
            <a:r>
              <a:rPr lang="de-DE" sz="1200" kern="1200" baseline="0" dirty="0" smtClean="0">
                <a:solidFill>
                  <a:schemeClr val="tx1"/>
                </a:solidFill>
                <a:effectLst/>
                <a:latin typeface="+mn-lt"/>
                <a:ea typeface="+mn-ea"/>
                <a:cs typeface="+mn-cs"/>
              </a:rPr>
              <a:t> live – </a:t>
            </a:r>
            <a:r>
              <a:rPr lang="de-DE" sz="1200" kern="1200" baseline="0" dirty="0" err="1" smtClean="0">
                <a:solidFill>
                  <a:schemeClr val="tx1"/>
                </a:solidFill>
                <a:effectLst/>
                <a:latin typeface="+mn-lt"/>
                <a:ea typeface="+mn-ea"/>
                <a:cs typeface="+mn-cs"/>
              </a:rPr>
              <a:t>and</a:t>
            </a:r>
            <a:r>
              <a:rPr lang="de-DE" sz="1200" kern="1200" baseline="0" dirty="0" smtClean="0">
                <a:solidFill>
                  <a:schemeClr val="tx1"/>
                </a:solidFill>
                <a:effectLst/>
                <a:latin typeface="+mn-lt"/>
                <a:ea typeface="+mn-ea"/>
                <a:cs typeface="+mn-cs"/>
              </a:rPr>
              <a:t> live </a:t>
            </a:r>
            <a:r>
              <a:rPr lang="de-DE" sz="1200" kern="1200" baseline="0" dirty="0" err="1" smtClean="0">
                <a:solidFill>
                  <a:schemeClr val="tx1"/>
                </a:solidFill>
                <a:effectLst/>
                <a:latin typeface="+mn-lt"/>
                <a:ea typeface="+mn-ea"/>
                <a:cs typeface="+mn-cs"/>
              </a:rPr>
              <a:t>means</a:t>
            </a:r>
            <a:r>
              <a:rPr lang="de-DE" sz="1200" kern="1200" baseline="0" dirty="0" smtClean="0">
                <a:solidFill>
                  <a:schemeClr val="tx1"/>
                </a:solidFill>
                <a:effectLst/>
                <a:latin typeface="+mn-lt"/>
                <a:ea typeface="+mn-ea"/>
                <a:cs typeface="+mn-cs"/>
              </a:rPr>
              <a:t> </a:t>
            </a:r>
            <a:r>
              <a:rPr lang="de-DE" sz="1200" kern="1200" baseline="0" dirty="0" err="1" smtClean="0">
                <a:solidFill>
                  <a:schemeClr val="tx1"/>
                </a:solidFill>
                <a:effectLst/>
                <a:latin typeface="+mn-lt"/>
                <a:ea typeface="+mn-ea"/>
                <a:cs typeface="+mn-cs"/>
              </a:rPr>
              <a:t>people</a:t>
            </a:r>
            <a:r>
              <a:rPr lang="de-DE" sz="1200" kern="1200" baseline="0" dirty="0" smtClean="0">
                <a:solidFill>
                  <a:schemeClr val="tx1"/>
                </a:solidFill>
                <a:effectLst/>
                <a:latin typeface="+mn-lt"/>
                <a:ea typeface="+mn-ea"/>
                <a:cs typeface="+mn-cs"/>
              </a:rPr>
              <a:t> </a:t>
            </a:r>
            <a:r>
              <a:rPr lang="de-DE" sz="1200" kern="1200" baseline="0" dirty="0" err="1" smtClean="0">
                <a:solidFill>
                  <a:schemeClr val="tx1"/>
                </a:solidFill>
                <a:effectLst/>
                <a:latin typeface="+mn-lt"/>
                <a:ea typeface="+mn-ea"/>
                <a:cs typeface="+mn-cs"/>
              </a:rPr>
              <a:t>and</a:t>
            </a:r>
            <a:r>
              <a:rPr lang="de-DE" sz="1200" kern="1200" baseline="0" dirty="0" smtClean="0">
                <a:solidFill>
                  <a:schemeClr val="tx1"/>
                </a:solidFill>
                <a:effectLst/>
                <a:latin typeface="+mn-lt"/>
                <a:ea typeface="+mn-ea"/>
                <a:cs typeface="+mn-cs"/>
              </a:rPr>
              <a:t> </a:t>
            </a:r>
            <a:r>
              <a:rPr lang="de-DE" sz="1200" kern="1200" baseline="0" dirty="0" err="1" smtClean="0">
                <a:solidFill>
                  <a:schemeClr val="tx1"/>
                </a:solidFill>
                <a:effectLst/>
                <a:latin typeface="+mn-lt"/>
                <a:ea typeface="+mn-ea"/>
                <a:cs typeface="+mn-cs"/>
              </a:rPr>
              <a:t>institutions</a:t>
            </a:r>
            <a:r>
              <a:rPr lang="de-DE" sz="1200" kern="1200" baseline="0" dirty="0" smtClean="0">
                <a:solidFill>
                  <a:schemeClr val="tx1"/>
                </a:solidFill>
                <a:effectLst/>
                <a:latin typeface="+mn-lt"/>
                <a:ea typeface="+mn-ea"/>
                <a:cs typeface="+mn-cs"/>
              </a:rPr>
              <a:t> </a:t>
            </a:r>
            <a:r>
              <a:rPr lang="de-DE" sz="1200" kern="1200" baseline="0" dirty="0" err="1" smtClean="0">
                <a:solidFill>
                  <a:schemeClr val="tx1"/>
                </a:solidFill>
                <a:effectLst/>
                <a:latin typeface="+mn-lt"/>
                <a:ea typeface="+mn-ea"/>
                <a:cs typeface="+mn-cs"/>
              </a:rPr>
              <a:t>that</a:t>
            </a:r>
            <a:r>
              <a:rPr lang="de-DE" sz="1200" kern="1200" baseline="0" dirty="0" smtClean="0">
                <a:solidFill>
                  <a:schemeClr val="tx1"/>
                </a:solidFill>
                <a:effectLst/>
                <a:latin typeface="+mn-lt"/>
                <a:ea typeface="+mn-ea"/>
                <a:cs typeface="+mn-cs"/>
              </a:rPr>
              <a:t> </a:t>
            </a:r>
            <a:r>
              <a:rPr lang="de-DE" sz="1200" kern="1200" baseline="0" dirty="0" err="1" smtClean="0">
                <a:solidFill>
                  <a:schemeClr val="tx1"/>
                </a:solidFill>
                <a:effectLst/>
                <a:latin typeface="+mn-lt"/>
                <a:ea typeface="+mn-ea"/>
                <a:cs typeface="+mn-cs"/>
              </a:rPr>
              <a:t>have</a:t>
            </a:r>
            <a:r>
              <a:rPr lang="de-DE" sz="1200" kern="1200" baseline="0" dirty="0" smtClean="0">
                <a:solidFill>
                  <a:schemeClr val="tx1"/>
                </a:solidFill>
                <a:effectLst/>
                <a:latin typeface="+mn-lt"/>
                <a:ea typeface="+mn-ea"/>
                <a:cs typeface="+mn-cs"/>
              </a:rPr>
              <a:t> </a:t>
            </a:r>
            <a:r>
              <a:rPr lang="de-DE" sz="1200" kern="1200" baseline="0" dirty="0" err="1" smtClean="0">
                <a:solidFill>
                  <a:schemeClr val="tx1"/>
                </a:solidFill>
                <a:effectLst/>
                <a:latin typeface="+mn-lt"/>
                <a:ea typeface="+mn-ea"/>
                <a:cs typeface="+mn-cs"/>
              </a:rPr>
              <a:t>tasks</a:t>
            </a:r>
            <a:r>
              <a:rPr lang="de-DE" sz="1200" kern="1200" baseline="0" dirty="0" smtClean="0">
                <a:solidFill>
                  <a:schemeClr val="tx1"/>
                </a:solidFill>
                <a:effectLst/>
                <a:latin typeface="+mn-lt"/>
                <a:ea typeface="+mn-ea"/>
                <a:cs typeface="+mn-cs"/>
              </a:rPr>
              <a:t> </a:t>
            </a:r>
            <a:r>
              <a:rPr lang="de-DE" sz="1200" kern="1200" baseline="0" dirty="0" err="1" smtClean="0">
                <a:solidFill>
                  <a:schemeClr val="tx1"/>
                </a:solidFill>
                <a:effectLst/>
                <a:latin typeface="+mn-lt"/>
                <a:ea typeface="+mn-ea"/>
                <a:cs typeface="+mn-cs"/>
              </a:rPr>
              <a:t>and</a:t>
            </a:r>
            <a:r>
              <a:rPr lang="de-DE" sz="1200" kern="1200" baseline="0" dirty="0" smtClean="0">
                <a:solidFill>
                  <a:schemeClr val="tx1"/>
                </a:solidFill>
                <a:effectLst/>
                <a:latin typeface="+mn-lt"/>
                <a:ea typeface="+mn-ea"/>
                <a:cs typeface="+mn-cs"/>
              </a:rPr>
              <a:t> </a:t>
            </a:r>
            <a:r>
              <a:rPr lang="de-DE" sz="1200" kern="1200" baseline="0" dirty="0" err="1" smtClean="0">
                <a:solidFill>
                  <a:schemeClr val="tx1"/>
                </a:solidFill>
                <a:effectLst/>
                <a:latin typeface="+mn-lt"/>
                <a:ea typeface="+mn-ea"/>
                <a:cs typeface="+mn-cs"/>
              </a:rPr>
              <a:t>responsibilities</a:t>
            </a:r>
            <a:r>
              <a:rPr lang="de-DE" sz="1200" kern="1200" baseline="0" dirty="0" smtClean="0">
                <a:solidFill>
                  <a:schemeClr val="tx1"/>
                </a:solidFill>
                <a:effectLst/>
                <a:latin typeface="+mn-lt"/>
                <a:ea typeface="+mn-ea"/>
                <a:cs typeface="+mn-cs"/>
              </a:rPr>
              <a:t> </a:t>
            </a:r>
            <a:r>
              <a:rPr lang="de-DE" sz="1200" kern="1200" baseline="0" dirty="0" err="1" smtClean="0">
                <a:solidFill>
                  <a:schemeClr val="tx1"/>
                </a:solidFill>
                <a:effectLst/>
                <a:latin typeface="+mn-lt"/>
                <a:ea typeface="+mn-ea"/>
                <a:cs typeface="+mn-cs"/>
              </a:rPr>
              <a:t>to</a:t>
            </a:r>
            <a:r>
              <a:rPr lang="de-DE" sz="1200" kern="1200" baseline="0" dirty="0" smtClean="0">
                <a:solidFill>
                  <a:schemeClr val="tx1"/>
                </a:solidFill>
                <a:effectLst/>
                <a:latin typeface="+mn-lt"/>
                <a:ea typeface="+mn-ea"/>
                <a:cs typeface="+mn-cs"/>
              </a:rPr>
              <a:t> </a:t>
            </a:r>
            <a:r>
              <a:rPr lang="de-DE" sz="1200" kern="1200" baseline="0" dirty="0" err="1" smtClean="0">
                <a:solidFill>
                  <a:schemeClr val="tx1"/>
                </a:solidFill>
                <a:effectLst/>
                <a:latin typeface="+mn-lt"/>
                <a:ea typeface="+mn-ea"/>
                <a:cs typeface="+mn-cs"/>
              </a:rPr>
              <a:t>fulfill</a:t>
            </a:r>
            <a:r>
              <a:rPr lang="de-DE" sz="1200" kern="1200" baseline="0" dirty="0" smtClean="0">
                <a:solidFill>
                  <a:schemeClr val="tx1"/>
                </a:solidFill>
                <a:effectLst/>
                <a:latin typeface="+mn-lt"/>
                <a:ea typeface="+mn-ea"/>
                <a:cs typeface="+mn-cs"/>
              </a:rPr>
              <a:t> </a:t>
            </a:r>
            <a:r>
              <a:rPr lang="de-DE" sz="1200" kern="1200" baseline="0" dirty="0" err="1" smtClean="0">
                <a:solidFill>
                  <a:schemeClr val="tx1"/>
                </a:solidFill>
                <a:effectLst/>
                <a:latin typeface="+mn-lt"/>
                <a:ea typeface="+mn-ea"/>
                <a:cs typeface="+mn-cs"/>
              </a:rPr>
              <a:t>or</a:t>
            </a:r>
            <a:r>
              <a:rPr lang="de-DE" sz="1200" kern="1200" baseline="0" dirty="0" smtClean="0">
                <a:solidFill>
                  <a:schemeClr val="tx1"/>
                </a:solidFill>
                <a:effectLst/>
                <a:latin typeface="+mn-lt"/>
                <a:ea typeface="+mn-ea"/>
                <a:cs typeface="+mn-cs"/>
              </a:rPr>
              <a:t> </a:t>
            </a:r>
            <a:r>
              <a:rPr lang="de-DE" sz="1200" kern="1200" baseline="0" dirty="0" err="1" smtClean="0">
                <a:solidFill>
                  <a:schemeClr val="tx1"/>
                </a:solidFill>
                <a:effectLst/>
                <a:latin typeface="+mn-lt"/>
                <a:ea typeface="+mn-ea"/>
                <a:cs typeface="+mn-cs"/>
              </a:rPr>
              <a:t>are</a:t>
            </a:r>
            <a:r>
              <a:rPr lang="de-DE" sz="1200" kern="1200" baseline="0" dirty="0" smtClean="0">
                <a:solidFill>
                  <a:schemeClr val="tx1"/>
                </a:solidFill>
                <a:effectLst/>
                <a:latin typeface="+mn-lt"/>
                <a:ea typeface="+mn-ea"/>
                <a:cs typeface="+mn-cs"/>
              </a:rPr>
              <a:t> </a:t>
            </a:r>
            <a:r>
              <a:rPr lang="de-DE" sz="1200" kern="1200" baseline="0" dirty="0" err="1" smtClean="0">
                <a:solidFill>
                  <a:schemeClr val="tx1"/>
                </a:solidFill>
                <a:effectLst/>
                <a:latin typeface="+mn-lt"/>
                <a:ea typeface="+mn-ea"/>
                <a:cs typeface="+mn-cs"/>
              </a:rPr>
              <a:t>resource</a:t>
            </a:r>
            <a:r>
              <a:rPr lang="de-DE" sz="1200" kern="1200" baseline="0" dirty="0" smtClean="0">
                <a:solidFill>
                  <a:schemeClr val="tx1"/>
                </a:solidFill>
                <a:effectLst/>
                <a:latin typeface="+mn-lt"/>
                <a:ea typeface="+mn-ea"/>
                <a:cs typeface="+mn-cs"/>
              </a:rPr>
              <a:t> </a:t>
            </a:r>
            <a:r>
              <a:rPr lang="de-DE" sz="1200" kern="1200" baseline="0" dirty="0" err="1" smtClean="0">
                <a:solidFill>
                  <a:schemeClr val="tx1"/>
                </a:solidFill>
                <a:effectLst/>
                <a:latin typeface="+mn-lt"/>
                <a:ea typeface="+mn-ea"/>
                <a:cs typeface="+mn-cs"/>
              </a:rPr>
              <a:t>persons</a:t>
            </a:r>
            <a:r>
              <a:rPr lang="de-DE" sz="1200" kern="1200" baseline="0" dirty="0" smtClean="0">
                <a:solidFill>
                  <a:schemeClr val="tx1"/>
                </a:solidFill>
                <a:effectLst/>
                <a:latin typeface="+mn-lt"/>
                <a:ea typeface="+mn-ea"/>
                <a:cs typeface="+mn-cs"/>
              </a:rPr>
              <a:t> </a:t>
            </a:r>
            <a:r>
              <a:rPr lang="de-DE" sz="1200" kern="1200" baseline="0" dirty="0" err="1" smtClean="0">
                <a:solidFill>
                  <a:schemeClr val="tx1"/>
                </a:solidFill>
                <a:effectLst/>
                <a:latin typeface="+mn-lt"/>
                <a:ea typeface="+mn-ea"/>
                <a:cs typeface="+mn-cs"/>
              </a:rPr>
              <a:t>and</a:t>
            </a:r>
            <a:r>
              <a:rPr lang="de-DE" sz="1200" kern="1200" baseline="0" dirty="0" smtClean="0">
                <a:solidFill>
                  <a:schemeClr val="tx1"/>
                </a:solidFill>
                <a:effectLst/>
                <a:latin typeface="+mn-lt"/>
                <a:ea typeface="+mn-ea"/>
                <a:cs typeface="+mn-cs"/>
              </a:rPr>
              <a:t> </a:t>
            </a:r>
            <a:r>
              <a:rPr lang="de-DE" sz="1200" kern="1200" baseline="0" dirty="0" err="1" smtClean="0">
                <a:solidFill>
                  <a:schemeClr val="tx1"/>
                </a:solidFill>
                <a:effectLst/>
                <a:latin typeface="+mn-lt"/>
                <a:ea typeface="+mn-ea"/>
                <a:cs typeface="+mn-cs"/>
              </a:rPr>
              <a:t>drivers</a:t>
            </a:r>
            <a:r>
              <a:rPr lang="de-DE" sz="1200" kern="1200" baseline="0" dirty="0" smtClean="0">
                <a:solidFill>
                  <a:schemeClr val="tx1"/>
                </a:solidFill>
                <a:effectLst/>
                <a:latin typeface="+mn-lt"/>
                <a:ea typeface="+mn-ea"/>
                <a:cs typeface="+mn-cs"/>
              </a:rPr>
              <a:t> </a:t>
            </a:r>
            <a:r>
              <a:rPr lang="de-DE" sz="1200" kern="1200" baseline="0" dirty="0" err="1" smtClean="0">
                <a:solidFill>
                  <a:schemeClr val="tx1"/>
                </a:solidFill>
                <a:effectLst/>
                <a:latin typeface="+mn-lt"/>
                <a:ea typeface="+mn-ea"/>
                <a:cs typeface="+mn-cs"/>
              </a:rPr>
              <a:t>of</a:t>
            </a:r>
            <a:r>
              <a:rPr lang="de-DE" sz="1200" kern="1200" baseline="0" dirty="0" smtClean="0">
                <a:solidFill>
                  <a:schemeClr val="tx1"/>
                </a:solidFill>
                <a:effectLst/>
                <a:latin typeface="+mn-lt"/>
                <a:ea typeface="+mn-ea"/>
                <a:cs typeface="+mn-cs"/>
              </a:rPr>
              <a:t> </a:t>
            </a:r>
            <a:r>
              <a:rPr lang="de-DE" sz="1200" kern="1200" baseline="0" dirty="0" err="1" smtClean="0">
                <a:solidFill>
                  <a:schemeClr val="tx1"/>
                </a:solidFill>
                <a:effectLst/>
                <a:latin typeface="+mn-lt"/>
                <a:ea typeface="+mn-ea"/>
                <a:cs typeface="+mn-cs"/>
              </a:rPr>
              <a:t>the</a:t>
            </a:r>
            <a:r>
              <a:rPr lang="de-DE" sz="1200" kern="1200" baseline="0" dirty="0" smtClean="0">
                <a:solidFill>
                  <a:schemeClr val="tx1"/>
                </a:solidFill>
                <a:effectLst/>
                <a:latin typeface="+mn-lt"/>
                <a:ea typeface="+mn-ea"/>
                <a:cs typeface="+mn-cs"/>
              </a:rPr>
              <a:t> </a:t>
            </a:r>
            <a:r>
              <a:rPr lang="de-DE" sz="1200" kern="1200" baseline="0" dirty="0" err="1" smtClean="0">
                <a:solidFill>
                  <a:schemeClr val="tx1"/>
                </a:solidFill>
                <a:effectLst/>
                <a:latin typeface="+mn-lt"/>
                <a:ea typeface="+mn-ea"/>
                <a:cs typeface="+mn-cs"/>
              </a:rPr>
              <a:t>process</a:t>
            </a:r>
            <a:r>
              <a:rPr lang="de-DE" sz="1200" kern="1200" baseline="0" dirty="0" smtClean="0">
                <a:solidFill>
                  <a:schemeClr val="tx1"/>
                </a:solidFill>
                <a:effectLst/>
                <a:latin typeface="+mn-lt"/>
                <a:ea typeface="+mn-ea"/>
                <a:cs typeface="+mn-cs"/>
              </a:rPr>
              <a:t>. </a:t>
            </a:r>
          </a:p>
          <a:p>
            <a:endParaRPr lang="de-DE" sz="1200" kern="1200" baseline="0" dirty="0" smtClean="0">
              <a:solidFill>
                <a:schemeClr val="tx1"/>
              </a:solidFill>
              <a:effectLst/>
              <a:latin typeface="+mn-lt"/>
              <a:ea typeface="+mn-ea"/>
              <a:cs typeface="+mn-cs"/>
            </a:endParaRPr>
          </a:p>
          <a:p>
            <a:r>
              <a:rPr lang="de-DE" sz="1200" kern="1200" baseline="0" dirty="0" err="1" smtClean="0">
                <a:solidFill>
                  <a:schemeClr val="tx1"/>
                </a:solidFill>
                <a:effectLst/>
                <a:latin typeface="+mn-lt"/>
                <a:ea typeface="+mn-ea"/>
                <a:cs typeface="+mn-cs"/>
              </a:rPr>
              <a:t>You</a:t>
            </a:r>
            <a:r>
              <a:rPr lang="de-DE" sz="1200" kern="1200" baseline="0" dirty="0" smtClean="0">
                <a:solidFill>
                  <a:schemeClr val="tx1"/>
                </a:solidFill>
                <a:effectLst/>
                <a:latin typeface="+mn-lt"/>
                <a:ea typeface="+mn-ea"/>
                <a:cs typeface="+mn-cs"/>
              </a:rPr>
              <a:t> will also </a:t>
            </a:r>
            <a:r>
              <a:rPr lang="de-DE" sz="1200" kern="1200" baseline="0" dirty="0" err="1" smtClean="0">
                <a:solidFill>
                  <a:schemeClr val="tx1"/>
                </a:solidFill>
                <a:effectLst/>
                <a:latin typeface="+mn-lt"/>
                <a:ea typeface="+mn-ea"/>
                <a:cs typeface="+mn-cs"/>
              </a:rPr>
              <a:t>get</a:t>
            </a:r>
            <a:r>
              <a:rPr lang="de-DE" sz="1200" kern="1200" baseline="0" dirty="0" smtClean="0">
                <a:solidFill>
                  <a:schemeClr val="tx1"/>
                </a:solidFill>
                <a:effectLst/>
                <a:latin typeface="+mn-lt"/>
                <a:ea typeface="+mn-ea"/>
                <a:cs typeface="+mn-cs"/>
              </a:rPr>
              <a:t> </a:t>
            </a:r>
            <a:r>
              <a:rPr lang="de-DE" sz="1200" kern="1200" baseline="0" dirty="0" err="1" smtClean="0">
                <a:solidFill>
                  <a:schemeClr val="tx1"/>
                </a:solidFill>
                <a:effectLst/>
                <a:latin typeface="+mn-lt"/>
                <a:ea typeface="+mn-ea"/>
                <a:cs typeface="+mn-cs"/>
              </a:rPr>
              <a:t>to</a:t>
            </a:r>
            <a:r>
              <a:rPr lang="de-DE" sz="1200" kern="1200" baseline="0" dirty="0" smtClean="0">
                <a:solidFill>
                  <a:schemeClr val="tx1"/>
                </a:solidFill>
                <a:effectLst/>
                <a:latin typeface="+mn-lt"/>
                <a:ea typeface="+mn-ea"/>
                <a:cs typeface="+mn-cs"/>
              </a:rPr>
              <a:t> </a:t>
            </a:r>
            <a:r>
              <a:rPr lang="de-DE" sz="1200" kern="1200" baseline="0" dirty="0" err="1" smtClean="0">
                <a:solidFill>
                  <a:schemeClr val="tx1"/>
                </a:solidFill>
                <a:effectLst/>
                <a:latin typeface="+mn-lt"/>
                <a:ea typeface="+mn-ea"/>
                <a:cs typeface="+mn-cs"/>
              </a:rPr>
              <a:t>know</a:t>
            </a:r>
            <a:r>
              <a:rPr lang="de-DE" sz="1200" kern="1200" baseline="0" dirty="0" smtClean="0">
                <a:solidFill>
                  <a:schemeClr val="tx1"/>
                </a:solidFill>
                <a:effectLst/>
                <a:latin typeface="+mn-lt"/>
                <a:ea typeface="+mn-ea"/>
                <a:cs typeface="+mn-cs"/>
              </a:rPr>
              <a:t> </a:t>
            </a:r>
            <a:r>
              <a:rPr lang="de-DE" sz="1200" kern="1200" baseline="0" dirty="0" err="1" smtClean="0">
                <a:solidFill>
                  <a:schemeClr val="tx1"/>
                </a:solidFill>
                <a:effectLst/>
                <a:latin typeface="+mn-lt"/>
                <a:ea typeface="+mn-ea"/>
                <a:cs typeface="+mn-cs"/>
              </a:rPr>
              <a:t>key</a:t>
            </a:r>
            <a:r>
              <a:rPr lang="de-DE" sz="1200" kern="1200" baseline="0" dirty="0" smtClean="0">
                <a:solidFill>
                  <a:schemeClr val="tx1"/>
                </a:solidFill>
                <a:effectLst/>
                <a:latin typeface="+mn-lt"/>
                <a:ea typeface="+mn-ea"/>
                <a:cs typeface="+mn-cs"/>
              </a:rPr>
              <a:t> </a:t>
            </a:r>
            <a:r>
              <a:rPr lang="de-DE" sz="1200" kern="1200" baseline="0" dirty="0" err="1" smtClean="0">
                <a:solidFill>
                  <a:schemeClr val="tx1"/>
                </a:solidFill>
                <a:effectLst/>
                <a:latin typeface="+mn-lt"/>
                <a:ea typeface="+mn-ea"/>
                <a:cs typeface="+mn-cs"/>
              </a:rPr>
              <a:t>elements</a:t>
            </a:r>
            <a:r>
              <a:rPr lang="de-DE" sz="1200" kern="1200" baseline="0" dirty="0" smtClean="0">
                <a:solidFill>
                  <a:schemeClr val="tx1"/>
                </a:solidFill>
                <a:effectLst/>
                <a:latin typeface="+mn-lt"/>
                <a:ea typeface="+mn-ea"/>
                <a:cs typeface="+mn-cs"/>
              </a:rPr>
              <a:t> </a:t>
            </a:r>
            <a:r>
              <a:rPr lang="de-DE" sz="1200" kern="1200" baseline="0" dirty="0" err="1" smtClean="0">
                <a:solidFill>
                  <a:schemeClr val="tx1"/>
                </a:solidFill>
                <a:effectLst/>
                <a:latin typeface="+mn-lt"/>
                <a:ea typeface="+mn-ea"/>
                <a:cs typeface="+mn-cs"/>
              </a:rPr>
              <a:t>of</a:t>
            </a:r>
            <a:r>
              <a:rPr lang="de-DE" sz="1200" kern="1200" baseline="0" dirty="0" smtClean="0">
                <a:solidFill>
                  <a:schemeClr val="tx1"/>
                </a:solidFill>
                <a:effectLst/>
                <a:latin typeface="+mn-lt"/>
                <a:ea typeface="+mn-ea"/>
                <a:cs typeface="+mn-cs"/>
              </a:rPr>
              <a:t> </a:t>
            </a:r>
            <a:r>
              <a:rPr lang="de-DE" sz="1200" kern="1200" baseline="0" dirty="0" err="1" smtClean="0">
                <a:solidFill>
                  <a:schemeClr val="tx1"/>
                </a:solidFill>
                <a:effectLst/>
                <a:latin typeface="+mn-lt"/>
                <a:ea typeface="+mn-ea"/>
                <a:cs typeface="+mn-cs"/>
              </a:rPr>
              <a:t>roadmaps</a:t>
            </a:r>
            <a:r>
              <a:rPr lang="de-DE" sz="1200" kern="1200" baseline="0" dirty="0" smtClean="0">
                <a:solidFill>
                  <a:schemeClr val="tx1"/>
                </a:solidFill>
                <a:effectLst/>
                <a:latin typeface="+mn-lt"/>
                <a:ea typeface="+mn-ea"/>
                <a:cs typeface="+mn-cs"/>
              </a:rPr>
              <a:t> – in </a:t>
            </a:r>
            <a:r>
              <a:rPr lang="de-DE" sz="1200" kern="1200" baseline="0" dirty="0" err="1" smtClean="0">
                <a:solidFill>
                  <a:schemeClr val="tx1"/>
                </a:solidFill>
                <a:effectLst/>
                <a:latin typeface="+mn-lt"/>
                <a:ea typeface="+mn-ea"/>
                <a:cs typeface="+mn-cs"/>
              </a:rPr>
              <a:t>theory</a:t>
            </a:r>
            <a:r>
              <a:rPr lang="de-DE" sz="1200" kern="1200" baseline="0" dirty="0" smtClean="0">
                <a:solidFill>
                  <a:schemeClr val="tx1"/>
                </a:solidFill>
                <a:effectLst/>
                <a:latin typeface="+mn-lt"/>
                <a:ea typeface="+mn-ea"/>
                <a:cs typeface="+mn-cs"/>
              </a:rPr>
              <a:t> (e.g. </a:t>
            </a:r>
            <a:r>
              <a:rPr lang="de-DE" sz="1200" kern="1200" baseline="0" dirty="0" err="1" smtClean="0">
                <a:solidFill>
                  <a:schemeClr val="tx1"/>
                </a:solidFill>
                <a:effectLst/>
                <a:latin typeface="+mn-lt"/>
                <a:ea typeface="+mn-ea"/>
                <a:cs typeface="+mn-cs"/>
              </a:rPr>
              <a:t>what</a:t>
            </a:r>
            <a:r>
              <a:rPr lang="de-DE" sz="1200" kern="1200" baseline="0" dirty="0" smtClean="0">
                <a:solidFill>
                  <a:schemeClr val="tx1"/>
                </a:solidFill>
                <a:effectLst/>
                <a:latin typeface="+mn-lt"/>
                <a:ea typeface="+mn-ea"/>
                <a:cs typeface="+mn-cs"/>
              </a:rPr>
              <a:t> UNFCCC/LEG </a:t>
            </a:r>
            <a:r>
              <a:rPr lang="de-DE" sz="1200" kern="1200" baseline="0" dirty="0" err="1" smtClean="0">
                <a:solidFill>
                  <a:schemeClr val="tx1"/>
                </a:solidFill>
                <a:effectLst/>
                <a:latin typeface="+mn-lt"/>
                <a:ea typeface="+mn-ea"/>
                <a:cs typeface="+mn-cs"/>
              </a:rPr>
              <a:t>have</a:t>
            </a:r>
            <a:r>
              <a:rPr lang="de-DE" sz="1200" kern="1200" baseline="0" dirty="0" smtClean="0">
                <a:solidFill>
                  <a:schemeClr val="tx1"/>
                </a:solidFill>
                <a:effectLst/>
                <a:latin typeface="+mn-lt"/>
                <a:ea typeface="+mn-ea"/>
                <a:cs typeface="+mn-cs"/>
              </a:rPr>
              <a:t> in </a:t>
            </a:r>
            <a:r>
              <a:rPr lang="de-DE" sz="1200" kern="1200" baseline="0" dirty="0" err="1" smtClean="0">
                <a:solidFill>
                  <a:schemeClr val="tx1"/>
                </a:solidFill>
                <a:effectLst/>
                <a:latin typeface="+mn-lt"/>
                <a:ea typeface="+mn-ea"/>
                <a:cs typeface="+mn-cs"/>
              </a:rPr>
              <a:t>mind</a:t>
            </a:r>
            <a:r>
              <a:rPr lang="de-DE" sz="1200" kern="1200" baseline="0" dirty="0" smtClean="0">
                <a:solidFill>
                  <a:schemeClr val="tx1"/>
                </a:solidFill>
                <a:effectLst/>
                <a:latin typeface="+mn-lt"/>
                <a:ea typeface="+mn-ea"/>
                <a:cs typeface="+mn-cs"/>
              </a:rPr>
              <a:t>) </a:t>
            </a:r>
            <a:r>
              <a:rPr lang="de-DE" sz="1200" kern="1200" baseline="0" dirty="0" err="1" smtClean="0">
                <a:solidFill>
                  <a:schemeClr val="tx1"/>
                </a:solidFill>
                <a:effectLst/>
                <a:latin typeface="+mn-lt"/>
                <a:ea typeface="+mn-ea"/>
                <a:cs typeface="+mn-cs"/>
              </a:rPr>
              <a:t>and</a:t>
            </a:r>
            <a:r>
              <a:rPr lang="de-DE" sz="1200" kern="1200" baseline="0" dirty="0" smtClean="0">
                <a:solidFill>
                  <a:schemeClr val="tx1"/>
                </a:solidFill>
                <a:effectLst/>
                <a:latin typeface="+mn-lt"/>
                <a:ea typeface="+mn-ea"/>
                <a:cs typeface="+mn-cs"/>
              </a:rPr>
              <a:t> in </a:t>
            </a:r>
            <a:r>
              <a:rPr lang="de-DE" sz="1200" kern="1200" baseline="0" dirty="0" err="1" smtClean="0">
                <a:solidFill>
                  <a:schemeClr val="tx1"/>
                </a:solidFill>
                <a:effectLst/>
                <a:latin typeface="+mn-lt"/>
                <a:ea typeface="+mn-ea"/>
                <a:cs typeface="+mn-cs"/>
              </a:rPr>
              <a:t>practice</a:t>
            </a:r>
            <a:r>
              <a:rPr lang="de-DE" sz="1200" kern="1200" baseline="0" dirty="0" smtClean="0">
                <a:solidFill>
                  <a:schemeClr val="tx1"/>
                </a:solidFill>
                <a:effectLst/>
                <a:latin typeface="+mn-lt"/>
                <a:ea typeface="+mn-ea"/>
                <a:cs typeface="+mn-cs"/>
              </a:rPr>
              <a:t>. </a:t>
            </a:r>
            <a:endParaRPr lang="de-DE" sz="1200" kern="1200" dirty="0" smtClean="0">
              <a:solidFill>
                <a:schemeClr val="tx1"/>
              </a:solidFill>
              <a:effectLst/>
              <a:latin typeface="+mn-lt"/>
              <a:ea typeface="+mn-ea"/>
              <a:cs typeface="+mn-cs"/>
            </a:endParaRPr>
          </a:p>
        </p:txBody>
      </p:sp>
      <p:sp>
        <p:nvSpPr>
          <p:cNvPr id="39940" name="Foliennummernplatzhalter 3"/>
          <p:cNvSpPr>
            <a:spLocks noGrp="1"/>
          </p:cNvSpPr>
          <p:nvPr>
            <p:ph type="sldNum" sz="quarter" idx="5"/>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b="1">
                <a:solidFill>
                  <a:schemeClr val="tx1"/>
                </a:solidFill>
                <a:latin typeface="Arial" charset="0"/>
                <a:cs typeface="Arial" charset="0"/>
              </a:defRPr>
            </a:lvl1pPr>
            <a:lvl2pPr marL="739384" indent="-284378" eaLnBrk="0" hangingPunct="0">
              <a:spcBef>
                <a:spcPct val="30000"/>
              </a:spcBef>
              <a:buClr>
                <a:srgbClr val="669900"/>
              </a:buClr>
              <a:buFont typeface="Wingdings" pitchFamily="2" charset="2"/>
              <a:buChar char="§"/>
              <a:defRPr sz="1200">
                <a:solidFill>
                  <a:schemeClr val="tx1"/>
                </a:solidFill>
                <a:latin typeface="Arial" charset="0"/>
                <a:ea typeface="Adobe Fangsong Std R" pitchFamily="18" charset="-128"/>
                <a:cs typeface="Arial" charset="0"/>
              </a:defRPr>
            </a:lvl2pPr>
            <a:lvl3pPr marL="1137514" indent="-227503" eaLnBrk="0" hangingPunct="0">
              <a:spcBef>
                <a:spcPct val="30000"/>
              </a:spcBef>
              <a:buClr>
                <a:srgbClr val="669900"/>
              </a:buClr>
              <a:buFont typeface="Wingdings" pitchFamily="2" charset="2"/>
              <a:buChar char="§"/>
              <a:defRPr sz="1000">
                <a:solidFill>
                  <a:schemeClr val="tx1"/>
                </a:solidFill>
                <a:latin typeface="Arial" charset="0"/>
                <a:ea typeface="Adobe Fangsong Std R" pitchFamily="18" charset="-128"/>
                <a:cs typeface="Arial" charset="0"/>
              </a:defRPr>
            </a:lvl3pPr>
            <a:lvl4pPr marL="1592519" indent="-227503" eaLnBrk="0" hangingPunct="0">
              <a:spcBef>
                <a:spcPct val="30000"/>
              </a:spcBef>
              <a:buClr>
                <a:srgbClr val="669900"/>
              </a:buClr>
              <a:buFont typeface="Wingdings" pitchFamily="2" charset="2"/>
              <a:buChar char="§"/>
              <a:defRPr sz="800">
                <a:solidFill>
                  <a:schemeClr val="tx1"/>
                </a:solidFill>
                <a:latin typeface="Arial" charset="0"/>
                <a:ea typeface="Adobe Fangsong Std R" pitchFamily="18" charset="-128"/>
                <a:cs typeface="Arial" charset="0"/>
              </a:defRPr>
            </a:lvl4pPr>
            <a:lvl5pPr marL="2047524" indent="-227503" eaLnBrk="0" hangingPunct="0">
              <a:spcBef>
                <a:spcPct val="30000"/>
              </a:spcBef>
              <a:buClr>
                <a:srgbClr val="669900"/>
              </a:buClr>
              <a:buFont typeface="Wingdings" pitchFamily="2" charset="2"/>
              <a:buChar char="§"/>
              <a:defRPr sz="800" b="1">
                <a:solidFill>
                  <a:srgbClr val="669900"/>
                </a:solidFill>
                <a:latin typeface="Arial" charset="0"/>
                <a:ea typeface="Adobe Fangsong Std R" pitchFamily="18" charset="-128"/>
                <a:cs typeface="Arial" charset="0"/>
              </a:defRPr>
            </a:lvl5pPr>
            <a:lvl6pPr marL="2502530" indent="-227503" eaLnBrk="0" fontAlgn="base" hangingPunct="0">
              <a:spcBef>
                <a:spcPct val="30000"/>
              </a:spcBef>
              <a:spcAft>
                <a:spcPct val="0"/>
              </a:spcAft>
              <a:buClr>
                <a:srgbClr val="669900"/>
              </a:buClr>
              <a:buFont typeface="Wingdings" pitchFamily="2" charset="2"/>
              <a:buChar char="§"/>
              <a:defRPr sz="800" b="1">
                <a:solidFill>
                  <a:srgbClr val="669900"/>
                </a:solidFill>
                <a:latin typeface="Arial" charset="0"/>
                <a:ea typeface="Adobe Fangsong Std R" pitchFamily="18" charset="-128"/>
                <a:cs typeface="Arial" charset="0"/>
              </a:defRPr>
            </a:lvl6pPr>
            <a:lvl7pPr marL="2957535" indent="-227503" eaLnBrk="0" fontAlgn="base" hangingPunct="0">
              <a:spcBef>
                <a:spcPct val="30000"/>
              </a:spcBef>
              <a:spcAft>
                <a:spcPct val="0"/>
              </a:spcAft>
              <a:buClr>
                <a:srgbClr val="669900"/>
              </a:buClr>
              <a:buFont typeface="Wingdings" pitchFamily="2" charset="2"/>
              <a:buChar char="§"/>
              <a:defRPr sz="800" b="1">
                <a:solidFill>
                  <a:srgbClr val="669900"/>
                </a:solidFill>
                <a:latin typeface="Arial" charset="0"/>
                <a:ea typeface="Adobe Fangsong Std R" pitchFamily="18" charset="-128"/>
                <a:cs typeface="Arial" charset="0"/>
              </a:defRPr>
            </a:lvl7pPr>
            <a:lvl8pPr marL="3412541" indent="-227503" eaLnBrk="0" fontAlgn="base" hangingPunct="0">
              <a:spcBef>
                <a:spcPct val="30000"/>
              </a:spcBef>
              <a:spcAft>
                <a:spcPct val="0"/>
              </a:spcAft>
              <a:buClr>
                <a:srgbClr val="669900"/>
              </a:buClr>
              <a:buFont typeface="Wingdings" pitchFamily="2" charset="2"/>
              <a:buChar char="§"/>
              <a:defRPr sz="800" b="1">
                <a:solidFill>
                  <a:srgbClr val="669900"/>
                </a:solidFill>
                <a:latin typeface="Arial" charset="0"/>
                <a:ea typeface="Adobe Fangsong Std R" pitchFamily="18" charset="-128"/>
                <a:cs typeface="Arial" charset="0"/>
              </a:defRPr>
            </a:lvl8pPr>
            <a:lvl9pPr marL="3867546" indent="-227503" eaLnBrk="0" fontAlgn="base" hangingPunct="0">
              <a:spcBef>
                <a:spcPct val="30000"/>
              </a:spcBef>
              <a:spcAft>
                <a:spcPct val="0"/>
              </a:spcAft>
              <a:buClr>
                <a:srgbClr val="669900"/>
              </a:buClr>
              <a:buFont typeface="Wingdings" pitchFamily="2" charset="2"/>
              <a:buChar char="§"/>
              <a:defRPr sz="800" b="1">
                <a:solidFill>
                  <a:srgbClr val="669900"/>
                </a:solidFill>
                <a:latin typeface="Arial" charset="0"/>
                <a:ea typeface="Adobe Fangsong Std R" pitchFamily="18" charset="-128"/>
                <a:cs typeface="Arial" charset="0"/>
              </a:defRPr>
            </a:lvl9pPr>
          </a:lstStyle>
          <a:p>
            <a:pPr>
              <a:spcBef>
                <a:spcPct val="0"/>
              </a:spcBef>
            </a:pPr>
            <a:fld id="{F0C43257-C489-4857-B022-AE12F6EA2AC3}" type="slidenum">
              <a:rPr altLang="de-DE" sz="1000">
                <a:solidFill>
                  <a:schemeClr val="bg1"/>
                </a:solidFill>
              </a:rPr>
              <a:pPr>
                <a:spcBef>
                  <a:spcPct val="0"/>
                </a:spcBef>
              </a:pPr>
              <a:t>3</a:t>
            </a:fld>
            <a:endParaRPr altLang="de-DE" sz="1000" dirty="0">
              <a:solidFill>
                <a:schemeClr val="bg1"/>
              </a:solidFill>
            </a:endParaRPr>
          </a:p>
        </p:txBody>
      </p:sp>
    </p:spTree>
    <p:extLst>
      <p:ext uri="{BB962C8B-B14F-4D97-AF65-F5344CB8AC3E}">
        <p14:creationId xmlns:p14="http://schemas.microsoft.com/office/powerpoint/2010/main" val="36858976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Also </a:t>
            </a:r>
            <a:r>
              <a:rPr lang="de-DE" dirty="0" err="1" smtClean="0"/>
              <a:t>ask</a:t>
            </a:r>
            <a:r>
              <a:rPr lang="de-DE" dirty="0" smtClean="0"/>
              <a:t> </a:t>
            </a:r>
            <a:r>
              <a:rPr lang="de-DE" dirty="0" err="1" smtClean="0"/>
              <a:t>the</a:t>
            </a:r>
            <a:r>
              <a:rPr lang="de-DE" dirty="0" smtClean="0"/>
              <a:t> </a:t>
            </a:r>
            <a:r>
              <a:rPr lang="de-DE" dirty="0" err="1" smtClean="0"/>
              <a:t>participants</a:t>
            </a:r>
            <a:r>
              <a:rPr lang="de-DE" dirty="0" smtClean="0"/>
              <a:t> </a:t>
            </a:r>
            <a:r>
              <a:rPr lang="de-DE" dirty="0" err="1" smtClean="0"/>
              <a:t>which</a:t>
            </a:r>
            <a:r>
              <a:rPr lang="de-DE" baseline="0" dirty="0" smtClean="0"/>
              <a:t> </a:t>
            </a:r>
            <a:r>
              <a:rPr lang="de-DE" baseline="0" dirty="0" err="1" smtClean="0"/>
              <a:t>term</a:t>
            </a:r>
            <a:r>
              <a:rPr lang="de-DE" baseline="0" dirty="0" smtClean="0"/>
              <a:t> </a:t>
            </a:r>
            <a:r>
              <a:rPr lang="de-DE" baseline="0" dirty="0" err="1" smtClean="0"/>
              <a:t>they</a:t>
            </a:r>
            <a:r>
              <a:rPr lang="de-DE" baseline="0" dirty="0" smtClean="0"/>
              <a:t> </a:t>
            </a:r>
            <a:r>
              <a:rPr lang="de-DE" baseline="0" dirty="0" err="1" smtClean="0"/>
              <a:t>could</a:t>
            </a:r>
            <a:r>
              <a:rPr lang="de-DE" baseline="0" dirty="0" smtClean="0"/>
              <a:t> </a:t>
            </a:r>
            <a:r>
              <a:rPr lang="de-DE" baseline="0" dirty="0" err="1" smtClean="0"/>
              <a:t>imagine</a:t>
            </a:r>
            <a:r>
              <a:rPr lang="de-DE" baseline="0" dirty="0" smtClean="0"/>
              <a:t> </a:t>
            </a:r>
            <a:r>
              <a:rPr lang="de-DE" baseline="0" dirty="0" err="1" smtClean="0"/>
              <a:t>or</a:t>
            </a:r>
            <a:r>
              <a:rPr lang="de-DE" baseline="0" dirty="0" smtClean="0"/>
              <a:t> </a:t>
            </a:r>
            <a:r>
              <a:rPr lang="de-DE" baseline="0" dirty="0" err="1" smtClean="0"/>
              <a:t>use</a:t>
            </a:r>
            <a:r>
              <a:rPr lang="de-DE" baseline="0" dirty="0" smtClean="0"/>
              <a:t>. </a:t>
            </a:r>
            <a:endParaRPr lang="de-DE" dirty="0"/>
          </a:p>
        </p:txBody>
      </p:sp>
      <p:sp>
        <p:nvSpPr>
          <p:cNvPr id="4" name="Foliennummernplatzhalter 3"/>
          <p:cNvSpPr>
            <a:spLocks noGrp="1"/>
          </p:cNvSpPr>
          <p:nvPr>
            <p:ph type="sldNum" sz="quarter" idx="10"/>
          </p:nvPr>
        </p:nvSpPr>
        <p:spPr/>
        <p:txBody>
          <a:bodyPr/>
          <a:lstStyle/>
          <a:p>
            <a:fld id="{0FC486B0-E611-4708-9C23-0C73E563E656}" type="slidenum">
              <a:rPr lang="de-DE" smtClean="0"/>
              <a:pPr/>
              <a:t>4</a:t>
            </a:fld>
            <a:endParaRPr lang="de-DE" dirty="0"/>
          </a:p>
        </p:txBody>
      </p:sp>
    </p:spTree>
    <p:extLst>
      <p:ext uri="{BB962C8B-B14F-4D97-AF65-F5344CB8AC3E}">
        <p14:creationId xmlns:p14="http://schemas.microsoft.com/office/powerpoint/2010/main" val="29392182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Folienbildplatzhalter 1"/>
          <p:cNvSpPr>
            <a:spLocks noGrp="1" noRot="1" noChangeAspect="1" noTextEdit="1"/>
          </p:cNvSpPr>
          <p:nvPr>
            <p:ph type="sldImg"/>
          </p:nvPr>
        </p:nvSpPr>
        <p:spPr>
          <a:xfrm>
            <a:off x="523875" y="312738"/>
            <a:ext cx="5715000" cy="4287837"/>
          </a:xfrm>
          <a:ln/>
        </p:spPr>
      </p:sp>
      <p:sp>
        <p:nvSpPr>
          <p:cNvPr id="39939"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de-DE" dirty="0" smtClean="0">
                <a:latin typeface="Arial" charset="0"/>
                <a:cs typeface="Arial" charset="0"/>
              </a:rPr>
              <a:t>So, first of all, I would like tot show you how countries that already</a:t>
            </a:r>
            <a:r>
              <a:rPr lang="en-GB" altLang="de-DE" baseline="0" dirty="0" smtClean="0">
                <a:latin typeface="Arial" charset="0"/>
                <a:cs typeface="Arial" charset="0"/>
              </a:rPr>
              <a:t> developed a NAP, coordinated among different institutions, responsibilities and inputs. </a:t>
            </a:r>
          </a:p>
          <a:p>
            <a:endParaRPr lang="en-GB" altLang="de-DE" baseline="0" dirty="0" smtClean="0">
              <a:latin typeface="Arial" charset="0"/>
              <a:cs typeface="Arial" charset="0"/>
            </a:endParaRPr>
          </a:p>
          <a:p>
            <a:r>
              <a:rPr lang="en-GB" altLang="de-DE" baseline="0" dirty="0" smtClean="0">
                <a:latin typeface="Arial" charset="0"/>
                <a:cs typeface="Arial" charset="0"/>
              </a:rPr>
              <a:t>This is the example from Indonesia. </a:t>
            </a:r>
            <a:r>
              <a:rPr lang="en-GB" sz="1200" kern="1200" dirty="0" smtClean="0">
                <a:solidFill>
                  <a:schemeClr val="tx1"/>
                </a:solidFill>
                <a:effectLst/>
                <a:latin typeface="+mn-lt"/>
                <a:ea typeface="+mn-ea"/>
                <a:cs typeface="+mn-cs"/>
              </a:rPr>
              <a:t>What you can see here is an example of the coordination structure for developing the “National Action Plan for Climate Change Adaptation (RAN-API)” or more specifically the arrangements for the drafting of the document:</a:t>
            </a:r>
            <a:endParaRPr lang="de-DE"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As you can see here, there was a core group consisting of the National Development Planning Agency (BAPENNAS, </a:t>
            </a:r>
            <a:r>
              <a:rPr lang="en-GB" sz="1200" b="1" kern="1200" dirty="0" smtClean="0">
                <a:solidFill>
                  <a:schemeClr val="tx1"/>
                </a:solidFill>
                <a:effectLst/>
                <a:latin typeface="+mn-lt"/>
                <a:ea typeface="+mn-ea"/>
                <a:cs typeface="+mn-cs"/>
              </a:rPr>
              <a:t>who had the overall coordination role</a:t>
            </a:r>
            <a:r>
              <a:rPr lang="en-GB" sz="1200" kern="1200" dirty="0" smtClean="0">
                <a:solidFill>
                  <a:schemeClr val="tx1"/>
                </a:solidFill>
                <a:effectLst/>
                <a:latin typeface="+mn-lt"/>
                <a:ea typeface="+mn-ea"/>
                <a:cs typeface="+mn-cs"/>
              </a:rPr>
              <a:t>), the Ministry of Environment, The National Council on Climate Change and the Meteorological Climatological and Geophysical Agency.</a:t>
            </a: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In addition, a RAN-API Secretariat was established. Here one team was responsible for drafting documents that came of out the</a:t>
            </a:r>
            <a:r>
              <a:rPr lang="en-GB" sz="1200" kern="1200" baseline="0" dirty="0" smtClean="0">
                <a:solidFill>
                  <a:schemeClr val="tx1"/>
                </a:solidFill>
                <a:effectLst/>
                <a:latin typeface="+mn-lt"/>
                <a:ea typeface="+mn-ea"/>
                <a:cs typeface="+mn-cs"/>
              </a:rPr>
              <a:t> meetings</a:t>
            </a:r>
            <a:r>
              <a:rPr lang="en-GB" sz="1200" kern="1200" dirty="0" smtClean="0">
                <a:solidFill>
                  <a:schemeClr val="tx1"/>
                </a:solidFill>
                <a:effectLst/>
                <a:latin typeface="+mn-lt"/>
                <a:ea typeface="+mn-ea"/>
                <a:cs typeface="+mn-cs"/>
              </a:rPr>
              <a:t>, another team for taking stock of different sets of data, and of course both teams were supported logistically and with admin tasks.</a:t>
            </a: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Three development partners supported both, the core group and the RAN-API Secretariat</a:t>
            </a:r>
            <a:endParaRPr lang="de-DE" sz="1200" b="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The core group held a lot of consultation with other ministries, local governments, science and academia as well as with NGOs and CSOs. </a:t>
            </a:r>
            <a:endParaRPr lang="de-DE" sz="1200" b="0" kern="1200" dirty="0" smtClean="0">
              <a:solidFill>
                <a:schemeClr val="tx1"/>
              </a:solidFill>
              <a:effectLst/>
              <a:latin typeface="+mn-lt"/>
              <a:ea typeface="+mn-ea"/>
              <a:cs typeface="+mn-cs"/>
            </a:endParaRPr>
          </a:p>
          <a:p>
            <a:pPr marL="0" indent="0">
              <a:buFont typeface="Arial" panose="020B0604020202020204" pitchFamily="34" charset="0"/>
              <a:buNone/>
            </a:pPr>
            <a:r>
              <a:rPr lang="en-GB" sz="1200" b="1" kern="1200" dirty="0" smtClean="0">
                <a:solidFill>
                  <a:schemeClr val="tx1"/>
                </a:solidFill>
                <a:effectLst/>
                <a:latin typeface="+mn-lt"/>
                <a:ea typeface="+mn-ea"/>
                <a:cs typeface="+mn-cs"/>
              </a:rPr>
              <a:t>Looking at this structure, what are the success factors, which made this coordination structure work well?</a:t>
            </a:r>
            <a:endParaRPr lang="de-DE" sz="1200" b="1" kern="1200" dirty="0" smtClean="0">
              <a:solidFill>
                <a:schemeClr val="tx1"/>
              </a:solidFill>
              <a:effectLst/>
              <a:latin typeface="+mn-lt"/>
              <a:ea typeface="+mn-ea"/>
              <a:cs typeface="+mn-cs"/>
            </a:endParaRPr>
          </a:p>
          <a:p>
            <a:pPr marL="171450" indent="-171450">
              <a:buFont typeface="Wingdings" pitchFamily="2" charset="2"/>
              <a:buChar char="à"/>
            </a:pPr>
            <a:r>
              <a:rPr lang="en-GB" altLang="de-DE" dirty="0" smtClean="0">
                <a:latin typeface="Arial" charset="0"/>
                <a:cs typeface="Arial" charset="0"/>
                <a:sym typeface="Wingdings" panose="05000000000000000000" pitchFamily="2" charset="2"/>
              </a:rPr>
              <a:t>Clear roles between core group and secretariat.</a:t>
            </a:r>
            <a:r>
              <a:rPr lang="en-GB" altLang="de-DE" baseline="0" dirty="0" smtClean="0">
                <a:latin typeface="Arial" charset="0"/>
                <a:cs typeface="Arial" charset="0"/>
                <a:sym typeface="Wingdings" panose="05000000000000000000" pitchFamily="2" charset="2"/>
              </a:rPr>
              <a:t> Secretariat does main work but steering and expert input from core group</a:t>
            </a:r>
          </a:p>
          <a:p>
            <a:pPr marL="171450" indent="-171450">
              <a:buFont typeface="Wingdings" pitchFamily="2" charset="2"/>
              <a:buChar char="à"/>
            </a:pPr>
            <a:r>
              <a:rPr lang="en-GB" altLang="de-DE" baseline="0" dirty="0" smtClean="0">
                <a:latin typeface="Arial" charset="0"/>
                <a:cs typeface="Arial" charset="0"/>
                <a:sym typeface="Wingdings" panose="05000000000000000000" pitchFamily="2" charset="2"/>
              </a:rPr>
              <a:t>Involvement from stakeholders </a:t>
            </a:r>
            <a:endParaRPr lang="en-GB" altLang="de-DE" dirty="0" smtClean="0">
              <a:latin typeface="Arial" charset="0"/>
              <a:cs typeface="Arial" charset="0"/>
            </a:endParaRPr>
          </a:p>
        </p:txBody>
      </p:sp>
      <p:sp>
        <p:nvSpPr>
          <p:cNvPr id="39940" name="Foliennummernplatzhalter 3"/>
          <p:cNvSpPr>
            <a:spLocks noGrp="1"/>
          </p:cNvSpPr>
          <p:nvPr>
            <p:ph type="sldNum" sz="quarter" idx="5"/>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b="1">
                <a:solidFill>
                  <a:schemeClr val="tx1"/>
                </a:solidFill>
                <a:latin typeface="Arial" charset="0"/>
                <a:cs typeface="Arial" charset="0"/>
              </a:defRPr>
            </a:lvl1pPr>
            <a:lvl2pPr marL="739384" indent="-284378" eaLnBrk="0" hangingPunct="0">
              <a:spcBef>
                <a:spcPct val="30000"/>
              </a:spcBef>
              <a:buClr>
                <a:srgbClr val="669900"/>
              </a:buClr>
              <a:buFont typeface="Wingdings" pitchFamily="2" charset="2"/>
              <a:buChar char="§"/>
              <a:defRPr sz="1200">
                <a:solidFill>
                  <a:schemeClr val="tx1"/>
                </a:solidFill>
                <a:latin typeface="Arial" charset="0"/>
                <a:ea typeface="Adobe Fangsong Std R" pitchFamily="18" charset="-128"/>
                <a:cs typeface="Arial" charset="0"/>
              </a:defRPr>
            </a:lvl2pPr>
            <a:lvl3pPr marL="1137514" indent="-227503" eaLnBrk="0" hangingPunct="0">
              <a:spcBef>
                <a:spcPct val="30000"/>
              </a:spcBef>
              <a:buClr>
                <a:srgbClr val="669900"/>
              </a:buClr>
              <a:buFont typeface="Wingdings" pitchFamily="2" charset="2"/>
              <a:buChar char="§"/>
              <a:defRPr sz="1000">
                <a:solidFill>
                  <a:schemeClr val="tx1"/>
                </a:solidFill>
                <a:latin typeface="Arial" charset="0"/>
                <a:ea typeface="Adobe Fangsong Std R" pitchFamily="18" charset="-128"/>
                <a:cs typeface="Arial" charset="0"/>
              </a:defRPr>
            </a:lvl3pPr>
            <a:lvl4pPr marL="1592519" indent="-227503" eaLnBrk="0" hangingPunct="0">
              <a:spcBef>
                <a:spcPct val="30000"/>
              </a:spcBef>
              <a:buClr>
                <a:srgbClr val="669900"/>
              </a:buClr>
              <a:buFont typeface="Wingdings" pitchFamily="2" charset="2"/>
              <a:buChar char="§"/>
              <a:defRPr sz="800">
                <a:solidFill>
                  <a:schemeClr val="tx1"/>
                </a:solidFill>
                <a:latin typeface="Arial" charset="0"/>
                <a:ea typeface="Adobe Fangsong Std R" pitchFamily="18" charset="-128"/>
                <a:cs typeface="Arial" charset="0"/>
              </a:defRPr>
            </a:lvl4pPr>
            <a:lvl5pPr marL="2047524" indent="-227503" eaLnBrk="0" hangingPunct="0">
              <a:spcBef>
                <a:spcPct val="30000"/>
              </a:spcBef>
              <a:buClr>
                <a:srgbClr val="669900"/>
              </a:buClr>
              <a:buFont typeface="Wingdings" pitchFamily="2" charset="2"/>
              <a:buChar char="§"/>
              <a:defRPr sz="800" b="1">
                <a:solidFill>
                  <a:srgbClr val="669900"/>
                </a:solidFill>
                <a:latin typeface="Arial" charset="0"/>
                <a:ea typeface="Adobe Fangsong Std R" pitchFamily="18" charset="-128"/>
                <a:cs typeface="Arial" charset="0"/>
              </a:defRPr>
            </a:lvl5pPr>
            <a:lvl6pPr marL="2502530" indent="-227503" eaLnBrk="0" fontAlgn="base" hangingPunct="0">
              <a:spcBef>
                <a:spcPct val="30000"/>
              </a:spcBef>
              <a:spcAft>
                <a:spcPct val="0"/>
              </a:spcAft>
              <a:buClr>
                <a:srgbClr val="669900"/>
              </a:buClr>
              <a:buFont typeface="Wingdings" pitchFamily="2" charset="2"/>
              <a:buChar char="§"/>
              <a:defRPr sz="800" b="1">
                <a:solidFill>
                  <a:srgbClr val="669900"/>
                </a:solidFill>
                <a:latin typeface="Arial" charset="0"/>
                <a:ea typeface="Adobe Fangsong Std R" pitchFamily="18" charset="-128"/>
                <a:cs typeface="Arial" charset="0"/>
              </a:defRPr>
            </a:lvl6pPr>
            <a:lvl7pPr marL="2957535" indent="-227503" eaLnBrk="0" fontAlgn="base" hangingPunct="0">
              <a:spcBef>
                <a:spcPct val="30000"/>
              </a:spcBef>
              <a:spcAft>
                <a:spcPct val="0"/>
              </a:spcAft>
              <a:buClr>
                <a:srgbClr val="669900"/>
              </a:buClr>
              <a:buFont typeface="Wingdings" pitchFamily="2" charset="2"/>
              <a:buChar char="§"/>
              <a:defRPr sz="800" b="1">
                <a:solidFill>
                  <a:srgbClr val="669900"/>
                </a:solidFill>
                <a:latin typeface="Arial" charset="0"/>
                <a:ea typeface="Adobe Fangsong Std R" pitchFamily="18" charset="-128"/>
                <a:cs typeface="Arial" charset="0"/>
              </a:defRPr>
            </a:lvl7pPr>
            <a:lvl8pPr marL="3412541" indent="-227503" eaLnBrk="0" fontAlgn="base" hangingPunct="0">
              <a:spcBef>
                <a:spcPct val="30000"/>
              </a:spcBef>
              <a:spcAft>
                <a:spcPct val="0"/>
              </a:spcAft>
              <a:buClr>
                <a:srgbClr val="669900"/>
              </a:buClr>
              <a:buFont typeface="Wingdings" pitchFamily="2" charset="2"/>
              <a:buChar char="§"/>
              <a:defRPr sz="800" b="1">
                <a:solidFill>
                  <a:srgbClr val="669900"/>
                </a:solidFill>
                <a:latin typeface="Arial" charset="0"/>
                <a:ea typeface="Adobe Fangsong Std R" pitchFamily="18" charset="-128"/>
                <a:cs typeface="Arial" charset="0"/>
              </a:defRPr>
            </a:lvl8pPr>
            <a:lvl9pPr marL="3867546" indent="-227503" eaLnBrk="0" fontAlgn="base" hangingPunct="0">
              <a:spcBef>
                <a:spcPct val="30000"/>
              </a:spcBef>
              <a:spcAft>
                <a:spcPct val="0"/>
              </a:spcAft>
              <a:buClr>
                <a:srgbClr val="669900"/>
              </a:buClr>
              <a:buFont typeface="Wingdings" pitchFamily="2" charset="2"/>
              <a:buChar char="§"/>
              <a:defRPr sz="800" b="1">
                <a:solidFill>
                  <a:srgbClr val="669900"/>
                </a:solidFill>
                <a:latin typeface="Arial" charset="0"/>
                <a:ea typeface="Adobe Fangsong Std R" pitchFamily="18" charset="-128"/>
                <a:cs typeface="Arial" charset="0"/>
              </a:defRPr>
            </a:lvl9pPr>
          </a:lstStyle>
          <a:p>
            <a:pPr>
              <a:spcBef>
                <a:spcPct val="0"/>
              </a:spcBef>
            </a:pPr>
            <a:fld id="{F0C43257-C489-4857-B022-AE12F6EA2AC3}" type="slidenum">
              <a:rPr altLang="de-DE" sz="1000">
                <a:solidFill>
                  <a:schemeClr val="bg1"/>
                </a:solidFill>
              </a:rPr>
              <a:pPr>
                <a:spcBef>
                  <a:spcPct val="0"/>
                </a:spcBef>
              </a:pPr>
              <a:t>5</a:t>
            </a:fld>
            <a:endParaRPr altLang="de-DE" sz="1000" dirty="0">
              <a:solidFill>
                <a:schemeClr val="bg1"/>
              </a:solidFill>
            </a:endParaRPr>
          </a:p>
        </p:txBody>
      </p:sp>
    </p:spTree>
    <p:extLst>
      <p:ext uri="{BB962C8B-B14F-4D97-AF65-F5344CB8AC3E}">
        <p14:creationId xmlns:p14="http://schemas.microsoft.com/office/powerpoint/2010/main" val="42747383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Folienbildplatzhalter 1"/>
          <p:cNvSpPr>
            <a:spLocks noGrp="1" noRot="1" noChangeAspect="1" noTextEdit="1"/>
          </p:cNvSpPr>
          <p:nvPr>
            <p:ph type="sldImg"/>
          </p:nvPr>
        </p:nvSpPr>
        <p:spPr>
          <a:xfrm>
            <a:off x="523875" y="312738"/>
            <a:ext cx="5715000" cy="4287837"/>
          </a:xfrm>
          <a:ln/>
        </p:spPr>
      </p:sp>
      <p:sp>
        <p:nvSpPr>
          <p:cNvPr id="39939"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73050" indent="-273050" eaLnBrk="1" hangingPunct="1">
              <a:spcBef>
                <a:spcPct val="0"/>
              </a:spcBef>
              <a:buFont typeface="Wingdings" pitchFamily="2" charset="2"/>
              <a:buNone/>
            </a:pPr>
            <a:r>
              <a:rPr lang="en-GB" sz="1200" b="0" dirty="0" smtClean="0">
                <a:latin typeface="Tahoma" pitchFamily="34" charset="0"/>
                <a:cs typeface="Tahoma" pitchFamily="34" charset="0"/>
              </a:rPr>
              <a:t>A</a:t>
            </a:r>
            <a:r>
              <a:rPr lang="en-GB" sz="1200" b="0" baseline="0" dirty="0" smtClean="0">
                <a:latin typeface="Tahoma" pitchFamily="34" charset="0"/>
                <a:cs typeface="Tahoma" pitchFamily="34" charset="0"/>
              </a:rPr>
              <a:t> second example is from Germany. I would like to present you </a:t>
            </a:r>
            <a:r>
              <a:rPr lang="en-GB" sz="1200" kern="1200" dirty="0" smtClean="0">
                <a:solidFill>
                  <a:schemeClr val="tx1"/>
                </a:solidFill>
                <a:effectLst/>
                <a:latin typeface="+mn-lt"/>
                <a:ea typeface="+mn-ea"/>
                <a:cs typeface="+mn-cs"/>
              </a:rPr>
              <a:t>coordination structure of the German National Adaptation Strategy – the NAS</a:t>
            </a:r>
            <a:r>
              <a:rPr lang="en-GB" sz="1200" b="0" baseline="0" dirty="0" smtClean="0">
                <a:latin typeface="Tahoma" pitchFamily="34" charset="0"/>
                <a:cs typeface="Tahoma" pitchFamily="34" charset="0"/>
              </a:rPr>
              <a:t>. </a:t>
            </a:r>
            <a:endParaRPr lang="en-GB" sz="1200" b="0" dirty="0" smtClean="0">
              <a:latin typeface="Tahoma" pitchFamily="34" charset="0"/>
              <a:cs typeface="Tahoma" pitchFamily="34" charset="0"/>
            </a:endParaRPr>
          </a:p>
          <a:p>
            <a:pPr marL="273050" marR="0" lvl="2" indent="-273050" algn="l" defTabSz="914400" rtl="0" eaLnBrk="1" fontAlgn="auto" latinLnBrk="0" hangingPunct="1">
              <a:lnSpc>
                <a:spcPct val="100000"/>
              </a:lnSpc>
              <a:spcBef>
                <a:spcPct val="0"/>
              </a:spcBef>
              <a:spcAft>
                <a:spcPts val="0"/>
              </a:spcAft>
              <a:buClrTx/>
              <a:buSzTx/>
              <a:buFont typeface="Wingdings" pitchFamily="2" charset="2"/>
              <a:buNone/>
              <a:tabLst/>
              <a:defRPr/>
            </a:pPr>
            <a:r>
              <a:rPr lang="en-GB" sz="1200" kern="1200" dirty="0" smtClean="0">
                <a:solidFill>
                  <a:schemeClr val="tx1"/>
                </a:solidFill>
                <a:effectLst/>
                <a:latin typeface="+mn-lt"/>
                <a:ea typeface="+mn-ea"/>
                <a:cs typeface="+mn-cs"/>
              </a:rPr>
              <a:t>The development of the German Adaptation Strategy began in mid-2007 under the supervision of the Federal Ministry for the Environment (todays BMUB). The process was accompanied by an </a:t>
            </a:r>
            <a:r>
              <a:rPr lang="en-GB" sz="1200" b="1" kern="1200" dirty="0" smtClean="0">
                <a:solidFill>
                  <a:schemeClr val="tx1"/>
                </a:solidFill>
                <a:effectLst/>
                <a:latin typeface="+mn-lt"/>
                <a:ea typeface="+mn-ea"/>
                <a:cs typeface="+mn-cs"/>
              </a:rPr>
              <a:t>informal, inter-departmental working group on adaptation</a:t>
            </a:r>
            <a:r>
              <a:rPr lang="en-GB" sz="1200" kern="1200" dirty="0" smtClean="0">
                <a:solidFill>
                  <a:schemeClr val="tx1"/>
                </a:solidFill>
                <a:effectLst/>
                <a:latin typeface="+mn-lt"/>
                <a:ea typeface="+mn-ea"/>
                <a:cs typeface="+mn-cs"/>
              </a:rPr>
              <a:t>.</a:t>
            </a:r>
            <a:endParaRPr lang="de-DE" sz="1200" kern="1200" dirty="0" smtClean="0">
              <a:solidFill>
                <a:schemeClr val="tx1"/>
              </a:solidFill>
              <a:effectLst/>
              <a:latin typeface="+mn-lt"/>
              <a:ea typeface="+mn-ea"/>
              <a:cs typeface="+mn-cs"/>
            </a:endParaRPr>
          </a:p>
          <a:p>
            <a:pPr marL="273050" marR="0" lvl="2" indent="-273050" algn="l" defTabSz="914400" rtl="0" eaLnBrk="1" fontAlgn="auto" latinLnBrk="0" hangingPunct="1">
              <a:lnSpc>
                <a:spcPct val="100000"/>
              </a:lnSpc>
              <a:spcBef>
                <a:spcPct val="0"/>
              </a:spcBef>
              <a:spcAft>
                <a:spcPts val="0"/>
              </a:spcAft>
              <a:buClrTx/>
              <a:buSzTx/>
              <a:buFont typeface="Wingdings" pitchFamily="2" charset="2"/>
              <a:buNone/>
              <a:tabLst/>
              <a:defRPr/>
            </a:pPr>
            <a:r>
              <a:rPr lang="en-GB" sz="1200" kern="1200" dirty="0" smtClean="0">
                <a:solidFill>
                  <a:schemeClr val="tx1"/>
                </a:solidFill>
                <a:effectLst/>
                <a:latin typeface="+mn-lt"/>
                <a:ea typeface="+mn-ea"/>
                <a:cs typeface="+mn-cs"/>
              </a:rPr>
              <a:t>The previously informal working group was formalised after the adoption of the NAS and became the </a:t>
            </a:r>
            <a:r>
              <a:rPr lang="en-GB" sz="1200" kern="1200" dirty="0" err="1" smtClean="0">
                <a:solidFill>
                  <a:schemeClr val="tx1"/>
                </a:solidFill>
                <a:effectLst/>
                <a:latin typeface="+mn-lt"/>
                <a:ea typeface="+mn-ea"/>
                <a:cs typeface="+mn-cs"/>
              </a:rPr>
              <a:t>Interministerial</a:t>
            </a:r>
            <a:r>
              <a:rPr lang="en-GB" sz="1200" kern="1200" dirty="0" smtClean="0">
                <a:solidFill>
                  <a:schemeClr val="tx1"/>
                </a:solidFill>
                <a:effectLst/>
                <a:latin typeface="+mn-lt"/>
                <a:ea typeface="+mn-ea"/>
                <a:cs typeface="+mn-cs"/>
              </a:rPr>
              <a:t> Working Group on Adaptation to Climate Change (IMA </a:t>
            </a:r>
            <a:r>
              <a:rPr lang="en-GB" sz="1200" kern="1200" dirty="0" err="1" smtClean="0">
                <a:solidFill>
                  <a:schemeClr val="tx1"/>
                </a:solidFill>
                <a:effectLst/>
                <a:latin typeface="+mn-lt"/>
                <a:ea typeface="+mn-ea"/>
                <a:cs typeface="+mn-cs"/>
              </a:rPr>
              <a:t>Anpassung</a:t>
            </a:r>
            <a:r>
              <a:rPr lang="en-GB" sz="1200" kern="1200" dirty="0" smtClean="0">
                <a:solidFill>
                  <a:schemeClr val="tx1"/>
                </a:solidFill>
                <a:effectLst/>
                <a:latin typeface="+mn-lt"/>
                <a:ea typeface="+mn-ea"/>
                <a:cs typeface="+mn-cs"/>
              </a:rPr>
              <a:t>). Nearly </a:t>
            </a:r>
            <a:r>
              <a:rPr lang="en-GB" sz="1200" b="1" kern="1200" dirty="0" smtClean="0">
                <a:solidFill>
                  <a:schemeClr val="tx1"/>
                </a:solidFill>
                <a:effectLst/>
                <a:latin typeface="+mn-lt"/>
                <a:ea typeface="+mn-ea"/>
                <a:cs typeface="+mn-cs"/>
              </a:rPr>
              <a:t>all federal ministries</a:t>
            </a:r>
            <a:r>
              <a:rPr lang="en-GB" sz="1200" kern="1200" dirty="0" smtClean="0">
                <a:solidFill>
                  <a:schemeClr val="tx1"/>
                </a:solidFill>
                <a:effectLst/>
                <a:latin typeface="+mn-lt"/>
                <a:ea typeface="+mn-ea"/>
                <a:cs typeface="+mn-cs"/>
              </a:rPr>
              <a:t> are represented in the working group. Its purpose is to coordinate the cooperation among the participating ministries and further develop the NAS.</a:t>
            </a:r>
            <a:endParaRPr lang="de-DE" sz="1200" kern="1200" dirty="0" smtClean="0">
              <a:solidFill>
                <a:schemeClr val="tx1"/>
              </a:solidFill>
              <a:effectLst/>
              <a:latin typeface="+mn-lt"/>
              <a:ea typeface="+mn-ea"/>
              <a:cs typeface="+mn-cs"/>
            </a:endParaRPr>
          </a:p>
          <a:p>
            <a:pPr marL="273050" indent="-273050" eaLnBrk="1" hangingPunct="1">
              <a:spcBef>
                <a:spcPct val="0"/>
              </a:spcBef>
              <a:buFont typeface="Wingdings" pitchFamily="2" charset="2"/>
              <a:buNone/>
            </a:pPr>
            <a:r>
              <a:rPr lang="de-DE" sz="1200" b="0" dirty="0" smtClean="0">
                <a:effectLst/>
                <a:latin typeface="Tahoma" pitchFamily="34" charset="0"/>
                <a:cs typeface="Tahoma" pitchFamily="34" charset="0"/>
              </a:rPr>
              <a:t>So, </a:t>
            </a:r>
            <a:r>
              <a:rPr lang="de-DE" sz="1200" b="0" dirty="0" err="1" smtClean="0">
                <a:effectLst/>
                <a:latin typeface="Tahoma" pitchFamily="34" charset="0"/>
                <a:cs typeface="Tahoma" pitchFamily="34" charset="0"/>
              </a:rPr>
              <a:t>the</a:t>
            </a:r>
            <a:r>
              <a:rPr lang="de-DE" sz="1200" b="0" dirty="0" smtClean="0">
                <a:effectLst/>
                <a:latin typeface="Tahoma" pitchFamily="34" charset="0"/>
                <a:cs typeface="Tahoma" pitchFamily="34" charset="0"/>
              </a:rPr>
              <a:t> NAS </a:t>
            </a:r>
            <a:r>
              <a:rPr lang="de-DE" sz="1200" b="0" dirty="0" err="1" smtClean="0">
                <a:effectLst/>
                <a:latin typeface="Tahoma" pitchFamily="34" charset="0"/>
                <a:cs typeface="Tahoma" pitchFamily="34" charset="0"/>
              </a:rPr>
              <a:t>process</a:t>
            </a:r>
            <a:r>
              <a:rPr lang="de-DE" sz="1200" b="0" dirty="0" smtClean="0">
                <a:effectLst/>
                <a:latin typeface="Tahoma" pitchFamily="34" charset="0"/>
                <a:cs typeface="Tahoma" pitchFamily="34" charset="0"/>
              </a:rPr>
              <a:t> was </a:t>
            </a:r>
            <a:r>
              <a:rPr lang="de-DE" sz="1200" b="0" dirty="0" err="1" smtClean="0">
                <a:effectLst/>
                <a:latin typeface="Tahoma" pitchFamily="34" charset="0"/>
                <a:cs typeface="Tahoma" pitchFamily="34" charset="0"/>
              </a:rPr>
              <a:t>steered</a:t>
            </a:r>
            <a:r>
              <a:rPr lang="de-DE" sz="1200" b="0" dirty="0" smtClean="0">
                <a:effectLst/>
                <a:latin typeface="Tahoma" pitchFamily="34" charset="0"/>
                <a:cs typeface="Tahoma" pitchFamily="34" charset="0"/>
              </a:rPr>
              <a:t> </a:t>
            </a:r>
            <a:r>
              <a:rPr lang="de-DE" sz="1200" b="0" dirty="0" err="1" smtClean="0">
                <a:effectLst/>
                <a:latin typeface="Tahoma" pitchFamily="34" charset="0"/>
                <a:cs typeface="Tahoma" pitchFamily="34" charset="0"/>
              </a:rPr>
              <a:t>by</a:t>
            </a:r>
            <a:r>
              <a:rPr lang="de-DE" sz="1200" b="0" dirty="0" smtClean="0">
                <a:effectLst/>
                <a:latin typeface="Tahoma" pitchFamily="34" charset="0"/>
                <a:cs typeface="Tahoma" pitchFamily="34" charset="0"/>
              </a:rPr>
              <a:t> </a:t>
            </a:r>
            <a:r>
              <a:rPr lang="de-DE" sz="1200" b="0" dirty="0" err="1" smtClean="0">
                <a:effectLst/>
                <a:latin typeface="Tahoma" pitchFamily="34" charset="0"/>
                <a:cs typeface="Tahoma" pitchFamily="34" charset="0"/>
              </a:rPr>
              <a:t>the</a:t>
            </a:r>
            <a:r>
              <a:rPr lang="en-US" sz="1200" b="0" dirty="0" smtClean="0">
                <a:latin typeface="Arial" pitchFamily="34" charset="0"/>
              </a:rPr>
              <a:t>Inter-ministerial</a:t>
            </a:r>
            <a:r>
              <a:rPr lang="de-DE" sz="1200" b="0" dirty="0" smtClean="0">
                <a:effectLst/>
                <a:latin typeface="Tahoma" pitchFamily="34" charset="0"/>
                <a:cs typeface="Tahoma" pitchFamily="34" charset="0"/>
              </a:rPr>
              <a:t> </a:t>
            </a:r>
            <a:r>
              <a:rPr lang="de-DE" sz="1200" b="0" dirty="0" err="1" smtClean="0">
                <a:effectLst/>
                <a:latin typeface="Tahoma" pitchFamily="34" charset="0"/>
                <a:cs typeface="Tahoma" pitchFamily="34" charset="0"/>
              </a:rPr>
              <a:t>working</a:t>
            </a:r>
            <a:r>
              <a:rPr lang="de-DE" sz="1200" b="0" dirty="0" smtClean="0">
                <a:effectLst/>
                <a:latin typeface="Tahoma" pitchFamily="34" charset="0"/>
                <a:cs typeface="Tahoma" pitchFamily="34" charset="0"/>
              </a:rPr>
              <a:t> </a:t>
            </a:r>
            <a:r>
              <a:rPr lang="de-DE" sz="1200" b="0" dirty="0" err="1" smtClean="0">
                <a:effectLst/>
                <a:latin typeface="Tahoma" pitchFamily="34" charset="0"/>
                <a:cs typeface="Tahoma" pitchFamily="34" charset="0"/>
              </a:rPr>
              <a:t>group</a:t>
            </a:r>
            <a:r>
              <a:rPr lang="de-DE" sz="1200" b="0" dirty="0" smtClean="0">
                <a:effectLst/>
                <a:latin typeface="Tahoma" pitchFamily="34" charset="0"/>
                <a:cs typeface="Tahoma" pitchFamily="34" charset="0"/>
              </a:rPr>
              <a:t> (IWG) </a:t>
            </a:r>
            <a:r>
              <a:rPr lang="de-DE" sz="1200" b="0" baseline="0" dirty="0" smtClean="0">
                <a:effectLst/>
                <a:latin typeface="Tahoma" pitchFamily="34" charset="0"/>
                <a:cs typeface="Tahoma" pitchFamily="34" charset="0"/>
              </a:rPr>
              <a:t>„Adaptation </a:t>
            </a:r>
            <a:r>
              <a:rPr lang="de-DE" sz="1200" b="0" baseline="0" dirty="0" err="1" smtClean="0">
                <a:effectLst/>
                <a:latin typeface="Tahoma" pitchFamily="34" charset="0"/>
                <a:cs typeface="Tahoma" pitchFamily="34" charset="0"/>
              </a:rPr>
              <a:t>Strategy</a:t>
            </a:r>
            <a:r>
              <a:rPr lang="de-DE" sz="1200" b="0" baseline="0" dirty="0" smtClean="0">
                <a:effectLst/>
                <a:latin typeface="Tahoma" pitchFamily="34" charset="0"/>
                <a:cs typeface="Tahoma" pitchFamily="34" charset="0"/>
              </a:rPr>
              <a:t>“ </a:t>
            </a:r>
            <a:r>
              <a:rPr lang="en-US" sz="1200" b="0" i="0" u="none" strike="noStrike" kern="1200" baseline="0" dirty="0" smtClean="0">
                <a:solidFill>
                  <a:schemeClr val="tx1"/>
                </a:solidFill>
                <a:latin typeface="+mn-lt"/>
                <a:ea typeface="+mn-ea"/>
                <a:cs typeface="+mn-cs"/>
              </a:rPr>
              <a:t>in which all ministries are represented. </a:t>
            </a:r>
            <a:r>
              <a:rPr lang="de-DE" sz="1200" b="0" dirty="0" err="1" smtClean="0">
                <a:latin typeface="Arial" pitchFamily="34" charset="0"/>
              </a:rPr>
              <a:t>It</a:t>
            </a:r>
            <a:r>
              <a:rPr lang="de-DE" sz="1200" b="0" baseline="0" dirty="0" smtClean="0">
                <a:latin typeface="Arial" pitchFamily="34" charset="0"/>
              </a:rPr>
              <a:t> was </a:t>
            </a:r>
            <a:r>
              <a:rPr lang="de-DE" sz="1200" b="0" baseline="0" dirty="0" err="1" smtClean="0">
                <a:latin typeface="Arial" pitchFamily="34" charset="0"/>
              </a:rPr>
              <a:t>established</a:t>
            </a:r>
            <a:r>
              <a:rPr lang="de-DE" sz="1200" b="0" baseline="0" dirty="0" smtClean="0">
                <a:latin typeface="Arial" pitchFamily="34" charset="0"/>
              </a:rPr>
              <a:t> in 2009 </a:t>
            </a:r>
            <a:r>
              <a:rPr lang="de-DE" sz="1200" b="0" baseline="0" dirty="0" err="1" smtClean="0">
                <a:latin typeface="Arial" pitchFamily="34" charset="0"/>
              </a:rPr>
              <a:t>and</a:t>
            </a:r>
            <a:r>
              <a:rPr lang="de-DE" sz="1200" b="0" dirty="0" smtClean="0">
                <a:latin typeface="Arial" pitchFamily="34" charset="0"/>
              </a:rPr>
              <a:t> </a:t>
            </a:r>
            <a:r>
              <a:rPr lang="de-DE" sz="1200" b="0" dirty="0" err="1" smtClean="0">
                <a:latin typeface="Arial" pitchFamily="34" charset="0"/>
              </a:rPr>
              <a:t>is</a:t>
            </a:r>
            <a:r>
              <a:rPr lang="de-DE" sz="1200" b="0" dirty="0" smtClean="0">
                <a:latin typeface="Arial" pitchFamily="34" charset="0"/>
              </a:rPr>
              <a:t> </a:t>
            </a:r>
            <a:r>
              <a:rPr lang="de-DE" sz="1200" b="0" dirty="0" err="1" smtClean="0">
                <a:latin typeface="Arial" pitchFamily="34" charset="0"/>
              </a:rPr>
              <a:t>chaired</a:t>
            </a:r>
            <a:r>
              <a:rPr lang="de-DE" sz="1200" b="0" dirty="0" smtClean="0">
                <a:latin typeface="Arial" pitchFamily="34" charset="0"/>
              </a:rPr>
              <a:t> </a:t>
            </a:r>
            <a:r>
              <a:rPr lang="de-DE" sz="1200" b="0" dirty="0" err="1" smtClean="0">
                <a:latin typeface="Arial" pitchFamily="34" charset="0"/>
              </a:rPr>
              <a:t>by</a:t>
            </a:r>
            <a:r>
              <a:rPr lang="de-DE" sz="1200" b="0" dirty="0" smtClean="0">
                <a:latin typeface="Arial" pitchFamily="34" charset="0"/>
              </a:rPr>
              <a:t> </a:t>
            </a:r>
            <a:r>
              <a:rPr lang="de-DE" sz="1200" b="0" dirty="0" err="1" smtClean="0">
                <a:latin typeface="Arial" pitchFamily="34" charset="0"/>
              </a:rPr>
              <a:t>the</a:t>
            </a:r>
            <a:r>
              <a:rPr lang="de-DE" sz="1200" b="0" baseline="0" dirty="0" smtClean="0">
                <a:latin typeface="Arial" pitchFamily="34" charset="0"/>
              </a:rPr>
              <a:t> </a:t>
            </a:r>
            <a:r>
              <a:rPr lang="en-US" sz="1200" b="0" dirty="0" smtClean="0">
                <a:latin typeface="Arial" pitchFamily="34" charset="0"/>
              </a:rPr>
              <a:t>Environment</a:t>
            </a:r>
            <a:r>
              <a:rPr lang="en-US" sz="1200" b="0" baseline="0" dirty="0" smtClean="0">
                <a:latin typeface="Arial" pitchFamily="34" charset="0"/>
              </a:rPr>
              <a:t> </a:t>
            </a:r>
            <a:r>
              <a:rPr lang="en-US" sz="1200" b="0" dirty="0" smtClean="0">
                <a:latin typeface="Arial" pitchFamily="34" charset="0"/>
              </a:rPr>
              <a:t>Ministry</a:t>
            </a:r>
            <a:r>
              <a:rPr lang="en-US" sz="1200" b="0" baseline="0" dirty="0" smtClean="0">
                <a:latin typeface="Arial" pitchFamily="34" charset="0"/>
              </a:rPr>
              <a:t>. </a:t>
            </a:r>
          </a:p>
          <a:p>
            <a:pPr marL="273050" indent="-273050" eaLnBrk="1" hangingPunct="1">
              <a:spcBef>
                <a:spcPct val="0"/>
              </a:spcBef>
              <a:buFont typeface="Wingdings" pitchFamily="2" charset="2"/>
              <a:buNone/>
            </a:pPr>
            <a:r>
              <a:rPr lang="en-US" sz="1200" b="0" baseline="0" dirty="0" smtClean="0">
                <a:latin typeface="Arial" pitchFamily="34" charset="0"/>
              </a:rPr>
              <a:t>In 2006 the Environment Ministry set up the Competence Centre on Climate Impacts </a:t>
            </a:r>
            <a:r>
              <a:rPr lang="en-US" sz="1200" b="0" i="0" u="none" strike="noStrike" kern="1200" baseline="0" dirty="0" smtClean="0">
                <a:solidFill>
                  <a:schemeClr val="tx1"/>
                </a:solidFill>
                <a:latin typeface="+mn-lt"/>
                <a:ea typeface="+mn-ea"/>
                <a:cs typeface="+mn-cs"/>
              </a:rPr>
              <a:t>and Adaptation (</a:t>
            </a:r>
            <a:r>
              <a:rPr lang="en-US" sz="1200" b="0" i="0" u="none" strike="noStrike" kern="1200" baseline="0" dirty="0" err="1" smtClean="0">
                <a:solidFill>
                  <a:schemeClr val="tx1"/>
                </a:solidFill>
                <a:latin typeface="+mn-lt"/>
                <a:ea typeface="+mn-ea"/>
                <a:cs typeface="+mn-cs"/>
              </a:rPr>
              <a:t>KomPass</a:t>
            </a:r>
            <a:r>
              <a:rPr lang="en-US" sz="1200" b="0" i="0" u="none" strike="noStrike" kern="1200" baseline="0" dirty="0" smtClean="0">
                <a:solidFill>
                  <a:schemeClr val="tx1"/>
                </a:solidFill>
                <a:latin typeface="+mn-lt"/>
                <a:ea typeface="+mn-ea"/>
                <a:cs typeface="+mn-cs"/>
              </a:rPr>
              <a:t>, www.anpassung.net) at the Federal Environment Agency to create a unit which supported the preparation of the national adaptation strategy with technical and environmental advice. </a:t>
            </a:r>
            <a:endParaRPr lang="en-US" sz="1050" b="0" i="0" u="none" strike="noStrike" kern="1200" baseline="0" dirty="0" smtClean="0">
              <a:solidFill>
                <a:schemeClr val="tx1"/>
              </a:solidFill>
              <a:effectLst/>
              <a:latin typeface="Arial" pitchFamily="34" charset="0"/>
              <a:ea typeface="+mn-ea"/>
              <a:cs typeface="Tahoma" pitchFamily="34" charset="0"/>
            </a:endParaRPr>
          </a:p>
          <a:p>
            <a:pPr marL="273050" indent="-273050" eaLnBrk="1" hangingPunct="1">
              <a:spcBef>
                <a:spcPct val="0"/>
              </a:spcBef>
              <a:buFont typeface="Wingdings" pitchFamily="2" charset="2"/>
              <a:buNone/>
            </a:pPr>
            <a:r>
              <a:rPr lang="de-DE" sz="1200" b="0" dirty="0" smtClean="0">
                <a:effectLst/>
                <a:latin typeface="Tahoma" pitchFamily="34" charset="0"/>
                <a:cs typeface="Tahoma" pitchFamily="34" charset="0"/>
              </a:rPr>
              <a:t>The NAS </a:t>
            </a:r>
            <a:r>
              <a:rPr lang="de-DE" sz="1200" b="0" baseline="0" dirty="0" smtClean="0">
                <a:effectLst/>
                <a:latin typeface="Tahoma" pitchFamily="34" charset="0"/>
                <a:cs typeface="Tahoma" pitchFamily="34" charset="0"/>
              </a:rPr>
              <a:t>was </a:t>
            </a:r>
            <a:r>
              <a:rPr lang="en-GB" sz="1200" b="0" dirty="0" smtClean="0">
                <a:solidFill>
                  <a:srgbClr val="000000"/>
                </a:solidFill>
                <a:latin typeface="Tahoma" pitchFamily="34" charset="0"/>
                <a:cs typeface="Tahoma" pitchFamily="34" charset="0"/>
              </a:rPr>
              <a:t>developed in cooperation with federal states</a:t>
            </a:r>
            <a:r>
              <a:rPr lang="en-GB" sz="1200" b="0" baseline="0" dirty="0" smtClean="0">
                <a:solidFill>
                  <a:srgbClr val="000000"/>
                </a:solidFill>
                <a:latin typeface="Tahoma" pitchFamily="34" charset="0"/>
                <a:cs typeface="Tahoma" pitchFamily="34" charset="0"/>
              </a:rPr>
              <a:t> and also </a:t>
            </a:r>
            <a:r>
              <a:rPr lang="en-GB" sz="1200" b="0" dirty="0" smtClean="0">
                <a:solidFill>
                  <a:srgbClr val="000000"/>
                </a:solidFill>
                <a:latin typeface="Tahoma" pitchFamily="34" charset="0"/>
                <a:cs typeface="Tahoma" pitchFamily="34" charset="0"/>
              </a:rPr>
              <a:t>involved research institutes and civil groups.</a:t>
            </a:r>
          </a:p>
          <a:p>
            <a:pPr marL="273050" indent="-273050" eaLnBrk="1" hangingPunct="1">
              <a:spcBef>
                <a:spcPct val="0"/>
              </a:spcBef>
              <a:buFont typeface="Wingdings" pitchFamily="2" charset="2"/>
              <a:buNone/>
            </a:pPr>
            <a:r>
              <a:rPr lang="en-US" sz="1800" b="0" i="0" u="none" strike="noStrike" kern="1200" baseline="0" dirty="0" smtClean="0">
                <a:solidFill>
                  <a:schemeClr val="tx1"/>
                </a:solidFill>
                <a:latin typeface="+mn-lt"/>
                <a:ea typeface="+mn-ea"/>
                <a:cs typeface="+mn-cs"/>
              </a:rPr>
              <a:t>The IWG (inter-ministerial working group) was responsible for preparing the Adaptation Action Plan, bringing together the initiatives of the various federal ministries, and play(</a:t>
            </a:r>
            <a:r>
              <a:rPr lang="en-US" sz="1800" b="0" i="0" u="none" strike="noStrike" kern="1200" baseline="0" dirty="0" err="1" smtClean="0">
                <a:solidFill>
                  <a:schemeClr val="tx1"/>
                </a:solidFill>
                <a:latin typeface="+mn-lt"/>
                <a:ea typeface="+mn-ea"/>
                <a:cs typeface="+mn-cs"/>
              </a:rPr>
              <a:t>ed</a:t>
            </a:r>
            <a:r>
              <a:rPr lang="en-US" sz="1800" b="0" i="0" u="none" strike="noStrike" kern="1200" baseline="0" dirty="0" smtClean="0">
                <a:solidFill>
                  <a:schemeClr val="tx1"/>
                </a:solidFill>
                <a:latin typeface="+mn-lt"/>
                <a:ea typeface="+mn-ea"/>
                <a:cs typeface="+mn-cs"/>
              </a:rPr>
              <a:t>) an active part in shaping and accompanying the dialogue and participation process for the Adaptation Strategy, (with the aim of ensuring a consistent conceptual approach by the Federal Government). This group will also be responsible for submitting regular reports for the purpose of updating the Adaptation Strategy and Action Plan and evaluating their implementation.</a:t>
            </a:r>
          </a:p>
          <a:p>
            <a:pPr marL="273050" marR="0" lvl="2" indent="-273050" algn="l" defTabSz="914400" rtl="0" eaLnBrk="1" fontAlgn="auto" latinLnBrk="0" hangingPunct="1">
              <a:lnSpc>
                <a:spcPct val="100000"/>
              </a:lnSpc>
              <a:spcBef>
                <a:spcPct val="0"/>
              </a:spcBef>
              <a:spcAft>
                <a:spcPts val="0"/>
              </a:spcAft>
              <a:buClrTx/>
              <a:buSzTx/>
              <a:buFont typeface="Wingdings" pitchFamily="2" charset="2"/>
              <a:buNone/>
              <a:tabLst/>
              <a:defRPr/>
            </a:pPr>
            <a:r>
              <a:rPr lang="en-GB" sz="1200" kern="1200" dirty="0" smtClean="0">
                <a:solidFill>
                  <a:schemeClr val="tx1"/>
                </a:solidFill>
                <a:effectLst/>
                <a:latin typeface="+mn-lt"/>
                <a:ea typeface="+mn-ea"/>
                <a:cs typeface="+mn-cs"/>
              </a:rPr>
              <a:t>There is a second central element of the German climate adaptation policy (“</a:t>
            </a:r>
            <a:r>
              <a:rPr lang="en-GB" sz="1200" kern="1200" dirty="0" err="1" smtClean="0">
                <a:solidFill>
                  <a:schemeClr val="tx1"/>
                </a:solidFill>
                <a:effectLst/>
                <a:latin typeface="+mn-lt"/>
                <a:ea typeface="+mn-ea"/>
                <a:cs typeface="+mn-cs"/>
              </a:rPr>
              <a:t>Aktionsplan</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Anpassung</a:t>
            </a:r>
            <a:r>
              <a:rPr lang="en-GB" sz="1200" kern="1200" dirty="0" smtClean="0">
                <a:solidFill>
                  <a:schemeClr val="tx1"/>
                </a:solidFill>
                <a:effectLst/>
                <a:latin typeface="+mn-lt"/>
                <a:ea typeface="+mn-ea"/>
                <a:cs typeface="+mn-cs"/>
              </a:rPr>
              <a:t>”; “Adaptation Action Plan”; APA). This action plan was developed in close cooperation between federal and state governments and subsequently adopted by the federal government in August 2011. During an extensive process allowing for dialogues and participation, it was also accompanied by </a:t>
            </a:r>
            <a:r>
              <a:rPr lang="en-GB" sz="1200" b="1" kern="1200" dirty="0" smtClean="0">
                <a:solidFill>
                  <a:schemeClr val="tx1"/>
                </a:solidFill>
                <a:effectLst/>
                <a:latin typeface="+mn-lt"/>
                <a:ea typeface="+mn-ea"/>
                <a:cs typeface="+mn-cs"/>
              </a:rPr>
              <a:t>local communities</a:t>
            </a:r>
            <a:r>
              <a:rPr lang="en-GB" sz="1200" kern="1200" dirty="0" smtClean="0">
                <a:solidFill>
                  <a:schemeClr val="tx1"/>
                </a:solidFill>
                <a:effectLst/>
                <a:latin typeface="+mn-lt"/>
                <a:ea typeface="+mn-ea"/>
                <a:cs typeface="+mn-cs"/>
              </a:rPr>
              <a:t>, </a:t>
            </a:r>
            <a:r>
              <a:rPr lang="en-GB" sz="1200" b="1" kern="1200" dirty="0" smtClean="0">
                <a:solidFill>
                  <a:schemeClr val="tx1"/>
                </a:solidFill>
                <a:effectLst/>
                <a:latin typeface="+mn-lt"/>
                <a:ea typeface="+mn-ea"/>
                <a:cs typeface="+mn-cs"/>
              </a:rPr>
              <a:t>science representatives</a:t>
            </a:r>
            <a:r>
              <a:rPr lang="en-GB" sz="1200" kern="1200" dirty="0" smtClean="0">
                <a:solidFill>
                  <a:schemeClr val="tx1"/>
                </a:solidFill>
                <a:effectLst/>
                <a:latin typeface="+mn-lt"/>
                <a:ea typeface="+mn-ea"/>
                <a:cs typeface="+mn-cs"/>
              </a:rPr>
              <a:t> and </a:t>
            </a:r>
            <a:r>
              <a:rPr lang="en-GB" sz="1200" b="1" kern="1200" dirty="0" smtClean="0">
                <a:solidFill>
                  <a:schemeClr val="tx1"/>
                </a:solidFill>
                <a:effectLst/>
                <a:latin typeface="+mn-lt"/>
                <a:ea typeface="+mn-ea"/>
                <a:cs typeface="+mn-cs"/>
              </a:rPr>
              <a:t>several social groups</a:t>
            </a:r>
            <a:r>
              <a:rPr lang="en-GB" sz="1200" kern="1200" dirty="0" smtClean="0">
                <a:solidFill>
                  <a:schemeClr val="tx1"/>
                </a:solidFill>
                <a:effectLst/>
                <a:latin typeface="+mn-lt"/>
                <a:ea typeface="+mn-ea"/>
                <a:cs typeface="+mn-cs"/>
              </a:rPr>
              <a:t>. The action plan explains how the objectives and potential measures that are set out in the German Adaptation Strategy can be substantiated with specific activities of the federal government over the next few years. Furthermore, the plan also determines which follow-up measures are necessary to implement and develop the DAS.</a:t>
            </a:r>
            <a:endParaRPr lang="de-DE" sz="1200" kern="1200" dirty="0" smtClean="0">
              <a:solidFill>
                <a:schemeClr val="tx1"/>
              </a:solidFill>
              <a:effectLst/>
              <a:latin typeface="+mn-lt"/>
              <a:ea typeface="+mn-ea"/>
              <a:cs typeface="+mn-cs"/>
            </a:endParaRPr>
          </a:p>
          <a:p>
            <a:pPr lvl="0"/>
            <a:r>
              <a:rPr lang="de-DE" sz="1200" u="sng" kern="1200" dirty="0" smtClean="0">
                <a:solidFill>
                  <a:schemeClr val="tx1"/>
                </a:solidFill>
                <a:effectLst/>
                <a:latin typeface="+mn-lt"/>
                <a:ea typeface="+mn-ea"/>
                <a:cs typeface="+mn-cs"/>
              </a:rPr>
              <a:t>Germany </a:t>
            </a:r>
            <a:r>
              <a:rPr lang="de-DE" sz="1200" u="sng" kern="1200" dirty="0" err="1" smtClean="0">
                <a:solidFill>
                  <a:schemeClr val="tx1"/>
                </a:solidFill>
                <a:effectLst/>
                <a:latin typeface="+mn-lt"/>
                <a:ea typeface="+mn-ea"/>
                <a:cs typeface="+mn-cs"/>
              </a:rPr>
              <a:t>shows</a:t>
            </a:r>
            <a:r>
              <a:rPr lang="de-DE" sz="1200" u="sng" kern="1200" dirty="0" smtClean="0">
                <a:solidFill>
                  <a:schemeClr val="tx1"/>
                </a:solidFill>
                <a:effectLst/>
                <a:latin typeface="+mn-lt"/>
                <a:ea typeface="+mn-ea"/>
                <a:cs typeface="+mn-cs"/>
              </a:rPr>
              <a:t> </a:t>
            </a:r>
            <a:r>
              <a:rPr lang="de-DE" sz="1200" u="sng" kern="1200" dirty="0" err="1" smtClean="0">
                <a:solidFill>
                  <a:schemeClr val="tx1"/>
                </a:solidFill>
                <a:effectLst/>
                <a:latin typeface="+mn-lt"/>
                <a:ea typeface="+mn-ea"/>
                <a:cs typeface="+mn-cs"/>
              </a:rPr>
              <a:t>the</a:t>
            </a:r>
            <a:r>
              <a:rPr lang="de-DE" sz="1200" u="sng" kern="1200" dirty="0" smtClean="0">
                <a:solidFill>
                  <a:schemeClr val="tx1"/>
                </a:solidFill>
                <a:effectLst/>
                <a:latin typeface="+mn-lt"/>
                <a:ea typeface="+mn-ea"/>
                <a:cs typeface="+mn-cs"/>
              </a:rPr>
              <a:t> </a:t>
            </a:r>
            <a:r>
              <a:rPr lang="de-DE" sz="1200" u="sng" kern="1200" dirty="0" err="1" smtClean="0">
                <a:solidFill>
                  <a:schemeClr val="tx1"/>
                </a:solidFill>
                <a:effectLst/>
                <a:latin typeface="+mn-lt"/>
                <a:ea typeface="+mn-ea"/>
                <a:cs typeface="+mn-cs"/>
              </a:rPr>
              <a:t>example</a:t>
            </a:r>
            <a:r>
              <a:rPr lang="de-DE" sz="1200" u="sng" kern="1200" dirty="0" smtClean="0">
                <a:solidFill>
                  <a:schemeClr val="tx1"/>
                </a:solidFill>
                <a:effectLst/>
                <a:latin typeface="+mn-lt"/>
                <a:ea typeface="+mn-ea"/>
                <a:cs typeface="+mn-cs"/>
              </a:rPr>
              <a:t> </a:t>
            </a:r>
            <a:r>
              <a:rPr lang="de-DE" sz="1200" u="sng" kern="1200" dirty="0" err="1" smtClean="0">
                <a:solidFill>
                  <a:schemeClr val="tx1"/>
                </a:solidFill>
                <a:effectLst/>
                <a:latin typeface="+mn-lt"/>
                <a:ea typeface="+mn-ea"/>
                <a:cs typeface="+mn-cs"/>
              </a:rPr>
              <a:t>of</a:t>
            </a:r>
            <a:r>
              <a:rPr lang="de-DE" sz="1200" u="sng" kern="1200" dirty="0" smtClean="0">
                <a:solidFill>
                  <a:schemeClr val="tx1"/>
                </a:solidFill>
                <a:effectLst/>
                <a:latin typeface="+mn-lt"/>
                <a:ea typeface="+mn-ea"/>
                <a:cs typeface="+mn-cs"/>
              </a:rPr>
              <a:t> </a:t>
            </a:r>
            <a:r>
              <a:rPr lang="de-DE" sz="1200" u="sng" kern="1200" dirty="0" err="1" smtClean="0">
                <a:solidFill>
                  <a:schemeClr val="tx1"/>
                </a:solidFill>
                <a:effectLst/>
                <a:latin typeface="+mn-lt"/>
                <a:ea typeface="+mn-ea"/>
                <a:cs typeface="+mn-cs"/>
              </a:rPr>
              <a:t>how</a:t>
            </a:r>
            <a:r>
              <a:rPr lang="de-DE" sz="1200" u="sng" kern="1200" dirty="0" smtClean="0">
                <a:solidFill>
                  <a:schemeClr val="tx1"/>
                </a:solidFill>
                <a:effectLst/>
                <a:latin typeface="+mn-lt"/>
                <a:ea typeface="+mn-ea"/>
                <a:cs typeface="+mn-cs"/>
              </a:rPr>
              <a:t> a </a:t>
            </a:r>
            <a:r>
              <a:rPr lang="de-DE" sz="1200" u="sng" kern="1200" dirty="0" err="1" smtClean="0">
                <a:solidFill>
                  <a:schemeClr val="tx1"/>
                </a:solidFill>
                <a:effectLst/>
                <a:latin typeface="+mn-lt"/>
                <a:ea typeface="+mn-ea"/>
                <a:cs typeface="+mn-cs"/>
              </a:rPr>
              <a:t>coordination</a:t>
            </a:r>
            <a:r>
              <a:rPr lang="de-DE" sz="1200" u="sng" kern="1200" dirty="0" smtClean="0">
                <a:solidFill>
                  <a:schemeClr val="tx1"/>
                </a:solidFill>
                <a:effectLst/>
                <a:latin typeface="+mn-lt"/>
                <a:ea typeface="+mn-ea"/>
                <a:cs typeface="+mn-cs"/>
              </a:rPr>
              <a:t> </a:t>
            </a:r>
            <a:r>
              <a:rPr lang="de-DE" sz="1200" u="sng" kern="1200" dirty="0" err="1" smtClean="0">
                <a:solidFill>
                  <a:schemeClr val="tx1"/>
                </a:solidFill>
                <a:effectLst/>
                <a:latin typeface="+mn-lt"/>
                <a:ea typeface="+mn-ea"/>
                <a:cs typeface="+mn-cs"/>
              </a:rPr>
              <a:t>structure</a:t>
            </a:r>
            <a:r>
              <a:rPr lang="de-DE" sz="1200" u="sng" kern="1200" dirty="0" smtClean="0">
                <a:solidFill>
                  <a:schemeClr val="tx1"/>
                </a:solidFill>
                <a:effectLst/>
                <a:latin typeface="+mn-lt"/>
                <a:ea typeface="+mn-ea"/>
                <a:cs typeface="+mn-cs"/>
              </a:rPr>
              <a:t> </a:t>
            </a:r>
            <a:r>
              <a:rPr lang="de-DE" sz="1200" u="sng" kern="1200" dirty="0" err="1" smtClean="0">
                <a:solidFill>
                  <a:schemeClr val="tx1"/>
                </a:solidFill>
                <a:effectLst/>
                <a:latin typeface="+mn-lt"/>
                <a:ea typeface="+mn-ea"/>
                <a:cs typeface="+mn-cs"/>
              </a:rPr>
              <a:t>evolves</a:t>
            </a:r>
            <a:r>
              <a:rPr lang="de-DE" sz="1200" u="sng" kern="1200" dirty="0" smtClean="0">
                <a:solidFill>
                  <a:schemeClr val="tx1"/>
                </a:solidFill>
                <a:effectLst/>
                <a:latin typeface="+mn-lt"/>
                <a:ea typeface="+mn-ea"/>
                <a:cs typeface="+mn-cs"/>
              </a:rPr>
              <a:t> </a:t>
            </a:r>
            <a:r>
              <a:rPr lang="de-DE" sz="1200" u="sng" kern="1200" dirty="0" err="1" smtClean="0">
                <a:solidFill>
                  <a:schemeClr val="tx1"/>
                </a:solidFill>
                <a:effectLst/>
                <a:latin typeface="+mn-lt"/>
                <a:ea typeface="+mn-ea"/>
                <a:cs typeface="+mn-cs"/>
              </a:rPr>
              <a:t>over</a:t>
            </a:r>
            <a:r>
              <a:rPr lang="de-DE" sz="1200" u="sng" kern="1200" dirty="0" smtClean="0">
                <a:solidFill>
                  <a:schemeClr val="tx1"/>
                </a:solidFill>
                <a:effectLst/>
                <a:latin typeface="+mn-lt"/>
                <a:ea typeface="+mn-ea"/>
                <a:cs typeface="+mn-cs"/>
              </a:rPr>
              <a:t> time, </a:t>
            </a:r>
            <a:r>
              <a:rPr lang="de-DE" sz="1200" u="sng" kern="1200" dirty="0" err="1" smtClean="0">
                <a:solidFill>
                  <a:schemeClr val="tx1"/>
                </a:solidFill>
                <a:effectLst/>
                <a:latin typeface="+mn-lt"/>
                <a:ea typeface="+mn-ea"/>
                <a:cs typeface="+mn-cs"/>
              </a:rPr>
              <a:t>into</a:t>
            </a:r>
            <a:r>
              <a:rPr lang="de-DE" sz="1200" u="sng" kern="1200" dirty="0" smtClean="0">
                <a:solidFill>
                  <a:schemeClr val="tx1"/>
                </a:solidFill>
                <a:effectLst/>
                <a:latin typeface="+mn-lt"/>
                <a:ea typeface="+mn-ea"/>
                <a:cs typeface="+mn-cs"/>
              </a:rPr>
              <a:t> a </a:t>
            </a:r>
            <a:r>
              <a:rPr lang="de-DE" sz="1200" u="sng" kern="1200" dirty="0" err="1" smtClean="0">
                <a:solidFill>
                  <a:schemeClr val="tx1"/>
                </a:solidFill>
                <a:effectLst/>
                <a:latin typeface="+mn-lt"/>
                <a:ea typeface="+mn-ea"/>
                <a:cs typeface="+mn-cs"/>
              </a:rPr>
              <a:t>sophisticated</a:t>
            </a:r>
            <a:r>
              <a:rPr lang="de-DE" sz="1200" u="sng" kern="1200" dirty="0" smtClean="0">
                <a:solidFill>
                  <a:schemeClr val="tx1"/>
                </a:solidFill>
                <a:effectLst/>
                <a:latin typeface="+mn-lt"/>
                <a:ea typeface="+mn-ea"/>
                <a:cs typeface="+mn-cs"/>
              </a:rPr>
              <a:t> web </a:t>
            </a:r>
            <a:r>
              <a:rPr lang="de-DE" sz="1200" u="sng" kern="1200" dirty="0" err="1" smtClean="0">
                <a:solidFill>
                  <a:schemeClr val="tx1"/>
                </a:solidFill>
                <a:effectLst/>
                <a:latin typeface="+mn-lt"/>
                <a:ea typeface="+mn-ea"/>
                <a:cs typeface="+mn-cs"/>
              </a:rPr>
              <a:t>of</a:t>
            </a:r>
            <a:r>
              <a:rPr lang="de-DE" sz="1200" u="sng" kern="1200" dirty="0" smtClean="0">
                <a:solidFill>
                  <a:schemeClr val="tx1"/>
                </a:solidFill>
                <a:effectLst/>
                <a:latin typeface="+mn-lt"/>
                <a:ea typeface="+mn-ea"/>
                <a:cs typeface="+mn-cs"/>
              </a:rPr>
              <a:t> </a:t>
            </a:r>
            <a:r>
              <a:rPr lang="de-DE" sz="1200" u="sng" kern="1200" dirty="0" err="1" smtClean="0">
                <a:solidFill>
                  <a:schemeClr val="tx1"/>
                </a:solidFill>
                <a:effectLst/>
                <a:latin typeface="+mn-lt"/>
                <a:ea typeface="+mn-ea"/>
                <a:cs typeface="+mn-cs"/>
              </a:rPr>
              <a:t>actors</a:t>
            </a:r>
            <a:r>
              <a:rPr lang="de-DE" sz="1200" u="sng" kern="1200" dirty="0" smtClean="0">
                <a:solidFill>
                  <a:schemeClr val="tx1"/>
                </a:solidFill>
                <a:effectLst/>
                <a:latin typeface="+mn-lt"/>
                <a:ea typeface="+mn-ea"/>
                <a:cs typeface="+mn-cs"/>
              </a:rPr>
              <a:t> </a:t>
            </a:r>
            <a:r>
              <a:rPr lang="de-DE" sz="1200" u="sng" kern="1200" dirty="0" err="1" smtClean="0">
                <a:solidFill>
                  <a:schemeClr val="tx1"/>
                </a:solidFill>
                <a:effectLst/>
                <a:latin typeface="+mn-lt"/>
                <a:ea typeface="+mn-ea"/>
                <a:cs typeface="+mn-cs"/>
              </a:rPr>
              <a:t>involved</a:t>
            </a:r>
            <a:r>
              <a:rPr lang="de-DE" sz="1200" u="sng" kern="1200" dirty="0" smtClean="0">
                <a:solidFill>
                  <a:schemeClr val="tx1"/>
                </a:solidFill>
                <a:effectLst/>
                <a:latin typeface="+mn-lt"/>
                <a:ea typeface="+mn-ea"/>
                <a:cs typeface="+mn-cs"/>
              </a:rPr>
              <a:t>.</a:t>
            </a:r>
            <a:endParaRPr lang="de-DE" sz="1200" kern="1200" dirty="0" smtClean="0">
              <a:solidFill>
                <a:schemeClr val="tx1"/>
              </a:solidFill>
              <a:effectLst/>
              <a:latin typeface="+mn-lt"/>
              <a:ea typeface="+mn-ea"/>
              <a:cs typeface="+mn-cs"/>
            </a:endParaRPr>
          </a:p>
          <a:p>
            <a:pPr lvl="0"/>
            <a:r>
              <a:rPr lang="de-DE" sz="1200" u="sng" kern="1200" dirty="0" smtClean="0">
                <a:solidFill>
                  <a:schemeClr val="tx1"/>
                </a:solidFill>
                <a:effectLst/>
                <a:latin typeface="+mn-lt"/>
                <a:ea typeface="+mn-ea"/>
                <a:cs typeface="+mn-cs"/>
              </a:rPr>
              <a:t>As </a:t>
            </a:r>
            <a:r>
              <a:rPr lang="de-DE" sz="1200" u="sng" kern="1200" dirty="0" err="1" smtClean="0">
                <a:solidFill>
                  <a:schemeClr val="tx1"/>
                </a:solidFill>
                <a:effectLst/>
                <a:latin typeface="+mn-lt"/>
                <a:ea typeface="+mn-ea"/>
                <a:cs typeface="+mn-cs"/>
              </a:rPr>
              <a:t>well</a:t>
            </a:r>
            <a:r>
              <a:rPr lang="de-DE" sz="1200" u="sng" kern="1200" dirty="0" smtClean="0">
                <a:solidFill>
                  <a:schemeClr val="tx1"/>
                </a:solidFill>
                <a:effectLst/>
                <a:latin typeface="+mn-lt"/>
                <a:ea typeface="+mn-ea"/>
                <a:cs typeface="+mn-cs"/>
              </a:rPr>
              <a:t> </a:t>
            </a:r>
            <a:r>
              <a:rPr lang="de-DE" sz="1200" u="sng" kern="1200" dirty="0" err="1" smtClean="0">
                <a:solidFill>
                  <a:schemeClr val="tx1"/>
                </a:solidFill>
                <a:effectLst/>
                <a:latin typeface="+mn-lt"/>
                <a:ea typeface="+mn-ea"/>
                <a:cs typeface="+mn-cs"/>
              </a:rPr>
              <a:t>as</a:t>
            </a:r>
            <a:r>
              <a:rPr lang="de-DE" sz="1200" u="sng" kern="1200" dirty="0" smtClean="0">
                <a:solidFill>
                  <a:schemeClr val="tx1"/>
                </a:solidFill>
                <a:effectLst/>
                <a:latin typeface="+mn-lt"/>
                <a:ea typeface="+mn-ea"/>
                <a:cs typeface="+mn-cs"/>
              </a:rPr>
              <a:t> </a:t>
            </a:r>
            <a:r>
              <a:rPr lang="de-DE" sz="1200" u="sng" kern="1200" dirty="0" err="1" smtClean="0">
                <a:solidFill>
                  <a:schemeClr val="tx1"/>
                </a:solidFill>
                <a:effectLst/>
                <a:latin typeface="+mn-lt"/>
                <a:ea typeface="+mn-ea"/>
                <a:cs typeface="+mn-cs"/>
              </a:rPr>
              <a:t>for</a:t>
            </a:r>
            <a:r>
              <a:rPr lang="de-DE" sz="1200" u="sng" kern="1200" dirty="0" smtClean="0">
                <a:solidFill>
                  <a:schemeClr val="tx1"/>
                </a:solidFill>
                <a:effectLst/>
                <a:latin typeface="+mn-lt"/>
                <a:ea typeface="+mn-ea"/>
                <a:cs typeface="+mn-cs"/>
              </a:rPr>
              <a:t> </a:t>
            </a:r>
            <a:r>
              <a:rPr lang="de-DE" sz="1200" u="sng" kern="1200" dirty="0" err="1" smtClean="0">
                <a:solidFill>
                  <a:schemeClr val="tx1"/>
                </a:solidFill>
                <a:effectLst/>
                <a:latin typeface="+mn-lt"/>
                <a:ea typeface="+mn-ea"/>
                <a:cs typeface="+mn-cs"/>
              </a:rPr>
              <a:t>the</a:t>
            </a:r>
            <a:r>
              <a:rPr lang="de-DE" sz="1200" u="sng" kern="1200" dirty="0" smtClean="0">
                <a:solidFill>
                  <a:schemeClr val="tx1"/>
                </a:solidFill>
                <a:effectLst/>
                <a:latin typeface="+mn-lt"/>
                <a:ea typeface="+mn-ea"/>
                <a:cs typeface="+mn-cs"/>
              </a:rPr>
              <a:t> </a:t>
            </a:r>
            <a:r>
              <a:rPr lang="de-DE" sz="1200" u="sng" kern="1200" dirty="0" err="1" smtClean="0">
                <a:solidFill>
                  <a:schemeClr val="tx1"/>
                </a:solidFill>
                <a:effectLst/>
                <a:latin typeface="+mn-lt"/>
                <a:ea typeface="+mn-ea"/>
                <a:cs typeface="+mn-cs"/>
              </a:rPr>
              <a:t>Indonesia</a:t>
            </a:r>
            <a:r>
              <a:rPr lang="de-DE" sz="1200" u="sng" kern="1200" dirty="0" smtClean="0">
                <a:solidFill>
                  <a:schemeClr val="tx1"/>
                </a:solidFill>
                <a:effectLst/>
                <a:latin typeface="+mn-lt"/>
                <a:ea typeface="+mn-ea"/>
                <a:cs typeface="+mn-cs"/>
              </a:rPr>
              <a:t> </a:t>
            </a:r>
            <a:r>
              <a:rPr lang="de-DE" sz="1200" u="sng" kern="1200" dirty="0" err="1" smtClean="0">
                <a:solidFill>
                  <a:schemeClr val="tx1"/>
                </a:solidFill>
                <a:effectLst/>
                <a:latin typeface="+mn-lt"/>
                <a:ea typeface="+mn-ea"/>
                <a:cs typeface="+mn-cs"/>
              </a:rPr>
              <a:t>example</a:t>
            </a:r>
            <a:r>
              <a:rPr lang="de-DE" sz="1200" u="sng" kern="1200" dirty="0" smtClean="0">
                <a:solidFill>
                  <a:schemeClr val="tx1"/>
                </a:solidFill>
                <a:effectLst/>
                <a:latin typeface="+mn-lt"/>
                <a:ea typeface="+mn-ea"/>
                <a:cs typeface="+mn-cs"/>
              </a:rPr>
              <a:t>, </a:t>
            </a:r>
            <a:r>
              <a:rPr lang="de-DE" sz="1200" u="sng" kern="1200" dirty="0" err="1" smtClean="0">
                <a:solidFill>
                  <a:schemeClr val="tx1"/>
                </a:solidFill>
                <a:effectLst/>
                <a:latin typeface="+mn-lt"/>
                <a:ea typeface="+mn-ea"/>
                <a:cs typeface="+mn-cs"/>
              </a:rPr>
              <a:t>the</a:t>
            </a:r>
            <a:r>
              <a:rPr lang="de-DE" sz="1200" u="sng" kern="1200" dirty="0" smtClean="0">
                <a:solidFill>
                  <a:schemeClr val="tx1"/>
                </a:solidFill>
                <a:effectLst/>
                <a:latin typeface="+mn-lt"/>
                <a:ea typeface="+mn-ea"/>
                <a:cs typeface="+mn-cs"/>
              </a:rPr>
              <a:t> </a:t>
            </a:r>
            <a:r>
              <a:rPr lang="de-DE" sz="1200" u="sng" kern="1200" dirty="0" err="1" smtClean="0">
                <a:solidFill>
                  <a:schemeClr val="tx1"/>
                </a:solidFill>
                <a:effectLst/>
                <a:latin typeface="+mn-lt"/>
                <a:ea typeface="+mn-ea"/>
                <a:cs typeface="+mn-cs"/>
              </a:rPr>
              <a:t>involvement</a:t>
            </a:r>
            <a:r>
              <a:rPr lang="de-DE" sz="1200" u="sng" kern="1200" dirty="0" smtClean="0">
                <a:solidFill>
                  <a:schemeClr val="tx1"/>
                </a:solidFill>
                <a:effectLst/>
                <a:latin typeface="+mn-lt"/>
                <a:ea typeface="+mn-ea"/>
                <a:cs typeface="+mn-cs"/>
              </a:rPr>
              <a:t> </a:t>
            </a:r>
            <a:r>
              <a:rPr lang="de-DE" sz="1200" u="sng" kern="1200" dirty="0" err="1" smtClean="0">
                <a:solidFill>
                  <a:schemeClr val="tx1"/>
                </a:solidFill>
                <a:effectLst/>
                <a:latin typeface="+mn-lt"/>
                <a:ea typeface="+mn-ea"/>
                <a:cs typeface="+mn-cs"/>
              </a:rPr>
              <a:t>of</a:t>
            </a:r>
            <a:r>
              <a:rPr lang="de-DE" sz="1200" u="sng" kern="1200" dirty="0" smtClean="0">
                <a:solidFill>
                  <a:schemeClr val="tx1"/>
                </a:solidFill>
                <a:effectLst/>
                <a:latin typeface="+mn-lt"/>
                <a:ea typeface="+mn-ea"/>
                <a:cs typeface="+mn-cs"/>
              </a:rPr>
              <a:t> diverse </a:t>
            </a:r>
            <a:r>
              <a:rPr lang="de-DE" sz="1200" u="sng" kern="1200" dirty="0" err="1" smtClean="0">
                <a:solidFill>
                  <a:schemeClr val="tx1"/>
                </a:solidFill>
                <a:effectLst/>
                <a:latin typeface="+mn-lt"/>
                <a:ea typeface="+mn-ea"/>
                <a:cs typeface="+mn-cs"/>
              </a:rPr>
              <a:t>stakeholders</a:t>
            </a:r>
            <a:r>
              <a:rPr lang="de-DE" sz="1200" u="sng" kern="1200" dirty="0" smtClean="0">
                <a:solidFill>
                  <a:schemeClr val="tx1"/>
                </a:solidFill>
                <a:effectLst/>
                <a:latin typeface="+mn-lt"/>
                <a:ea typeface="+mn-ea"/>
                <a:cs typeface="+mn-cs"/>
              </a:rPr>
              <a:t> </a:t>
            </a:r>
            <a:r>
              <a:rPr lang="de-DE" sz="1200" u="sng" kern="1200" dirty="0" err="1" smtClean="0">
                <a:solidFill>
                  <a:schemeClr val="tx1"/>
                </a:solidFill>
                <a:effectLst/>
                <a:latin typeface="+mn-lt"/>
                <a:ea typeface="+mn-ea"/>
                <a:cs typeface="+mn-cs"/>
              </a:rPr>
              <a:t>contributes</a:t>
            </a:r>
            <a:r>
              <a:rPr lang="de-DE" sz="1200" u="sng" kern="1200" dirty="0" smtClean="0">
                <a:solidFill>
                  <a:schemeClr val="tx1"/>
                </a:solidFill>
                <a:effectLst/>
                <a:latin typeface="+mn-lt"/>
                <a:ea typeface="+mn-ea"/>
                <a:cs typeface="+mn-cs"/>
              </a:rPr>
              <a:t> </a:t>
            </a:r>
            <a:r>
              <a:rPr lang="de-DE" sz="1200" u="sng" kern="1200" dirty="0" err="1" smtClean="0">
                <a:solidFill>
                  <a:schemeClr val="tx1"/>
                </a:solidFill>
                <a:effectLst/>
                <a:latin typeface="+mn-lt"/>
                <a:ea typeface="+mn-ea"/>
                <a:cs typeface="+mn-cs"/>
              </a:rPr>
              <a:t>to</a:t>
            </a:r>
            <a:r>
              <a:rPr lang="de-DE" sz="1200" u="sng" kern="1200" dirty="0" smtClean="0">
                <a:solidFill>
                  <a:schemeClr val="tx1"/>
                </a:solidFill>
                <a:effectLst/>
                <a:latin typeface="+mn-lt"/>
                <a:ea typeface="+mn-ea"/>
                <a:cs typeface="+mn-cs"/>
              </a:rPr>
              <a:t> </a:t>
            </a:r>
            <a:r>
              <a:rPr lang="de-DE" sz="1200" u="sng" kern="1200" dirty="0" err="1" smtClean="0">
                <a:solidFill>
                  <a:schemeClr val="tx1"/>
                </a:solidFill>
                <a:effectLst/>
                <a:latin typeface="+mn-lt"/>
                <a:ea typeface="+mn-ea"/>
                <a:cs typeface="+mn-cs"/>
              </a:rPr>
              <a:t>transparency</a:t>
            </a:r>
            <a:r>
              <a:rPr lang="de-DE" sz="1200" u="sng" kern="1200" dirty="0" smtClean="0">
                <a:solidFill>
                  <a:schemeClr val="tx1"/>
                </a:solidFill>
                <a:effectLst/>
                <a:latin typeface="+mn-lt"/>
                <a:ea typeface="+mn-ea"/>
                <a:cs typeface="+mn-cs"/>
              </a:rPr>
              <a:t>, </a:t>
            </a:r>
            <a:r>
              <a:rPr lang="de-DE" sz="1200" u="sng" kern="1200" dirty="0" err="1" smtClean="0">
                <a:solidFill>
                  <a:schemeClr val="tx1"/>
                </a:solidFill>
                <a:effectLst/>
                <a:latin typeface="+mn-lt"/>
                <a:ea typeface="+mn-ea"/>
                <a:cs typeface="+mn-cs"/>
              </a:rPr>
              <a:t>the</a:t>
            </a:r>
            <a:r>
              <a:rPr lang="de-DE" sz="1200" u="sng" kern="1200" dirty="0" smtClean="0">
                <a:solidFill>
                  <a:schemeClr val="tx1"/>
                </a:solidFill>
                <a:effectLst/>
                <a:latin typeface="+mn-lt"/>
                <a:ea typeface="+mn-ea"/>
                <a:cs typeface="+mn-cs"/>
              </a:rPr>
              <a:t> </a:t>
            </a:r>
            <a:r>
              <a:rPr lang="de-DE" sz="1200" u="sng" kern="1200" dirty="0" err="1" smtClean="0">
                <a:solidFill>
                  <a:schemeClr val="tx1"/>
                </a:solidFill>
                <a:effectLst/>
                <a:latin typeface="+mn-lt"/>
                <a:ea typeface="+mn-ea"/>
                <a:cs typeface="+mn-cs"/>
              </a:rPr>
              <a:t>balance</a:t>
            </a:r>
            <a:r>
              <a:rPr lang="de-DE" sz="1200" u="sng" kern="1200" dirty="0" smtClean="0">
                <a:solidFill>
                  <a:schemeClr val="tx1"/>
                </a:solidFill>
                <a:effectLst/>
                <a:latin typeface="+mn-lt"/>
                <a:ea typeface="+mn-ea"/>
                <a:cs typeface="+mn-cs"/>
              </a:rPr>
              <a:t> </a:t>
            </a:r>
            <a:r>
              <a:rPr lang="de-DE" sz="1200" u="sng" kern="1200" dirty="0" err="1" smtClean="0">
                <a:solidFill>
                  <a:schemeClr val="tx1"/>
                </a:solidFill>
                <a:effectLst/>
                <a:latin typeface="+mn-lt"/>
                <a:ea typeface="+mn-ea"/>
                <a:cs typeface="+mn-cs"/>
              </a:rPr>
              <a:t>of</a:t>
            </a:r>
            <a:r>
              <a:rPr lang="de-DE" sz="1200" u="sng" kern="1200" dirty="0" smtClean="0">
                <a:solidFill>
                  <a:schemeClr val="tx1"/>
                </a:solidFill>
                <a:effectLst/>
                <a:latin typeface="+mn-lt"/>
                <a:ea typeface="+mn-ea"/>
                <a:cs typeface="+mn-cs"/>
              </a:rPr>
              <a:t> power </a:t>
            </a:r>
            <a:r>
              <a:rPr lang="de-DE" sz="1200" u="sng" kern="1200" dirty="0" err="1" smtClean="0">
                <a:solidFill>
                  <a:schemeClr val="tx1"/>
                </a:solidFill>
                <a:effectLst/>
                <a:latin typeface="+mn-lt"/>
                <a:ea typeface="+mn-ea"/>
                <a:cs typeface="+mn-cs"/>
              </a:rPr>
              <a:t>as</a:t>
            </a:r>
            <a:r>
              <a:rPr lang="de-DE" sz="1200" u="sng" kern="1200" dirty="0" smtClean="0">
                <a:solidFill>
                  <a:schemeClr val="tx1"/>
                </a:solidFill>
                <a:effectLst/>
                <a:latin typeface="+mn-lt"/>
                <a:ea typeface="+mn-ea"/>
                <a:cs typeface="+mn-cs"/>
              </a:rPr>
              <a:t> </a:t>
            </a:r>
            <a:r>
              <a:rPr lang="de-DE" sz="1200" u="sng" kern="1200" dirty="0" err="1" smtClean="0">
                <a:solidFill>
                  <a:schemeClr val="tx1"/>
                </a:solidFill>
                <a:effectLst/>
                <a:latin typeface="+mn-lt"/>
                <a:ea typeface="+mn-ea"/>
                <a:cs typeface="+mn-cs"/>
              </a:rPr>
              <a:t>well</a:t>
            </a:r>
            <a:r>
              <a:rPr lang="de-DE" sz="1200" u="sng" kern="1200" dirty="0" smtClean="0">
                <a:solidFill>
                  <a:schemeClr val="tx1"/>
                </a:solidFill>
                <a:effectLst/>
                <a:latin typeface="+mn-lt"/>
                <a:ea typeface="+mn-ea"/>
                <a:cs typeface="+mn-cs"/>
              </a:rPr>
              <a:t> </a:t>
            </a:r>
            <a:r>
              <a:rPr lang="de-DE" sz="1200" u="sng" kern="1200" dirty="0" err="1" smtClean="0">
                <a:solidFill>
                  <a:schemeClr val="tx1"/>
                </a:solidFill>
                <a:effectLst/>
                <a:latin typeface="+mn-lt"/>
                <a:ea typeface="+mn-ea"/>
                <a:cs typeface="+mn-cs"/>
              </a:rPr>
              <a:t>as</a:t>
            </a:r>
            <a:r>
              <a:rPr lang="de-DE" sz="1200" u="sng" kern="1200" dirty="0" smtClean="0">
                <a:solidFill>
                  <a:schemeClr val="tx1"/>
                </a:solidFill>
                <a:effectLst/>
                <a:latin typeface="+mn-lt"/>
                <a:ea typeface="+mn-ea"/>
                <a:cs typeface="+mn-cs"/>
              </a:rPr>
              <a:t> </a:t>
            </a:r>
            <a:r>
              <a:rPr lang="de-DE" sz="1200" u="sng" kern="1200" dirty="0" err="1" smtClean="0">
                <a:solidFill>
                  <a:schemeClr val="tx1"/>
                </a:solidFill>
                <a:effectLst/>
                <a:latin typeface="+mn-lt"/>
                <a:ea typeface="+mn-ea"/>
                <a:cs typeface="+mn-cs"/>
              </a:rPr>
              <a:t>flexibility</a:t>
            </a:r>
            <a:r>
              <a:rPr lang="de-DE" sz="1200" u="sng" kern="1200" dirty="0" smtClean="0">
                <a:solidFill>
                  <a:schemeClr val="tx1"/>
                </a:solidFill>
                <a:effectLst/>
                <a:latin typeface="+mn-lt"/>
                <a:ea typeface="+mn-ea"/>
                <a:cs typeface="+mn-cs"/>
              </a:rPr>
              <a:t>. </a:t>
            </a:r>
            <a:r>
              <a:rPr lang="de-DE" sz="1200" u="sng" kern="1200" dirty="0" err="1" smtClean="0">
                <a:solidFill>
                  <a:schemeClr val="tx1"/>
                </a:solidFill>
                <a:effectLst/>
                <a:latin typeface="+mn-lt"/>
                <a:ea typeface="+mn-ea"/>
                <a:cs typeface="+mn-cs"/>
              </a:rPr>
              <a:t>Moreover</a:t>
            </a:r>
            <a:r>
              <a:rPr lang="de-DE" sz="1200" u="sng" kern="1200" dirty="0" smtClean="0">
                <a:solidFill>
                  <a:schemeClr val="tx1"/>
                </a:solidFill>
                <a:effectLst/>
                <a:latin typeface="+mn-lt"/>
                <a:ea typeface="+mn-ea"/>
                <a:cs typeface="+mn-cs"/>
              </a:rPr>
              <a:t>, </a:t>
            </a:r>
            <a:r>
              <a:rPr lang="de-DE" sz="1200" u="sng" kern="1200" dirty="0" err="1" smtClean="0">
                <a:solidFill>
                  <a:schemeClr val="tx1"/>
                </a:solidFill>
                <a:effectLst/>
                <a:latin typeface="+mn-lt"/>
                <a:ea typeface="+mn-ea"/>
                <a:cs typeface="+mn-cs"/>
              </a:rPr>
              <a:t>the</a:t>
            </a:r>
            <a:r>
              <a:rPr lang="de-DE" sz="1200" u="sng" kern="1200" dirty="0" smtClean="0">
                <a:solidFill>
                  <a:schemeClr val="tx1"/>
                </a:solidFill>
                <a:effectLst/>
                <a:latin typeface="+mn-lt"/>
                <a:ea typeface="+mn-ea"/>
                <a:cs typeface="+mn-cs"/>
              </a:rPr>
              <a:t> </a:t>
            </a:r>
            <a:r>
              <a:rPr lang="de-DE" sz="1200" u="sng" kern="1200" dirty="0" err="1" smtClean="0">
                <a:solidFill>
                  <a:schemeClr val="tx1"/>
                </a:solidFill>
                <a:effectLst/>
                <a:latin typeface="+mn-lt"/>
                <a:ea typeface="+mn-ea"/>
                <a:cs typeface="+mn-cs"/>
              </a:rPr>
              <a:t>fact</a:t>
            </a:r>
            <a:r>
              <a:rPr lang="de-DE" sz="1200" u="sng" kern="1200" dirty="0" smtClean="0">
                <a:solidFill>
                  <a:schemeClr val="tx1"/>
                </a:solidFill>
                <a:effectLst/>
                <a:latin typeface="+mn-lt"/>
                <a:ea typeface="+mn-ea"/>
                <a:cs typeface="+mn-cs"/>
              </a:rPr>
              <a:t> </a:t>
            </a:r>
            <a:r>
              <a:rPr lang="de-DE" sz="1200" u="sng" kern="1200" dirty="0" err="1" smtClean="0">
                <a:solidFill>
                  <a:schemeClr val="tx1"/>
                </a:solidFill>
                <a:effectLst/>
                <a:latin typeface="+mn-lt"/>
                <a:ea typeface="+mn-ea"/>
                <a:cs typeface="+mn-cs"/>
              </a:rPr>
              <a:t>that</a:t>
            </a:r>
            <a:r>
              <a:rPr lang="de-DE" sz="1200" u="sng" kern="1200" dirty="0" smtClean="0">
                <a:solidFill>
                  <a:schemeClr val="tx1"/>
                </a:solidFill>
                <a:effectLst/>
                <a:latin typeface="+mn-lt"/>
                <a:ea typeface="+mn-ea"/>
                <a:cs typeface="+mn-cs"/>
              </a:rPr>
              <a:t> Germany </a:t>
            </a:r>
            <a:r>
              <a:rPr lang="de-DE" sz="1200" u="sng" kern="1200" dirty="0" err="1" smtClean="0">
                <a:solidFill>
                  <a:schemeClr val="tx1"/>
                </a:solidFill>
                <a:effectLst/>
                <a:latin typeface="+mn-lt"/>
                <a:ea typeface="+mn-ea"/>
                <a:cs typeface="+mn-cs"/>
              </a:rPr>
              <a:t>has</a:t>
            </a:r>
            <a:r>
              <a:rPr lang="de-DE" sz="1200" u="sng" kern="1200" dirty="0" smtClean="0">
                <a:solidFill>
                  <a:schemeClr val="tx1"/>
                </a:solidFill>
                <a:effectLst/>
                <a:latin typeface="+mn-lt"/>
                <a:ea typeface="+mn-ea"/>
                <a:cs typeface="+mn-cs"/>
              </a:rPr>
              <a:t> </a:t>
            </a:r>
            <a:r>
              <a:rPr lang="de-DE" sz="1200" u="sng" kern="1200" dirty="0" err="1" smtClean="0">
                <a:solidFill>
                  <a:schemeClr val="tx1"/>
                </a:solidFill>
                <a:effectLst/>
                <a:latin typeface="+mn-lt"/>
                <a:ea typeface="+mn-ea"/>
                <a:cs typeface="+mn-cs"/>
              </a:rPr>
              <a:t>involved</a:t>
            </a:r>
            <a:r>
              <a:rPr lang="de-DE" sz="1200" u="sng" kern="1200" dirty="0" smtClean="0">
                <a:solidFill>
                  <a:schemeClr val="tx1"/>
                </a:solidFill>
                <a:effectLst/>
                <a:latin typeface="+mn-lt"/>
                <a:ea typeface="+mn-ea"/>
                <a:cs typeface="+mn-cs"/>
              </a:rPr>
              <a:t> </a:t>
            </a:r>
            <a:r>
              <a:rPr lang="de-DE" sz="1200" u="sng" kern="1200" dirty="0" err="1" smtClean="0">
                <a:solidFill>
                  <a:schemeClr val="tx1"/>
                </a:solidFill>
                <a:effectLst/>
                <a:latin typeface="+mn-lt"/>
                <a:ea typeface="+mn-ea"/>
                <a:cs typeface="+mn-cs"/>
              </a:rPr>
              <a:t>nearly</a:t>
            </a:r>
            <a:r>
              <a:rPr lang="de-DE" sz="1200" u="sng" kern="1200" dirty="0" smtClean="0">
                <a:solidFill>
                  <a:schemeClr val="tx1"/>
                </a:solidFill>
                <a:effectLst/>
                <a:latin typeface="+mn-lt"/>
                <a:ea typeface="+mn-ea"/>
                <a:cs typeface="+mn-cs"/>
              </a:rPr>
              <a:t> all </a:t>
            </a:r>
            <a:r>
              <a:rPr lang="de-DE" sz="1200" u="sng" kern="1200" dirty="0" err="1" smtClean="0">
                <a:solidFill>
                  <a:schemeClr val="tx1"/>
                </a:solidFill>
                <a:effectLst/>
                <a:latin typeface="+mn-lt"/>
                <a:ea typeface="+mn-ea"/>
                <a:cs typeface="+mn-cs"/>
              </a:rPr>
              <a:t>ministries</a:t>
            </a:r>
            <a:r>
              <a:rPr lang="de-DE" sz="1200" u="sng" kern="1200" dirty="0" smtClean="0">
                <a:solidFill>
                  <a:schemeClr val="tx1"/>
                </a:solidFill>
                <a:effectLst/>
                <a:latin typeface="+mn-lt"/>
                <a:ea typeface="+mn-ea"/>
                <a:cs typeface="+mn-cs"/>
              </a:rPr>
              <a:t> </a:t>
            </a:r>
            <a:r>
              <a:rPr lang="de-DE" sz="1200" u="sng" kern="1200" dirty="0" err="1" smtClean="0">
                <a:solidFill>
                  <a:schemeClr val="tx1"/>
                </a:solidFill>
                <a:effectLst/>
                <a:latin typeface="+mn-lt"/>
                <a:ea typeface="+mn-ea"/>
                <a:cs typeface="+mn-cs"/>
              </a:rPr>
              <a:t>shows</a:t>
            </a:r>
            <a:r>
              <a:rPr lang="de-DE" sz="1200" u="sng" kern="1200" dirty="0" smtClean="0">
                <a:solidFill>
                  <a:schemeClr val="tx1"/>
                </a:solidFill>
                <a:effectLst/>
                <a:latin typeface="+mn-lt"/>
                <a:ea typeface="+mn-ea"/>
                <a:cs typeface="+mn-cs"/>
              </a:rPr>
              <a:t> a </a:t>
            </a:r>
            <a:r>
              <a:rPr lang="de-DE" sz="1200" u="sng" kern="1200" dirty="0" err="1" smtClean="0">
                <a:solidFill>
                  <a:schemeClr val="tx1"/>
                </a:solidFill>
                <a:effectLst/>
                <a:latin typeface="+mn-lt"/>
                <a:ea typeface="+mn-ea"/>
                <a:cs typeface="+mn-cs"/>
              </a:rPr>
              <a:t>greatly</a:t>
            </a:r>
            <a:r>
              <a:rPr lang="de-DE" sz="1200" u="sng" kern="1200" dirty="0" smtClean="0">
                <a:solidFill>
                  <a:schemeClr val="tx1"/>
                </a:solidFill>
                <a:effectLst/>
                <a:latin typeface="+mn-lt"/>
                <a:ea typeface="+mn-ea"/>
                <a:cs typeface="+mn-cs"/>
              </a:rPr>
              <a:t> </a:t>
            </a:r>
            <a:r>
              <a:rPr lang="de-DE" sz="1200" u="sng" kern="1200" dirty="0" err="1" smtClean="0">
                <a:solidFill>
                  <a:schemeClr val="tx1"/>
                </a:solidFill>
                <a:effectLst/>
                <a:latin typeface="+mn-lt"/>
                <a:ea typeface="+mn-ea"/>
                <a:cs typeface="+mn-cs"/>
              </a:rPr>
              <a:t>coordinated</a:t>
            </a:r>
            <a:r>
              <a:rPr lang="de-DE" sz="1200" u="sng" kern="1200" dirty="0" smtClean="0">
                <a:solidFill>
                  <a:schemeClr val="tx1"/>
                </a:solidFill>
                <a:effectLst/>
                <a:latin typeface="+mn-lt"/>
                <a:ea typeface="+mn-ea"/>
                <a:cs typeface="+mn-cs"/>
              </a:rPr>
              <a:t> </a:t>
            </a:r>
            <a:r>
              <a:rPr lang="de-DE" sz="1200" u="sng" kern="1200" dirty="0" err="1" smtClean="0">
                <a:solidFill>
                  <a:schemeClr val="tx1"/>
                </a:solidFill>
                <a:effectLst/>
                <a:latin typeface="+mn-lt"/>
                <a:ea typeface="+mn-ea"/>
                <a:cs typeface="+mn-cs"/>
              </a:rPr>
              <a:t>mechanism</a:t>
            </a:r>
            <a:r>
              <a:rPr lang="de-DE" sz="1200" u="sng" kern="1200" dirty="0" smtClean="0">
                <a:solidFill>
                  <a:schemeClr val="tx1"/>
                </a:solidFill>
                <a:effectLst/>
                <a:latin typeface="+mn-lt"/>
                <a:ea typeface="+mn-ea"/>
                <a:cs typeface="+mn-cs"/>
              </a:rPr>
              <a:t>, </a:t>
            </a:r>
            <a:r>
              <a:rPr lang="de-DE" sz="1200" u="sng" kern="1200" dirty="0" err="1" smtClean="0">
                <a:solidFill>
                  <a:schemeClr val="tx1"/>
                </a:solidFill>
                <a:effectLst/>
                <a:latin typeface="+mn-lt"/>
                <a:ea typeface="+mn-ea"/>
                <a:cs typeface="+mn-cs"/>
              </a:rPr>
              <a:t>and</a:t>
            </a:r>
            <a:r>
              <a:rPr lang="de-DE" sz="1200" u="sng" kern="1200" dirty="0" smtClean="0">
                <a:solidFill>
                  <a:schemeClr val="tx1"/>
                </a:solidFill>
                <a:effectLst/>
                <a:latin typeface="+mn-lt"/>
                <a:ea typeface="+mn-ea"/>
                <a:cs typeface="+mn-cs"/>
              </a:rPr>
              <a:t> </a:t>
            </a:r>
            <a:r>
              <a:rPr lang="de-DE" sz="1200" u="sng" kern="1200" dirty="0" err="1" smtClean="0">
                <a:solidFill>
                  <a:schemeClr val="tx1"/>
                </a:solidFill>
                <a:effectLst/>
                <a:latin typeface="+mn-lt"/>
                <a:ea typeface="+mn-ea"/>
                <a:cs typeface="+mn-cs"/>
              </a:rPr>
              <a:t>further</a:t>
            </a:r>
            <a:r>
              <a:rPr lang="de-DE" sz="1200" u="sng" kern="1200" dirty="0" smtClean="0">
                <a:solidFill>
                  <a:schemeClr val="tx1"/>
                </a:solidFill>
                <a:effectLst/>
                <a:latin typeface="+mn-lt"/>
                <a:ea typeface="+mn-ea"/>
                <a:cs typeface="+mn-cs"/>
              </a:rPr>
              <a:t> </a:t>
            </a:r>
            <a:r>
              <a:rPr lang="de-DE" sz="1200" u="sng" kern="1200" dirty="0" err="1" smtClean="0">
                <a:solidFill>
                  <a:schemeClr val="tx1"/>
                </a:solidFill>
                <a:effectLst/>
                <a:latin typeface="+mn-lt"/>
                <a:ea typeface="+mn-ea"/>
                <a:cs typeface="+mn-cs"/>
              </a:rPr>
              <a:t>strengthens</a:t>
            </a:r>
            <a:r>
              <a:rPr lang="de-DE" sz="1200" u="sng" kern="1200" dirty="0" smtClean="0">
                <a:solidFill>
                  <a:schemeClr val="tx1"/>
                </a:solidFill>
                <a:effectLst/>
                <a:latin typeface="+mn-lt"/>
                <a:ea typeface="+mn-ea"/>
                <a:cs typeface="+mn-cs"/>
              </a:rPr>
              <a:t> </a:t>
            </a:r>
            <a:r>
              <a:rPr lang="de-DE" sz="1200" u="sng" kern="1200" dirty="0" err="1" smtClean="0">
                <a:solidFill>
                  <a:schemeClr val="tx1"/>
                </a:solidFill>
                <a:effectLst/>
                <a:latin typeface="+mn-lt"/>
                <a:ea typeface="+mn-ea"/>
                <a:cs typeface="+mn-cs"/>
              </a:rPr>
              <a:t>the</a:t>
            </a:r>
            <a:r>
              <a:rPr lang="de-DE" sz="1200" u="sng" kern="1200" dirty="0" smtClean="0">
                <a:solidFill>
                  <a:schemeClr val="tx1"/>
                </a:solidFill>
                <a:effectLst/>
                <a:latin typeface="+mn-lt"/>
                <a:ea typeface="+mn-ea"/>
                <a:cs typeface="+mn-cs"/>
              </a:rPr>
              <a:t> </a:t>
            </a:r>
            <a:r>
              <a:rPr lang="de-DE" sz="1200" u="sng" kern="1200" dirty="0" err="1" smtClean="0">
                <a:solidFill>
                  <a:schemeClr val="tx1"/>
                </a:solidFill>
                <a:effectLst/>
                <a:latin typeface="+mn-lt"/>
                <a:ea typeface="+mn-ea"/>
                <a:cs typeface="+mn-cs"/>
              </a:rPr>
              <a:t>exchange</a:t>
            </a:r>
            <a:r>
              <a:rPr lang="de-DE" sz="1200" u="sng" kern="1200" dirty="0" smtClean="0">
                <a:solidFill>
                  <a:schemeClr val="tx1"/>
                </a:solidFill>
                <a:effectLst/>
                <a:latin typeface="+mn-lt"/>
                <a:ea typeface="+mn-ea"/>
                <a:cs typeface="+mn-cs"/>
              </a:rPr>
              <a:t> </a:t>
            </a:r>
            <a:r>
              <a:rPr lang="de-DE" sz="1200" u="sng" kern="1200" dirty="0" err="1" smtClean="0">
                <a:solidFill>
                  <a:schemeClr val="tx1"/>
                </a:solidFill>
                <a:effectLst/>
                <a:latin typeface="+mn-lt"/>
                <a:ea typeface="+mn-ea"/>
                <a:cs typeface="+mn-cs"/>
              </a:rPr>
              <a:t>of</a:t>
            </a:r>
            <a:r>
              <a:rPr lang="de-DE" sz="1200" u="sng" kern="1200" dirty="0" smtClean="0">
                <a:solidFill>
                  <a:schemeClr val="tx1"/>
                </a:solidFill>
                <a:effectLst/>
                <a:latin typeface="+mn-lt"/>
                <a:ea typeface="+mn-ea"/>
                <a:cs typeface="+mn-cs"/>
              </a:rPr>
              <a:t> different </a:t>
            </a:r>
            <a:r>
              <a:rPr lang="de-DE" sz="1200" u="sng" kern="1200" dirty="0" err="1" smtClean="0">
                <a:solidFill>
                  <a:schemeClr val="tx1"/>
                </a:solidFill>
                <a:effectLst/>
                <a:latin typeface="+mn-lt"/>
                <a:ea typeface="+mn-ea"/>
                <a:cs typeface="+mn-cs"/>
              </a:rPr>
              <a:t>perspectives</a:t>
            </a:r>
            <a:r>
              <a:rPr lang="de-DE" sz="1200" u="sng" kern="1200" dirty="0" smtClean="0">
                <a:solidFill>
                  <a:schemeClr val="tx1"/>
                </a:solidFill>
                <a:effectLst/>
                <a:latin typeface="+mn-lt"/>
                <a:ea typeface="+mn-ea"/>
                <a:cs typeface="+mn-cs"/>
              </a:rPr>
              <a:t> </a:t>
            </a:r>
            <a:r>
              <a:rPr lang="de-DE" sz="1200" u="sng" kern="1200" dirty="0" err="1" smtClean="0">
                <a:solidFill>
                  <a:schemeClr val="tx1"/>
                </a:solidFill>
                <a:effectLst/>
                <a:latin typeface="+mn-lt"/>
                <a:ea typeface="+mn-ea"/>
                <a:cs typeface="+mn-cs"/>
              </a:rPr>
              <a:t>and</a:t>
            </a:r>
            <a:r>
              <a:rPr lang="de-DE" sz="1200" u="sng" kern="1200" dirty="0" smtClean="0">
                <a:solidFill>
                  <a:schemeClr val="tx1"/>
                </a:solidFill>
                <a:effectLst/>
                <a:latin typeface="+mn-lt"/>
                <a:ea typeface="+mn-ea"/>
                <a:cs typeface="+mn-cs"/>
              </a:rPr>
              <a:t> </a:t>
            </a:r>
            <a:r>
              <a:rPr lang="de-DE" sz="1200" u="sng" kern="1200" dirty="0" err="1" smtClean="0">
                <a:solidFill>
                  <a:schemeClr val="tx1"/>
                </a:solidFill>
                <a:effectLst/>
                <a:latin typeface="+mn-lt"/>
                <a:ea typeface="+mn-ea"/>
                <a:cs typeface="+mn-cs"/>
              </a:rPr>
              <a:t>types</a:t>
            </a:r>
            <a:r>
              <a:rPr lang="de-DE" sz="1200" u="sng" kern="1200" dirty="0" smtClean="0">
                <a:solidFill>
                  <a:schemeClr val="tx1"/>
                </a:solidFill>
                <a:effectLst/>
                <a:latin typeface="+mn-lt"/>
                <a:ea typeface="+mn-ea"/>
                <a:cs typeface="+mn-cs"/>
              </a:rPr>
              <a:t> </a:t>
            </a:r>
            <a:r>
              <a:rPr lang="de-DE" sz="1200" u="sng" kern="1200" dirty="0" err="1" smtClean="0">
                <a:solidFill>
                  <a:schemeClr val="tx1"/>
                </a:solidFill>
                <a:effectLst/>
                <a:latin typeface="+mn-lt"/>
                <a:ea typeface="+mn-ea"/>
                <a:cs typeface="+mn-cs"/>
              </a:rPr>
              <a:t>of</a:t>
            </a:r>
            <a:r>
              <a:rPr lang="de-DE" sz="1200" u="sng" kern="1200" dirty="0" smtClean="0">
                <a:solidFill>
                  <a:schemeClr val="tx1"/>
                </a:solidFill>
                <a:effectLst/>
                <a:latin typeface="+mn-lt"/>
                <a:ea typeface="+mn-ea"/>
                <a:cs typeface="+mn-cs"/>
              </a:rPr>
              <a:t> </a:t>
            </a:r>
            <a:r>
              <a:rPr lang="de-DE" sz="1200" u="sng" kern="1200" dirty="0" err="1" smtClean="0">
                <a:solidFill>
                  <a:schemeClr val="tx1"/>
                </a:solidFill>
                <a:effectLst/>
                <a:latin typeface="+mn-lt"/>
                <a:ea typeface="+mn-ea"/>
                <a:cs typeface="+mn-cs"/>
              </a:rPr>
              <a:t>knowledge</a:t>
            </a:r>
            <a:r>
              <a:rPr lang="de-DE" sz="1200" u="sng" kern="1200" dirty="0" smtClean="0">
                <a:solidFill>
                  <a:schemeClr val="tx1"/>
                </a:solidFill>
                <a:effectLst/>
                <a:latin typeface="+mn-lt"/>
                <a:ea typeface="+mn-ea"/>
                <a:cs typeface="+mn-cs"/>
              </a:rPr>
              <a:t>.</a:t>
            </a:r>
            <a:endParaRPr lang="de-DE" sz="1200" kern="1200" dirty="0" smtClean="0">
              <a:solidFill>
                <a:schemeClr val="tx1"/>
              </a:solidFill>
              <a:effectLst/>
              <a:latin typeface="+mn-lt"/>
              <a:ea typeface="+mn-ea"/>
              <a:cs typeface="+mn-cs"/>
            </a:endParaRPr>
          </a:p>
          <a:p>
            <a:pPr lvl="0"/>
            <a:r>
              <a:rPr lang="de-DE" sz="1200" u="sng" kern="1200" dirty="0" err="1" smtClean="0">
                <a:solidFill>
                  <a:schemeClr val="tx1"/>
                </a:solidFill>
                <a:effectLst/>
                <a:latin typeface="+mn-lt"/>
                <a:ea typeface="+mn-ea"/>
                <a:cs typeface="+mn-cs"/>
              </a:rPr>
              <a:t>Transparency</a:t>
            </a:r>
            <a:r>
              <a:rPr lang="de-DE" sz="1200" u="sng" kern="1200" dirty="0" smtClean="0">
                <a:solidFill>
                  <a:schemeClr val="tx1"/>
                </a:solidFill>
                <a:effectLst/>
                <a:latin typeface="+mn-lt"/>
                <a:ea typeface="+mn-ea"/>
                <a:cs typeface="+mn-cs"/>
              </a:rPr>
              <a:t> </a:t>
            </a:r>
            <a:r>
              <a:rPr lang="de-DE" sz="1200" u="sng" kern="1200" dirty="0" err="1" smtClean="0">
                <a:solidFill>
                  <a:schemeClr val="tx1"/>
                </a:solidFill>
                <a:effectLst/>
                <a:latin typeface="+mn-lt"/>
                <a:ea typeface="+mn-ea"/>
                <a:cs typeface="+mn-cs"/>
              </a:rPr>
              <a:t>is</a:t>
            </a:r>
            <a:r>
              <a:rPr lang="de-DE" sz="1200" u="sng" kern="1200" dirty="0" smtClean="0">
                <a:solidFill>
                  <a:schemeClr val="tx1"/>
                </a:solidFill>
                <a:effectLst/>
                <a:latin typeface="+mn-lt"/>
                <a:ea typeface="+mn-ea"/>
                <a:cs typeface="+mn-cs"/>
              </a:rPr>
              <a:t> </a:t>
            </a:r>
            <a:r>
              <a:rPr lang="de-DE" sz="1200" u="sng" kern="1200" dirty="0" err="1" smtClean="0">
                <a:solidFill>
                  <a:schemeClr val="tx1"/>
                </a:solidFill>
                <a:effectLst/>
                <a:latin typeface="+mn-lt"/>
                <a:ea typeface="+mn-ea"/>
                <a:cs typeface="+mn-cs"/>
              </a:rPr>
              <a:t>greatly</a:t>
            </a:r>
            <a:r>
              <a:rPr lang="de-DE" sz="1200" u="sng" kern="1200" dirty="0" smtClean="0">
                <a:solidFill>
                  <a:schemeClr val="tx1"/>
                </a:solidFill>
                <a:effectLst/>
                <a:latin typeface="+mn-lt"/>
                <a:ea typeface="+mn-ea"/>
                <a:cs typeface="+mn-cs"/>
              </a:rPr>
              <a:t> </a:t>
            </a:r>
            <a:r>
              <a:rPr lang="de-DE" sz="1200" u="sng" kern="1200" dirty="0" err="1" smtClean="0">
                <a:solidFill>
                  <a:schemeClr val="tx1"/>
                </a:solidFill>
                <a:effectLst/>
                <a:latin typeface="+mn-lt"/>
                <a:ea typeface="+mn-ea"/>
                <a:cs typeface="+mn-cs"/>
              </a:rPr>
              <a:t>enhanced</a:t>
            </a:r>
            <a:r>
              <a:rPr lang="de-DE" sz="1200" u="sng" kern="1200" dirty="0" smtClean="0">
                <a:solidFill>
                  <a:schemeClr val="tx1"/>
                </a:solidFill>
                <a:effectLst/>
                <a:latin typeface="+mn-lt"/>
                <a:ea typeface="+mn-ea"/>
                <a:cs typeface="+mn-cs"/>
              </a:rPr>
              <a:t> </a:t>
            </a:r>
            <a:r>
              <a:rPr lang="de-DE" sz="1200" u="sng" kern="1200" dirty="0" err="1" smtClean="0">
                <a:solidFill>
                  <a:schemeClr val="tx1"/>
                </a:solidFill>
                <a:effectLst/>
                <a:latin typeface="+mn-lt"/>
                <a:ea typeface="+mn-ea"/>
                <a:cs typeface="+mn-cs"/>
              </a:rPr>
              <a:t>by</a:t>
            </a:r>
            <a:r>
              <a:rPr lang="de-DE" sz="1200" u="sng" kern="1200" dirty="0" smtClean="0">
                <a:solidFill>
                  <a:schemeClr val="tx1"/>
                </a:solidFill>
                <a:effectLst/>
                <a:latin typeface="+mn-lt"/>
                <a:ea typeface="+mn-ea"/>
                <a:cs typeface="+mn-cs"/>
              </a:rPr>
              <a:t> </a:t>
            </a:r>
            <a:r>
              <a:rPr lang="de-DE" sz="1200" u="sng" kern="1200" dirty="0" err="1" smtClean="0">
                <a:solidFill>
                  <a:schemeClr val="tx1"/>
                </a:solidFill>
                <a:effectLst/>
                <a:latin typeface="+mn-lt"/>
                <a:ea typeface="+mn-ea"/>
                <a:cs typeface="+mn-cs"/>
              </a:rPr>
              <a:t>the</a:t>
            </a:r>
            <a:r>
              <a:rPr lang="de-DE" sz="1200" u="sng" kern="1200" dirty="0" smtClean="0">
                <a:solidFill>
                  <a:schemeClr val="tx1"/>
                </a:solidFill>
                <a:effectLst/>
                <a:latin typeface="+mn-lt"/>
                <a:ea typeface="+mn-ea"/>
                <a:cs typeface="+mn-cs"/>
              </a:rPr>
              <a:t> </a:t>
            </a:r>
            <a:r>
              <a:rPr lang="de-DE" sz="1200" u="sng" kern="1200" dirty="0" err="1" smtClean="0">
                <a:solidFill>
                  <a:schemeClr val="tx1"/>
                </a:solidFill>
                <a:effectLst/>
                <a:latin typeface="+mn-lt"/>
                <a:ea typeface="+mn-ea"/>
                <a:cs typeface="+mn-cs"/>
              </a:rPr>
              <a:t>installment</a:t>
            </a:r>
            <a:r>
              <a:rPr lang="de-DE" sz="1200" u="sng" kern="1200" dirty="0" smtClean="0">
                <a:solidFill>
                  <a:schemeClr val="tx1"/>
                </a:solidFill>
                <a:effectLst/>
                <a:latin typeface="+mn-lt"/>
                <a:ea typeface="+mn-ea"/>
                <a:cs typeface="+mn-cs"/>
              </a:rPr>
              <a:t> </a:t>
            </a:r>
            <a:r>
              <a:rPr lang="de-DE" sz="1200" u="sng" kern="1200" dirty="0" err="1" smtClean="0">
                <a:solidFill>
                  <a:schemeClr val="tx1"/>
                </a:solidFill>
                <a:effectLst/>
                <a:latin typeface="+mn-lt"/>
                <a:ea typeface="+mn-ea"/>
                <a:cs typeface="+mn-cs"/>
              </a:rPr>
              <a:t>of</a:t>
            </a:r>
            <a:r>
              <a:rPr lang="de-DE" sz="1200" u="sng" kern="1200" dirty="0" smtClean="0">
                <a:solidFill>
                  <a:schemeClr val="tx1"/>
                </a:solidFill>
                <a:effectLst/>
                <a:latin typeface="+mn-lt"/>
                <a:ea typeface="+mn-ea"/>
                <a:cs typeface="+mn-cs"/>
              </a:rPr>
              <a:t> a Web </a:t>
            </a:r>
            <a:r>
              <a:rPr lang="de-DE" sz="1200" u="sng" kern="1200" dirty="0" err="1" smtClean="0">
                <a:solidFill>
                  <a:schemeClr val="tx1"/>
                </a:solidFill>
                <a:effectLst/>
                <a:latin typeface="+mn-lt"/>
                <a:ea typeface="+mn-ea"/>
                <a:cs typeface="+mn-cs"/>
              </a:rPr>
              <a:t>portal</a:t>
            </a:r>
            <a:r>
              <a:rPr lang="de-DE" sz="1200" u="sng" kern="1200" dirty="0" smtClean="0">
                <a:solidFill>
                  <a:schemeClr val="tx1"/>
                </a:solidFill>
                <a:effectLst/>
                <a:latin typeface="+mn-lt"/>
                <a:ea typeface="+mn-ea"/>
                <a:cs typeface="+mn-cs"/>
              </a:rPr>
              <a:t> </a:t>
            </a:r>
            <a:r>
              <a:rPr lang="de-DE" sz="1200" u="sng" kern="1200" dirty="0" err="1" smtClean="0">
                <a:solidFill>
                  <a:schemeClr val="tx1"/>
                </a:solidFill>
                <a:effectLst/>
                <a:latin typeface="+mn-lt"/>
                <a:ea typeface="+mn-ea"/>
                <a:cs typeface="+mn-cs"/>
              </a:rPr>
              <a:t>to</a:t>
            </a:r>
            <a:r>
              <a:rPr lang="de-DE" sz="1200" u="sng" kern="1200" dirty="0" smtClean="0">
                <a:solidFill>
                  <a:schemeClr val="tx1"/>
                </a:solidFill>
                <a:effectLst/>
                <a:latin typeface="+mn-lt"/>
                <a:ea typeface="+mn-ea"/>
                <a:cs typeface="+mn-cs"/>
              </a:rPr>
              <a:t> hold all </a:t>
            </a:r>
            <a:r>
              <a:rPr lang="de-DE" sz="1200" u="sng" kern="1200" dirty="0" err="1" smtClean="0">
                <a:solidFill>
                  <a:schemeClr val="tx1"/>
                </a:solidFill>
                <a:effectLst/>
                <a:latin typeface="+mn-lt"/>
                <a:ea typeface="+mn-ea"/>
                <a:cs typeface="+mn-cs"/>
              </a:rPr>
              <a:t>related</a:t>
            </a:r>
            <a:r>
              <a:rPr lang="de-DE" sz="1200" u="sng" kern="1200" dirty="0" smtClean="0">
                <a:solidFill>
                  <a:schemeClr val="tx1"/>
                </a:solidFill>
                <a:effectLst/>
                <a:latin typeface="+mn-lt"/>
                <a:ea typeface="+mn-ea"/>
                <a:cs typeface="+mn-cs"/>
              </a:rPr>
              <a:t> </a:t>
            </a:r>
            <a:r>
              <a:rPr lang="de-DE" sz="1200" u="sng" kern="1200" dirty="0" err="1" smtClean="0">
                <a:solidFill>
                  <a:schemeClr val="tx1"/>
                </a:solidFill>
                <a:effectLst/>
                <a:latin typeface="+mn-lt"/>
                <a:ea typeface="+mn-ea"/>
                <a:cs typeface="+mn-cs"/>
              </a:rPr>
              <a:t>communication</a:t>
            </a:r>
            <a:r>
              <a:rPr lang="de-DE" sz="1200" u="sng" kern="1200" dirty="0" smtClean="0">
                <a:solidFill>
                  <a:schemeClr val="tx1"/>
                </a:solidFill>
                <a:effectLst/>
                <a:latin typeface="+mn-lt"/>
                <a:ea typeface="+mn-ea"/>
                <a:cs typeface="+mn-cs"/>
              </a:rPr>
              <a:t> </a:t>
            </a:r>
            <a:r>
              <a:rPr lang="de-DE" sz="1200" u="sng" kern="1200" dirty="0" err="1" smtClean="0">
                <a:solidFill>
                  <a:schemeClr val="tx1"/>
                </a:solidFill>
                <a:effectLst/>
                <a:latin typeface="+mn-lt"/>
                <a:ea typeface="+mn-ea"/>
                <a:cs typeface="+mn-cs"/>
              </a:rPr>
              <a:t>that</a:t>
            </a:r>
            <a:r>
              <a:rPr lang="de-DE" sz="1200" u="sng" kern="1200" dirty="0" smtClean="0">
                <a:solidFill>
                  <a:schemeClr val="tx1"/>
                </a:solidFill>
                <a:effectLst/>
                <a:latin typeface="+mn-lt"/>
                <a:ea typeface="+mn-ea"/>
                <a:cs typeface="+mn-cs"/>
              </a:rPr>
              <a:t> </a:t>
            </a:r>
            <a:r>
              <a:rPr lang="de-DE" sz="1200" u="sng" kern="1200" dirty="0" err="1" smtClean="0">
                <a:solidFill>
                  <a:schemeClr val="tx1"/>
                </a:solidFill>
                <a:effectLst/>
                <a:latin typeface="+mn-lt"/>
                <a:ea typeface="+mn-ea"/>
                <a:cs typeface="+mn-cs"/>
              </a:rPr>
              <a:t>is</a:t>
            </a:r>
            <a:r>
              <a:rPr lang="de-DE" sz="1200" u="sng" kern="1200" dirty="0" smtClean="0">
                <a:solidFill>
                  <a:schemeClr val="tx1"/>
                </a:solidFill>
                <a:effectLst/>
                <a:latin typeface="+mn-lt"/>
                <a:ea typeface="+mn-ea"/>
                <a:cs typeface="+mn-cs"/>
              </a:rPr>
              <a:t> </a:t>
            </a:r>
            <a:r>
              <a:rPr lang="de-DE" sz="1200" u="sng" kern="1200" dirty="0" err="1" smtClean="0">
                <a:solidFill>
                  <a:schemeClr val="tx1"/>
                </a:solidFill>
                <a:effectLst/>
                <a:latin typeface="+mn-lt"/>
                <a:ea typeface="+mn-ea"/>
                <a:cs typeface="+mn-cs"/>
              </a:rPr>
              <a:t>publically</a:t>
            </a:r>
            <a:r>
              <a:rPr lang="de-DE" sz="1200" u="sng" kern="1200" dirty="0" smtClean="0">
                <a:solidFill>
                  <a:schemeClr val="tx1"/>
                </a:solidFill>
                <a:effectLst/>
                <a:latin typeface="+mn-lt"/>
                <a:ea typeface="+mn-ea"/>
                <a:cs typeface="+mn-cs"/>
              </a:rPr>
              <a:t> </a:t>
            </a:r>
            <a:r>
              <a:rPr lang="de-DE" sz="1200" u="sng" kern="1200" dirty="0" err="1" smtClean="0">
                <a:solidFill>
                  <a:schemeClr val="tx1"/>
                </a:solidFill>
                <a:effectLst/>
                <a:latin typeface="+mn-lt"/>
                <a:ea typeface="+mn-ea"/>
                <a:cs typeface="+mn-cs"/>
              </a:rPr>
              <a:t>available</a:t>
            </a:r>
            <a:r>
              <a:rPr lang="de-DE" sz="1200" u="sng" kern="1200" dirty="0" smtClean="0">
                <a:solidFill>
                  <a:schemeClr val="tx1"/>
                </a:solidFill>
                <a:effectLst/>
                <a:latin typeface="+mn-lt"/>
                <a:ea typeface="+mn-ea"/>
                <a:cs typeface="+mn-cs"/>
              </a:rPr>
              <a:t>.</a:t>
            </a:r>
            <a:endParaRPr lang="de-DE" sz="1200" kern="1200" dirty="0" smtClean="0">
              <a:solidFill>
                <a:schemeClr val="tx1"/>
              </a:solidFill>
              <a:effectLst/>
              <a:latin typeface="+mn-lt"/>
              <a:ea typeface="+mn-ea"/>
              <a:cs typeface="+mn-cs"/>
            </a:endParaRPr>
          </a:p>
          <a:p>
            <a:pPr marL="273050" indent="-273050" eaLnBrk="1" hangingPunct="1">
              <a:spcBef>
                <a:spcPct val="0"/>
              </a:spcBef>
              <a:buFont typeface="Wingdings" pitchFamily="2" charset="2"/>
              <a:buNone/>
            </a:pPr>
            <a:endParaRPr lang="en-US" sz="1200" b="0" i="0" u="none" strike="noStrike" kern="1200" baseline="0" dirty="0" smtClean="0">
              <a:solidFill>
                <a:schemeClr val="tx1"/>
              </a:solidFill>
              <a:effectLst/>
              <a:latin typeface="Arial" pitchFamily="34" charset="0"/>
              <a:ea typeface="+mn-ea"/>
              <a:cs typeface="Tahoma" pitchFamily="34" charset="0"/>
            </a:endParaRPr>
          </a:p>
        </p:txBody>
      </p:sp>
      <p:sp>
        <p:nvSpPr>
          <p:cNvPr id="39940" name="Foliennummernplatzhalter 3"/>
          <p:cNvSpPr>
            <a:spLocks noGrp="1"/>
          </p:cNvSpPr>
          <p:nvPr>
            <p:ph type="sldNum" sz="quarter" idx="5"/>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b="1">
                <a:solidFill>
                  <a:schemeClr val="tx1"/>
                </a:solidFill>
                <a:latin typeface="Arial" charset="0"/>
                <a:cs typeface="Arial" charset="0"/>
              </a:defRPr>
            </a:lvl1pPr>
            <a:lvl2pPr marL="739384" indent="-284378" eaLnBrk="0" hangingPunct="0">
              <a:spcBef>
                <a:spcPct val="30000"/>
              </a:spcBef>
              <a:buClr>
                <a:srgbClr val="669900"/>
              </a:buClr>
              <a:buFont typeface="Wingdings" pitchFamily="2" charset="2"/>
              <a:buChar char="§"/>
              <a:defRPr sz="1200">
                <a:solidFill>
                  <a:schemeClr val="tx1"/>
                </a:solidFill>
                <a:latin typeface="Arial" charset="0"/>
                <a:ea typeface="Adobe Fangsong Std R" pitchFamily="18" charset="-128"/>
                <a:cs typeface="Arial" charset="0"/>
              </a:defRPr>
            </a:lvl2pPr>
            <a:lvl3pPr marL="1137514" indent="-227503" eaLnBrk="0" hangingPunct="0">
              <a:spcBef>
                <a:spcPct val="30000"/>
              </a:spcBef>
              <a:buClr>
                <a:srgbClr val="669900"/>
              </a:buClr>
              <a:buFont typeface="Wingdings" pitchFamily="2" charset="2"/>
              <a:buChar char="§"/>
              <a:defRPr sz="1000">
                <a:solidFill>
                  <a:schemeClr val="tx1"/>
                </a:solidFill>
                <a:latin typeface="Arial" charset="0"/>
                <a:ea typeface="Adobe Fangsong Std R" pitchFamily="18" charset="-128"/>
                <a:cs typeface="Arial" charset="0"/>
              </a:defRPr>
            </a:lvl3pPr>
            <a:lvl4pPr marL="1592519" indent="-227503" eaLnBrk="0" hangingPunct="0">
              <a:spcBef>
                <a:spcPct val="30000"/>
              </a:spcBef>
              <a:buClr>
                <a:srgbClr val="669900"/>
              </a:buClr>
              <a:buFont typeface="Wingdings" pitchFamily="2" charset="2"/>
              <a:buChar char="§"/>
              <a:defRPr sz="800">
                <a:solidFill>
                  <a:schemeClr val="tx1"/>
                </a:solidFill>
                <a:latin typeface="Arial" charset="0"/>
                <a:ea typeface="Adobe Fangsong Std R" pitchFamily="18" charset="-128"/>
                <a:cs typeface="Arial" charset="0"/>
              </a:defRPr>
            </a:lvl4pPr>
            <a:lvl5pPr marL="2047524" indent="-227503" eaLnBrk="0" hangingPunct="0">
              <a:spcBef>
                <a:spcPct val="30000"/>
              </a:spcBef>
              <a:buClr>
                <a:srgbClr val="669900"/>
              </a:buClr>
              <a:buFont typeface="Wingdings" pitchFamily="2" charset="2"/>
              <a:buChar char="§"/>
              <a:defRPr sz="800" b="1">
                <a:solidFill>
                  <a:srgbClr val="669900"/>
                </a:solidFill>
                <a:latin typeface="Arial" charset="0"/>
                <a:ea typeface="Adobe Fangsong Std R" pitchFamily="18" charset="-128"/>
                <a:cs typeface="Arial" charset="0"/>
              </a:defRPr>
            </a:lvl5pPr>
            <a:lvl6pPr marL="2502530" indent="-227503" eaLnBrk="0" fontAlgn="base" hangingPunct="0">
              <a:spcBef>
                <a:spcPct val="30000"/>
              </a:spcBef>
              <a:spcAft>
                <a:spcPct val="0"/>
              </a:spcAft>
              <a:buClr>
                <a:srgbClr val="669900"/>
              </a:buClr>
              <a:buFont typeface="Wingdings" pitchFamily="2" charset="2"/>
              <a:buChar char="§"/>
              <a:defRPr sz="800" b="1">
                <a:solidFill>
                  <a:srgbClr val="669900"/>
                </a:solidFill>
                <a:latin typeface="Arial" charset="0"/>
                <a:ea typeface="Adobe Fangsong Std R" pitchFamily="18" charset="-128"/>
                <a:cs typeface="Arial" charset="0"/>
              </a:defRPr>
            </a:lvl6pPr>
            <a:lvl7pPr marL="2957535" indent="-227503" eaLnBrk="0" fontAlgn="base" hangingPunct="0">
              <a:spcBef>
                <a:spcPct val="30000"/>
              </a:spcBef>
              <a:spcAft>
                <a:spcPct val="0"/>
              </a:spcAft>
              <a:buClr>
                <a:srgbClr val="669900"/>
              </a:buClr>
              <a:buFont typeface="Wingdings" pitchFamily="2" charset="2"/>
              <a:buChar char="§"/>
              <a:defRPr sz="800" b="1">
                <a:solidFill>
                  <a:srgbClr val="669900"/>
                </a:solidFill>
                <a:latin typeface="Arial" charset="0"/>
                <a:ea typeface="Adobe Fangsong Std R" pitchFamily="18" charset="-128"/>
                <a:cs typeface="Arial" charset="0"/>
              </a:defRPr>
            </a:lvl7pPr>
            <a:lvl8pPr marL="3412541" indent="-227503" eaLnBrk="0" fontAlgn="base" hangingPunct="0">
              <a:spcBef>
                <a:spcPct val="30000"/>
              </a:spcBef>
              <a:spcAft>
                <a:spcPct val="0"/>
              </a:spcAft>
              <a:buClr>
                <a:srgbClr val="669900"/>
              </a:buClr>
              <a:buFont typeface="Wingdings" pitchFamily="2" charset="2"/>
              <a:buChar char="§"/>
              <a:defRPr sz="800" b="1">
                <a:solidFill>
                  <a:srgbClr val="669900"/>
                </a:solidFill>
                <a:latin typeface="Arial" charset="0"/>
                <a:ea typeface="Adobe Fangsong Std R" pitchFamily="18" charset="-128"/>
                <a:cs typeface="Arial" charset="0"/>
              </a:defRPr>
            </a:lvl8pPr>
            <a:lvl9pPr marL="3867546" indent="-227503" eaLnBrk="0" fontAlgn="base" hangingPunct="0">
              <a:spcBef>
                <a:spcPct val="30000"/>
              </a:spcBef>
              <a:spcAft>
                <a:spcPct val="0"/>
              </a:spcAft>
              <a:buClr>
                <a:srgbClr val="669900"/>
              </a:buClr>
              <a:buFont typeface="Wingdings" pitchFamily="2" charset="2"/>
              <a:buChar char="§"/>
              <a:defRPr sz="800" b="1">
                <a:solidFill>
                  <a:srgbClr val="669900"/>
                </a:solidFill>
                <a:latin typeface="Arial" charset="0"/>
                <a:ea typeface="Adobe Fangsong Std R" pitchFamily="18" charset="-128"/>
                <a:cs typeface="Arial" charset="0"/>
              </a:defRPr>
            </a:lvl9pPr>
          </a:lstStyle>
          <a:p>
            <a:pPr>
              <a:spcBef>
                <a:spcPct val="0"/>
              </a:spcBef>
            </a:pPr>
            <a:fld id="{F0C43257-C489-4857-B022-AE12F6EA2AC3}" type="slidenum">
              <a:rPr altLang="de-DE" sz="1000">
                <a:solidFill>
                  <a:schemeClr val="bg1"/>
                </a:solidFill>
              </a:rPr>
              <a:pPr>
                <a:spcBef>
                  <a:spcPct val="0"/>
                </a:spcBef>
              </a:pPr>
              <a:t>6</a:t>
            </a:fld>
            <a:endParaRPr altLang="de-DE" sz="1000" dirty="0">
              <a:solidFill>
                <a:schemeClr val="bg1"/>
              </a:solidFill>
            </a:endParaRPr>
          </a:p>
        </p:txBody>
      </p:sp>
    </p:spTree>
    <p:extLst>
      <p:ext uri="{BB962C8B-B14F-4D97-AF65-F5344CB8AC3E}">
        <p14:creationId xmlns:p14="http://schemas.microsoft.com/office/powerpoint/2010/main" val="27019245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lvl="0"/>
            <a:r>
              <a:rPr lang="en-GB" sz="1200" u="none" kern="1200" dirty="0" smtClean="0">
                <a:solidFill>
                  <a:schemeClr val="tx1"/>
                </a:solidFill>
                <a:effectLst/>
                <a:latin typeface="+mn-lt"/>
                <a:ea typeface="+mn-ea"/>
                <a:cs typeface="+mn-cs"/>
              </a:rPr>
              <a:t>The term coordination structures refers to two or more (international) institutions that are independent and as such interact to co-govern a particular issue area. The “division of labour” implies some kind of ‘functional’ differentiation between institutions; some may engage in the regulatory subsets, others in capacity building, and others focus on specific geographic regions. To enhance such cooperation, coordination is of utmost important. To safeguard their ‘functioning’, inter-institutional structures should be sufficiently coordinated to prevent conflict among partners, and respect diverging governance tasks and pronounced differences in world society. -&gt; Coordination structures provide fewer windows for corruptness, and more for transparency through close interaction and cooperation. It usually takes a rather bottom-up approach, in which local level governance is considered important.</a:t>
            </a:r>
            <a:endParaRPr lang="de-DE" sz="1200" u="none" kern="1200" dirty="0" smtClean="0">
              <a:solidFill>
                <a:schemeClr val="tx1"/>
              </a:solidFill>
              <a:effectLst/>
              <a:latin typeface="+mn-lt"/>
              <a:ea typeface="+mn-ea"/>
              <a:cs typeface="+mn-cs"/>
            </a:endParaRPr>
          </a:p>
          <a:p>
            <a:pPr lvl="0"/>
            <a:r>
              <a:rPr lang="en-GB" sz="1200" u="none" kern="1200" dirty="0" smtClean="0">
                <a:solidFill>
                  <a:schemeClr val="tx1"/>
                </a:solidFill>
                <a:effectLst/>
                <a:latin typeface="+mn-lt"/>
                <a:ea typeface="+mn-ea"/>
                <a:cs typeface="+mn-cs"/>
              </a:rPr>
              <a:t>A practical application would be a diverse inter-institutional panel usually comprised of experts from different institutions (e.g. environmental organizations, community, industry and academics) that can advise policy making. This provides opportunities for the continuous exchange of knowledge. This would be an essential part of enhancing adaptive capacity. </a:t>
            </a:r>
            <a:endParaRPr lang="de-DE" sz="1200" u="none" kern="1200" dirty="0" smtClean="0">
              <a:solidFill>
                <a:schemeClr val="tx1"/>
              </a:solidFill>
              <a:effectLst/>
              <a:latin typeface="+mn-lt"/>
              <a:ea typeface="+mn-ea"/>
              <a:cs typeface="+mn-cs"/>
            </a:endParaRPr>
          </a:p>
          <a:p>
            <a:pPr lvl="0"/>
            <a:r>
              <a:rPr lang="en-GB" sz="1200" u="none" kern="1200" dirty="0" smtClean="0">
                <a:solidFill>
                  <a:schemeClr val="tx1"/>
                </a:solidFill>
                <a:effectLst/>
                <a:latin typeface="+mn-lt"/>
                <a:ea typeface="+mn-ea"/>
                <a:cs typeface="+mn-cs"/>
              </a:rPr>
              <a:t>Such interactions provide for example the exchange of different perspectives and types of knowledge. They provide problem solving skills, and balance power among interest groups. Furthermore they enhance policy flexibility that allows actors to design locally appropriate solutions</a:t>
            </a:r>
            <a:r>
              <a:rPr lang="de-DE" sz="1200" u="none" kern="1200" dirty="0" smtClean="0">
                <a:solidFill>
                  <a:schemeClr val="tx1"/>
                </a:solidFill>
                <a:effectLst/>
                <a:latin typeface="+mn-lt"/>
                <a:ea typeface="+mn-ea"/>
                <a:cs typeface="+mn-cs"/>
              </a:rPr>
              <a:t>.</a:t>
            </a:r>
            <a:r>
              <a:rPr lang="de-DE" sz="1200" u="none" kern="1200" baseline="0" dirty="0" smtClean="0">
                <a:solidFill>
                  <a:schemeClr val="tx1"/>
                </a:solidFill>
                <a:effectLst/>
                <a:latin typeface="+mn-lt"/>
                <a:ea typeface="+mn-ea"/>
                <a:cs typeface="+mn-cs"/>
              </a:rPr>
              <a:t> </a:t>
            </a:r>
            <a:endParaRPr lang="de-DE" sz="1200" u="none" kern="1200" dirty="0" smtClean="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0FC486B0-E611-4708-9C23-0C73E563E656}" type="slidenum">
              <a:rPr lang="de-DE" smtClean="0"/>
              <a:pPr/>
              <a:t>7</a:t>
            </a:fld>
            <a:endParaRPr lang="de-DE" dirty="0"/>
          </a:p>
        </p:txBody>
      </p:sp>
    </p:spTree>
    <p:extLst>
      <p:ext uri="{BB962C8B-B14F-4D97-AF65-F5344CB8AC3E}">
        <p14:creationId xmlns:p14="http://schemas.microsoft.com/office/powerpoint/2010/main" val="37015907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Folienbildplatzhalter 1"/>
          <p:cNvSpPr>
            <a:spLocks noGrp="1" noRot="1" noChangeAspect="1" noTextEdit="1"/>
          </p:cNvSpPr>
          <p:nvPr>
            <p:ph type="sldImg"/>
          </p:nvPr>
        </p:nvSpPr>
        <p:spPr>
          <a:xfrm>
            <a:off x="523875" y="312738"/>
            <a:ext cx="5715000" cy="4287837"/>
          </a:xfrm>
          <a:ln/>
        </p:spPr>
      </p:sp>
      <p:sp>
        <p:nvSpPr>
          <p:cNvPr id="39939"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de-DE" dirty="0" smtClean="0">
                <a:latin typeface="Arial" charset="0"/>
                <a:cs typeface="Arial" charset="0"/>
              </a:rPr>
              <a:t>Okay, now coming from structures, let’s have</a:t>
            </a:r>
            <a:r>
              <a:rPr lang="en-GB" altLang="de-DE" baseline="0" dirty="0" smtClean="0">
                <a:latin typeface="Arial" charset="0"/>
                <a:cs typeface="Arial" charset="0"/>
              </a:rPr>
              <a:t> a look on how it is </a:t>
            </a:r>
            <a:r>
              <a:rPr lang="en-GB" altLang="de-DE" baseline="0" dirty="0" err="1" smtClean="0">
                <a:latin typeface="Arial" charset="0"/>
                <a:cs typeface="Arial" charset="0"/>
              </a:rPr>
              <a:t>writen</a:t>
            </a:r>
            <a:r>
              <a:rPr lang="en-GB" altLang="de-DE" baseline="0" dirty="0" smtClean="0">
                <a:latin typeface="Arial" charset="0"/>
                <a:cs typeface="Arial" charset="0"/>
              </a:rPr>
              <a:t> down, what they should actually do. </a:t>
            </a:r>
          </a:p>
          <a:p>
            <a:r>
              <a:rPr lang="en-GB" altLang="de-DE" baseline="0" dirty="0" smtClean="0">
                <a:latin typeface="Arial" charset="0"/>
                <a:cs typeface="Arial" charset="0"/>
              </a:rPr>
              <a:t>Here we use the term “roadmap” but also another term could be used: </a:t>
            </a:r>
            <a:r>
              <a:rPr lang="en-GB" altLang="de-DE" baseline="0" dirty="0" err="1" smtClean="0">
                <a:latin typeface="Arial" charset="0"/>
                <a:cs typeface="Arial" charset="0"/>
              </a:rPr>
              <a:t>workstream</a:t>
            </a:r>
            <a:r>
              <a:rPr lang="en-GB" altLang="de-DE" baseline="0" dirty="0" smtClean="0">
                <a:latin typeface="Arial" charset="0"/>
                <a:cs typeface="Arial" charset="0"/>
              </a:rPr>
              <a:t>, or other that outlines steps in the process, responsibilities and timelines. </a:t>
            </a:r>
            <a:endParaRPr lang="en-GB" altLang="de-DE" dirty="0" smtClean="0">
              <a:latin typeface="Arial" charset="0"/>
              <a:cs typeface="Arial" charset="0"/>
            </a:endParaRPr>
          </a:p>
        </p:txBody>
      </p:sp>
      <p:sp>
        <p:nvSpPr>
          <p:cNvPr id="39940" name="Foliennummernplatzhalter 3"/>
          <p:cNvSpPr>
            <a:spLocks noGrp="1"/>
          </p:cNvSpPr>
          <p:nvPr>
            <p:ph type="sldNum" sz="quarter" idx="5"/>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b="1">
                <a:solidFill>
                  <a:schemeClr val="tx1"/>
                </a:solidFill>
                <a:latin typeface="Arial" charset="0"/>
                <a:cs typeface="Arial" charset="0"/>
              </a:defRPr>
            </a:lvl1pPr>
            <a:lvl2pPr marL="739384" indent="-284378" eaLnBrk="0" hangingPunct="0">
              <a:spcBef>
                <a:spcPct val="30000"/>
              </a:spcBef>
              <a:buClr>
                <a:srgbClr val="669900"/>
              </a:buClr>
              <a:buFont typeface="Wingdings" pitchFamily="2" charset="2"/>
              <a:buChar char="§"/>
              <a:defRPr sz="1200">
                <a:solidFill>
                  <a:schemeClr val="tx1"/>
                </a:solidFill>
                <a:latin typeface="Arial" charset="0"/>
                <a:ea typeface="Adobe Fangsong Std R" pitchFamily="18" charset="-128"/>
                <a:cs typeface="Arial" charset="0"/>
              </a:defRPr>
            </a:lvl2pPr>
            <a:lvl3pPr marL="1137514" indent="-227503" eaLnBrk="0" hangingPunct="0">
              <a:spcBef>
                <a:spcPct val="30000"/>
              </a:spcBef>
              <a:buClr>
                <a:srgbClr val="669900"/>
              </a:buClr>
              <a:buFont typeface="Wingdings" pitchFamily="2" charset="2"/>
              <a:buChar char="§"/>
              <a:defRPr sz="1000">
                <a:solidFill>
                  <a:schemeClr val="tx1"/>
                </a:solidFill>
                <a:latin typeface="Arial" charset="0"/>
                <a:ea typeface="Adobe Fangsong Std R" pitchFamily="18" charset="-128"/>
                <a:cs typeface="Arial" charset="0"/>
              </a:defRPr>
            </a:lvl3pPr>
            <a:lvl4pPr marL="1592519" indent="-227503" eaLnBrk="0" hangingPunct="0">
              <a:spcBef>
                <a:spcPct val="30000"/>
              </a:spcBef>
              <a:buClr>
                <a:srgbClr val="669900"/>
              </a:buClr>
              <a:buFont typeface="Wingdings" pitchFamily="2" charset="2"/>
              <a:buChar char="§"/>
              <a:defRPr sz="800">
                <a:solidFill>
                  <a:schemeClr val="tx1"/>
                </a:solidFill>
                <a:latin typeface="Arial" charset="0"/>
                <a:ea typeface="Adobe Fangsong Std R" pitchFamily="18" charset="-128"/>
                <a:cs typeface="Arial" charset="0"/>
              </a:defRPr>
            </a:lvl4pPr>
            <a:lvl5pPr marL="2047524" indent="-227503" eaLnBrk="0" hangingPunct="0">
              <a:spcBef>
                <a:spcPct val="30000"/>
              </a:spcBef>
              <a:buClr>
                <a:srgbClr val="669900"/>
              </a:buClr>
              <a:buFont typeface="Wingdings" pitchFamily="2" charset="2"/>
              <a:buChar char="§"/>
              <a:defRPr sz="800" b="1">
                <a:solidFill>
                  <a:srgbClr val="669900"/>
                </a:solidFill>
                <a:latin typeface="Arial" charset="0"/>
                <a:ea typeface="Adobe Fangsong Std R" pitchFamily="18" charset="-128"/>
                <a:cs typeface="Arial" charset="0"/>
              </a:defRPr>
            </a:lvl5pPr>
            <a:lvl6pPr marL="2502530" indent="-227503" eaLnBrk="0" fontAlgn="base" hangingPunct="0">
              <a:spcBef>
                <a:spcPct val="30000"/>
              </a:spcBef>
              <a:spcAft>
                <a:spcPct val="0"/>
              </a:spcAft>
              <a:buClr>
                <a:srgbClr val="669900"/>
              </a:buClr>
              <a:buFont typeface="Wingdings" pitchFamily="2" charset="2"/>
              <a:buChar char="§"/>
              <a:defRPr sz="800" b="1">
                <a:solidFill>
                  <a:srgbClr val="669900"/>
                </a:solidFill>
                <a:latin typeface="Arial" charset="0"/>
                <a:ea typeface="Adobe Fangsong Std R" pitchFamily="18" charset="-128"/>
                <a:cs typeface="Arial" charset="0"/>
              </a:defRPr>
            </a:lvl6pPr>
            <a:lvl7pPr marL="2957535" indent="-227503" eaLnBrk="0" fontAlgn="base" hangingPunct="0">
              <a:spcBef>
                <a:spcPct val="30000"/>
              </a:spcBef>
              <a:spcAft>
                <a:spcPct val="0"/>
              </a:spcAft>
              <a:buClr>
                <a:srgbClr val="669900"/>
              </a:buClr>
              <a:buFont typeface="Wingdings" pitchFamily="2" charset="2"/>
              <a:buChar char="§"/>
              <a:defRPr sz="800" b="1">
                <a:solidFill>
                  <a:srgbClr val="669900"/>
                </a:solidFill>
                <a:latin typeface="Arial" charset="0"/>
                <a:ea typeface="Adobe Fangsong Std R" pitchFamily="18" charset="-128"/>
                <a:cs typeface="Arial" charset="0"/>
              </a:defRPr>
            </a:lvl7pPr>
            <a:lvl8pPr marL="3412541" indent="-227503" eaLnBrk="0" fontAlgn="base" hangingPunct="0">
              <a:spcBef>
                <a:spcPct val="30000"/>
              </a:spcBef>
              <a:spcAft>
                <a:spcPct val="0"/>
              </a:spcAft>
              <a:buClr>
                <a:srgbClr val="669900"/>
              </a:buClr>
              <a:buFont typeface="Wingdings" pitchFamily="2" charset="2"/>
              <a:buChar char="§"/>
              <a:defRPr sz="800" b="1">
                <a:solidFill>
                  <a:srgbClr val="669900"/>
                </a:solidFill>
                <a:latin typeface="Arial" charset="0"/>
                <a:ea typeface="Adobe Fangsong Std R" pitchFamily="18" charset="-128"/>
                <a:cs typeface="Arial" charset="0"/>
              </a:defRPr>
            </a:lvl8pPr>
            <a:lvl9pPr marL="3867546" indent="-227503" eaLnBrk="0" fontAlgn="base" hangingPunct="0">
              <a:spcBef>
                <a:spcPct val="30000"/>
              </a:spcBef>
              <a:spcAft>
                <a:spcPct val="0"/>
              </a:spcAft>
              <a:buClr>
                <a:srgbClr val="669900"/>
              </a:buClr>
              <a:buFont typeface="Wingdings" pitchFamily="2" charset="2"/>
              <a:buChar char="§"/>
              <a:defRPr sz="800" b="1">
                <a:solidFill>
                  <a:srgbClr val="669900"/>
                </a:solidFill>
                <a:latin typeface="Arial" charset="0"/>
                <a:ea typeface="Adobe Fangsong Std R" pitchFamily="18" charset="-128"/>
                <a:cs typeface="Arial" charset="0"/>
              </a:defRPr>
            </a:lvl9pPr>
          </a:lstStyle>
          <a:p>
            <a:pPr>
              <a:spcBef>
                <a:spcPct val="0"/>
              </a:spcBef>
            </a:pPr>
            <a:fld id="{F0C43257-C489-4857-B022-AE12F6EA2AC3}" type="slidenum">
              <a:rPr altLang="de-DE" sz="1000">
                <a:solidFill>
                  <a:schemeClr val="bg1"/>
                </a:solidFill>
              </a:rPr>
              <a:pPr>
                <a:spcBef>
                  <a:spcPct val="0"/>
                </a:spcBef>
              </a:pPr>
              <a:t>8</a:t>
            </a:fld>
            <a:endParaRPr altLang="de-DE" sz="1000" dirty="0">
              <a:solidFill>
                <a:schemeClr val="bg1"/>
              </a:solidFill>
            </a:endParaRPr>
          </a:p>
        </p:txBody>
      </p:sp>
    </p:spTree>
    <p:extLst>
      <p:ext uri="{BB962C8B-B14F-4D97-AF65-F5344CB8AC3E}">
        <p14:creationId xmlns:p14="http://schemas.microsoft.com/office/powerpoint/2010/main" val="20869774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Trainer</a:t>
            </a:r>
            <a:r>
              <a:rPr lang="de-DE" baseline="0" dirty="0" smtClean="0"/>
              <a:t> </a:t>
            </a:r>
            <a:r>
              <a:rPr lang="de-DE" baseline="0" dirty="0" err="1" smtClean="0"/>
              <a:t>can</a:t>
            </a:r>
            <a:r>
              <a:rPr lang="de-DE" baseline="0" dirty="0" smtClean="0"/>
              <a:t> </a:t>
            </a:r>
            <a:r>
              <a:rPr lang="de-DE" baseline="0" dirty="0" err="1" smtClean="0"/>
              <a:t>ask</a:t>
            </a:r>
            <a:r>
              <a:rPr lang="de-DE" baseline="0" dirty="0" smtClean="0"/>
              <a:t> </a:t>
            </a:r>
            <a:r>
              <a:rPr lang="de-DE" baseline="0" dirty="0" err="1" smtClean="0"/>
              <a:t>the</a:t>
            </a:r>
            <a:r>
              <a:rPr lang="de-DE" baseline="0" dirty="0" smtClean="0"/>
              <a:t> </a:t>
            </a:r>
            <a:r>
              <a:rPr lang="de-DE" baseline="0" dirty="0" err="1" smtClean="0"/>
              <a:t>participants</a:t>
            </a:r>
            <a:r>
              <a:rPr lang="de-DE" baseline="0" dirty="0" smtClean="0"/>
              <a:t> </a:t>
            </a:r>
            <a:r>
              <a:rPr lang="de-DE" baseline="0" dirty="0" err="1" smtClean="0"/>
              <a:t>about</a:t>
            </a:r>
            <a:r>
              <a:rPr lang="de-DE" baseline="0" dirty="0" smtClean="0"/>
              <a:t> </a:t>
            </a:r>
            <a:r>
              <a:rPr lang="de-DE" baseline="0" dirty="0" err="1" smtClean="0"/>
              <a:t>these</a:t>
            </a:r>
            <a:r>
              <a:rPr lang="de-DE" baseline="0" dirty="0" smtClean="0"/>
              <a:t> </a:t>
            </a:r>
            <a:r>
              <a:rPr lang="de-DE" baseline="0" dirty="0" err="1" smtClean="0"/>
              <a:t>challenges</a:t>
            </a:r>
            <a:r>
              <a:rPr lang="de-DE" baseline="0" dirty="0" smtClean="0"/>
              <a:t>. </a:t>
            </a:r>
            <a:r>
              <a:rPr lang="de-DE" baseline="0" dirty="0" err="1" smtClean="0"/>
              <a:t>There</a:t>
            </a:r>
            <a:r>
              <a:rPr lang="de-DE" baseline="0" dirty="0" smtClean="0"/>
              <a:t> </a:t>
            </a:r>
            <a:r>
              <a:rPr lang="de-DE" baseline="0" dirty="0" err="1" smtClean="0"/>
              <a:t>is</a:t>
            </a:r>
            <a:r>
              <a:rPr lang="de-DE" baseline="0" dirty="0" smtClean="0"/>
              <a:t> </a:t>
            </a:r>
            <a:r>
              <a:rPr lang="de-DE" baseline="0" dirty="0" err="1" smtClean="0"/>
              <a:t>no</a:t>
            </a:r>
            <a:r>
              <a:rPr lang="de-DE" baseline="0" dirty="0" smtClean="0"/>
              <a:t> </a:t>
            </a:r>
            <a:r>
              <a:rPr lang="de-DE" baseline="0" dirty="0" err="1" smtClean="0"/>
              <a:t>need</a:t>
            </a:r>
            <a:r>
              <a:rPr lang="de-DE" baseline="0" dirty="0" smtClean="0"/>
              <a:t> </a:t>
            </a:r>
            <a:r>
              <a:rPr lang="de-DE" baseline="0" dirty="0" err="1" smtClean="0"/>
              <a:t>to</a:t>
            </a:r>
            <a:r>
              <a:rPr lang="de-DE" baseline="0" dirty="0" smtClean="0"/>
              <a:t> </a:t>
            </a:r>
            <a:r>
              <a:rPr lang="de-DE" baseline="0" dirty="0" err="1" smtClean="0"/>
              <a:t>show</a:t>
            </a:r>
            <a:r>
              <a:rPr lang="de-DE" baseline="0" dirty="0" smtClean="0"/>
              <a:t> </a:t>
            </a:r>
            <a:r>
              <a:rPr lang="de-DE" baseline="0" dirty="0" err="1" smtClean="0"/>
              <a:t>the</a:t>
            </a:r>
            <a:r>
              <a:rPr lang="de-DE" baseline="0" dirty="0" smtClean="0"/>
              <a:t> </a:t>
            </a:r>
            <a:r>
              <a:rPr lang="de-DE" baseline="0" dirty="0" err="1" smtClean="0"/>
              <a:t>slide</a:t>
            </a:r>
            <a:r>
              <a:rPr lang="de-DE" baseline="0" dirty="0" smtClean="0"/>
              <a:t> </a:t>
            </a:r>
            <a:r>
              <a:rPr lang="de-DE" baseline="0" dirty="0" err="1" smtClean="0"/>
              <a:t>when</a:t>
            </a:r>
            <a:r>
              <a:rPr lang="de-DE" baseline="0" dirty="0" smtClean="0"/>
              <a:t> </a:t>
            </a:r>
            <a:r>
              <a:rPr lang="de-DE" baseline="0" dirty="0" err="1" smtClean="0"/>
              <a:t>participants</a:t>
            </a:r>
            <a:r>
              <a:rPr lang="de-DE" baseline="0" dirty="0" smtClean="0"/>
              <a:t> </a:t>
            </a:r>
            <a:r>
              <a:rPr lang="de-DE" baseline="0" dirty="0" err="1" smtClean="0"/>
              <a:t>are</a:t>
            </a:r>
            <a:r>
              <a:rPr lang="de-DE" baseline="0" dirty="0" smtClean="0"/>
              <a:t> </a:t>
            </a:r>
            <a:r>
              <a:rPr lang="de-DE" baseline="0" dirty="0" err="1" smtClean="0"/>
              <a:t>discussing</a:t>
            </a:r>
            <a:r>
              <a:rPr lang="de-DE" baseline="0" dirty="0" smtClean="0"/>
              <a:t> </a:t>
            </a:r>
            <a:r>
              <a:rPr lang="de-DE" baseline="0" dirty="0" err="1" smtClean="0"/>
              <a:t>freely</a:t>
            </a:r>
            <a:r>
              <a:rPr lang="de-DE" baseline="0" dirty="0" smtClean="0"/>
              <a:t>. </a:t>
            </a:r>
            <a:endParaRPr lang="de-DE" dirty="0"/>
          </a:p>
        </p:txBody>
      </p:sp>
      <p:sp>
        <p:nvSpPr>
          <p:cNvPr id="4" name="Foliennummernplatzhalter 3"/>
          <p:cNvSpPr>
            <a:spLocks noGrp="1"/>
          </p:cNvSpPr>
          <p:nvPr>
            <p:ph type="sldNum" sz="quarter" idx="10"/>
          </p:nvPr>
        </p:nvSpPr>
        <p:spPr/>
        <p:txBody>
          <a:bodyPr/>
          <a:lstStyle/>
          <a:p>
            <a:fld id="{0FC486B0-E611-4708-9C23-0C73E563E656}" type="slidenum">
              <a:rPr lang="de-DE" smtClean="0"/>
              <a:pPr/>
              <a:t>9</a:t>
            </a:fld>
            <a:endParaRPr lang="de-DE" dirty="0"/>
          </a:p>
        </p:txBody>
      </p:sp>
    </p:spTree>
    <p:extLst>
      <p:ext uri="{BB962C8B-B14F-4D97-AF65-F5344CB8AC3E}">
        <p14:creationId xmlns:p14="http://schemas.microsoft.com/office/powerpoint/2010/main" val="10433284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w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wmf"/><Relationship Id="rId7" Type="http://schemas.openxmlformats.org/officeDocument/2006/relationships/image" Target="../media/image11.JPG"/><Relationship Id="rId2" Type="http://schemas.openxmlformats.org/officeDocument/2006/relationships/image" Target="../media/image3.gif"/><Relationship Id="rId1" Type="http://schemas.openxmlformats.org/officeDocument/2006/relationships/slideMaster" Target="../slideMasters/slideMaster2.xml"/><Relationship Id="rId6" Type="http://schemas.openxmlformats.org/officeDocument/2006/relationships/image" Target="../media/image10.wmf"/><Relationship Id="rId5" Type="http://schemas.openxmlformats.org/officeDocument/2006/relationships/image" Target="../media/image9.jpeg"/><Relationship Id="rId4"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Grafik 10"/>
          <p:cNvPicPr>
            <a:picLocks noChangeAspect="1"/>
          </p:cNvPicPr>
          <p:nvPr/>
        </p:nvPicPr>
        <p:blipFill>
          <a:blip r:embed="rId2" cstate="print"/>
          <a:srcRect/>
          <a:stretch>
            <a:fillRect/>
          </a:stretch>
        </p:blipFill>
        <p:spPr bwMode="auto">
          <a:xfrm>
            <a:off x="0" y="0"/>
            <a:ext cx="9144000" cy="1119188"/>
          </a:xfrm>
          <a:prstGeom prst="rect">
            <a:avLst/>
          </a:prstGeom>
          <a:noFill/>
          <a:ln w="9525">
            <a:noFill/>
            <a:miter lim="800000"/>
            <a:headEnd/>
            <a:tailEnd/>
          </a:ln>
        </p:spPr>
      </p:pic>
      <p:sp>
        <p:nvSpPr>
          <p:cNvPr id="9" name="Rectangle 15"/>
          <p:cNvSpPr>
            <a:spLocks noGrp="1" noChangeArrowheads="1"/>
          </p:cNvSpPr>
          <p:nvPr>
            <p:ph type="ctrTitle" sz="quarter" hasCustomPrompt="1"/>
          </p:nvPr>
        </p:nvSpPr>
        <p:spPr>
          <a:xfrm>
            <a:off x="1043608" y="2790056"/>
            <a:ext cx="7034400" cy="1143000"/>
          </a:xfrm>
        </p:spPr>
        <p:txBody>
          <a:bodyPr anchor="ctr"/>
          <a:lstStyle>
            <a:lvl1pPr algn="ctr">
              <a:defRPr sz="2400" baseline="0">
                <a:solidFill>
                  <a:schemeClr val="accent3"/>
                </a:solidFill>
              </a:defRPr>
            </a:lvl1pPr>
          </a:lstStyle>
          <a:p>
            <a:r>
              <a:rPr lang="en-GB" noProof="0" dirty="0" smtClean="0"/>
              <a:t/>
            </a:r>
            <a:br>
              <a:rPr lang="en-GB" noProof="0" dirty="0" smtClean="0"/>
            </a:br>
            <a:r>
              <a:rPr lang="en-GB" noProof="0" dirty="0" smtClean="0"/>
              <a:t>Insert number and title of module</a:t>
            </a:r>
            <a:br>
              <a:rPr lang="en-GB" noProof="0" dirty="0" smtClean="0"/>
            </a:br>
            <a:r>
              <a:rPr lang="en-GB" noProof="0" dirty="0" smtClean="0"/>
              <a:t/>
            </a:r>
            <a:br>
              <a:rPr lang="en-GB" noProof="0" dirty="0" smtClean="0"/>
            </a:br>
            <a:r>
              <a:rPr lang="en-GB" noProof="0" dirty="0" smtClean="0"/>
              <a:t>Insert name of trainer/s</a:t>
            </a:r>
            <a:br>
              <a:rPr lang="en-GB" noProof="0" dirty="0" smtClean="0"/>
            </a:br>
            <a:endParaRPr lang="en-GB" noProof="0" dirty="0"/>
          </a:p>
        </p:txBody>
      </p:sp>
      <p:sp>
        <p:nvSpPr>
          <p:cNvPr id="10" name="Rechteck 9"/>
          <p:cNvSpPr/>
          <p:nvPr/>
        </p:nvSpPr>
        <p:spPr bwMode="auto">
          <a:xfrm>
            <a:off x="7721600" y="6604000"/>
            <a:ext cx="1422400" cy="2540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200" b="1" i="0" u="none" strike="noStrike" cap="none" normalizeH="0" baseline="0" noProof="0" dirty="0" smtClean="0">
              <a:ln>
                <a:noFill/>
              </a:ln>
              <a:solidFill>
                <a:srgbClr val="999999"/>
              </a:solidFill>
              <a:effectLst/>
              <a:latin typeface="Arial" charset="0"/>
            </a:endParaRPr>
          </a:p>
        </p:txBody>
      </p:sp>
      <p:grpSp>
        <p:nvGrpSpPr>
          <p:cNvPr id="11" name="Gruppieren 10"/>
          <p:cNvGrpSpPr/>
          <p:nvPr userDrawn="1"/>
        </p:nvGrpSpPr>
        <p:grpSpPr>
          <a:xfrm>
            <a:off x="35496" y="5013176"/>
            <a:ext cx="9126220" cy="1828197"/>
            <a:chOff x="0" y="5124450"/>
            <a:chExt cx="9126220" cy="1828197"/>
          </a:xfrm>
        </p:grpSpPr>
        <p:sp>
          <p:nvSpPr>
            <p:cNvPr id="12" name="Rechteck 11"/>
            <p:cNvSpPr/>
            <p:nvPr/>
          </p:nvSpPr>
          <p:spPr bwMode="auto">
            <a:xfrm>
              <a:off x="0" y="5124450"/>
              <a:ext cx="9126220" cy="182819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200" b="1" i="0" u="none" strike="noStrike" cap="none" normalizeH="0" baseline="0" smtClean="0">
                <a:ln>
                  <a:noFill/>
                </a:ln>
                <a:solidFill>
                  <a:srgbClr val="999999"/>
                </a:solidFill>
                <a:effectLst/>
                <a:latin typeface="Arial" charset="0"/>
              </a:endParaRPr>
            </a:p>
          </p:txBody>
        </p:sp>
        <p:grpSp>
          <p:nvGrpSpPr>
            <p:cNvPr id="13" name="Gruppieren 12"/>
            <p:cNvGrpSpPr/>
            <p:nvPr/>
          </p:nvGrpSpPr>
          <p:grpSpPr>
            <a:xfrm>
              <a:off x="92908" y="5264297"/>
              <a:ext cx="8757087" cy="1688350"/>
              <a:chOff x="92908" y="5264297"/>
              <a:chExt cx="8757087" cy="1688350"/>
            </a:xfrm>
          </p:grpSpPr>
          <p:pic>
            <p:nvPicPr>
              <p:cNvPr id="14"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19275" y="5264297"/>
                <a:ext cx="4829176" cy="168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Grafik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908" y="5419823"/>
                <a:ext cx="2595169" cy="1081479"/>
              </a:xfrm>
              <a:prstGeom prst="rect">
                <a:avLst/>
              </a:prstGeom>
            </p:spPr>
          </p:pic>
          <p:pic>
            <p:nvPicPr>
              <p:cNvPr id="16"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91500" y="5559263"/>
                <a:ext cx="658495" cy="1284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7" name="Gruppieren 16"/>
              <p:cNvGrpSpPr/>
              <p:nvPr/>
            </p:nvGrpSpPr>
            <p:grpSpPr>
              <a:xfrm>
                <a:off x="5985956" y="5462319"/>
                <a:ext cx="1995994" cy="886746"/>
                <a:chOff x="5985956" y="5462319"/>
                <a:chExt cx="1995994" cy="886746"/>
              </a:xfrm>
            </p:grpSpPr>
            <p:sp>
              <p:nvSpPr>
                <p:cNvPr id="18" name="Textfeld 17"/>
                <p:cNvSpPr txBox="1"/>
                <p:nvPr/>
              </p:nvSpPr>
              <p:spPr>
                <a:xfrm>
                  <a:off x="5985956" y="5462319"/>
                  <a:ext cx="1147864" cy="253916"/>
                </a:xfrm>
                <a:prstGeom prst="rect">
                  <a:avLst/>
                </a:prstGeom>
                <a:noFill/>
              </p:spPr>
              <p:txBody>
                <a:bodyPr wrap="square" rtlCol="0">
                  <a:spAutoFit/>
                </a:bodyPr>
                <a:lstStyle/>
                <a:p>
                  <a:r>
                    <a:rPr lang="de-DE" sz="1050" b="0" dirty="0" smtClean="0">
                      <a:solidFill>
                        <a:schemeClr val="tx1"/>
                      </a:solidFill>
                      <a:latin typeface="Arial Narrow" panose="020B0606020202030204" pitchFamily="34" charset="0"/>
                    </a:rPr>
                    <a:t>In </a:t>
                  </a:r>
                  <a:r>
                    <a:rPr lang="de-DE" sz="1050" b="0" dirty="0" err="1" smtClean="0">
                      <a:solidFill>
                        <a:schemeClr val="tx1"/>
                      </a:solidFill>
                      <a:latin typeface="Arial Narrow" panose="020B0606020202030204" pitchFamily="34" charset="0"/>
                    </a:rPr>
                    <a:t>cooperation</a:t>
                  </a:r>
                  <a:r>
                    <a:rPr lang="de-DE" sz="1050" b="0" dirty="0" smtClean="0">
                      <a:solidFill>
                        <a:schemeClr val="tx1"/>
                      </a:solidFill>
                      <a:latin typeface="Arial Narrow" panose="020B0606020202030204" pitchFamily="34" charset="0"/>
                    </a:rPr>
                    <a:t> </a:t>
                  </a:r>
                  <a:r>
                    <a:rPr lang="de-DE" sz="1050" b="0" dirty="0" err="1" smtClean="0">
                      <a:solidFill>
                        <a:schemeClr val="tx1"/>
                      </a:solidFill>
                      <a:latin typeface="Arial Narrow" panose="020B0606020202030204" pitchFamily="34" charset="0"/>
                    </a:rPr>
                    <a:t>with</a:t>
                  </a:r>
                  <a:r>
                    <a:rPr lang="de-DE" sz="1050" b="0" dirty="0" smtClean="0">
                      <a:solidFill>
                        <a:schemeClr val="tx1"/>
                      </a:solidFill>
                      <a:latin typeface="Arial Narrow" panose="020B0606020202030204" pitchFamily="34" charset="0"/>
                    </a:rPr>
                    <a:t>	</a:t>
                  </a:r>
                  <a:endParaRPr lang="en-US" sz="1050" b="0" dirty="0">
                    <a:solidFill>
                      <a:schemeClr val="tx1"/>
                    </a:solidFill>
                    <a:latin typeface="Arial Narrow" panose="020B0606020202030204" pitchFamily="34" charset="0"/>
                  </a:endParaRPr>
                </a:p>
              </p:txBody>
            </p:sp>
            <p:pic>
              <p:nvPicPr>
                <p:cNvPr id="19"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98027" y="5806346"/>
                  <a:ext cx="1883923" cy="542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sp>
        <p:nvSpPr>
          <p:cNvPr id="3" name="Textfeld 2"/>
          <p:cNvSpPr txBox="1"/>
          <p:nvPr userDrawn="1"/>
        </p:nvSpPr>
        <p:spPr>
          <a:xfrm>
            <a:off x="1074051" y="1268760"/>
            <a:ext cx="6973838" cy="1200329"/>
          </a:xfrm>
          <a:prstGeom prst="rect">
            <a:avLst/>
          </a:prstGeom>
          <a:noFill/>
        </p:spPr>
        <p:txBody>
          <a:bodyPr wrap="square" rtlCol="0">
            <a:spAutoFit/>
          </a:bodyPr>
          <a:lstStyle/>
          <a:p>
            <a:pPr algn="ctr"/>
            <a:r>
              <a:rPr lang="en-GB" sz="2400" noProof="0" dirty="0" smtClean="0">
                <a:solidFill>
                  <a:schemeClr val="accent3"/>
                </a:solidFill>
              </a:rPr>
              <a:t>National Adaptation Plan (NAP) </a:t>
            </a:r>
            <a:br>
              <a:rPr lang="en-GB" sz="2400" noProof="0" dirty="0" smtClean="0">
                <a:solidFill>
                  <a:schemeClr val="accent3"/>
                </a:solidFill>
              </a:rPr>
            </a:br>
            <a:r>
              <a:rPr lang="en-GB" sz="2400" noProof="0" dirty="0" smtClean="0">
                <a:solidFill>
                  <a:schemeClr val="accent3"/>
                </a:solidFill>
              </a:rPr>
              <a:t>Country-level training</a:t>
            </a:r>
          </a:p>
          <a:p>
            <a:pPr algn="ctr"/>
            <a:endParaRPr lang="en-GB" sz="2400" noProof="0" dirty="0" smtClean="0">
              <a:solidFill>
                <a:schemeClr val="accent3"/>
              </a:solidFill>
            </a:endParaRPr>
          </a:p>
        </p:txBody>
      </p:sp>
    </p:spTree>
    <p:extLst>
      <p:ext uri="{BB962C8B-B14F-4D97-AF65-F5344CB8AC3E}">
        <p14:creationId xmlns:p14="http://schemas.microsoft.com/office/powerpoint/2010/main" val="2453010258"/>
      </p:ext>
    </p:extLst>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with conten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solidFill>
                  <a:schemeClr val="accent3"/>
                </a:solidFill>
              </a:defRPr>
            </a:lvl1pPr>
          </a:lstStyle>
          <a:p>
            <a:r>
              <a:rPr lang="en-GB" noProof="0" dirty="0" smtClean="0"/>
              <a:t>Click here to add title</a:t>
            </a:r>
            <a:endParaRPr lang="en-GB" noProof="0" dirty="0"/>
          </a:p>
        </p:txBody>
      </p:sp>
      <p:sp>
        <p:nvSpPr>
          <p:cNvPr id="3" name="Fußzeilenplatzhalter 2"/>
          <p:cNvSpPr>
            <a:spLocks noGrp="1"/>
          </p:cNvSpPr>
          <p:nvPr>
            <p:ph type="ftr" sz="quarter" idx="10"/>
          </p:nvPr>
        </p:nvSpPr>
        <p:spPr>
          <a:xfrm>
            <a:off x="2862776" y="6581001"/>
            <a:ext cx="3418449" cy="246221"/>
          </a:xfrm>
          <a:prstGeom prst="rect">
            <a:avLst/>
          </a:prstGeom>
        </p:spPr>
        <p:txBody>
          <a:bodyPr/>
          <a:lstStyle>
            <a:lvl1pPr>
              <a:defRPr spc="0" baseline="0">
                <a:latin typeface="Arial Narrow" panose="020B0606020202030204" pitchFamily="34" charset="0"/>
              </a:defRPr>
            </a:lvl1pPr>
          </a:lstStyle>
          <a:p>
            <a:r>
              <a:rPr lang="en-GB" dirty="0" smtClean="0">
                <a:solidFill>
                  <a:srgbClr val="727272"/>
                </a:solidFill>
              </a:rPr>
              <a:t>NAP country-level training</a:t>
            </a:r>
            <a:endParaRPr lang="en-GB" dirty="0">
              <a:solidFill>
                <a:srgbClr val="727272"/>
              </a:solidFill>
            </a:endParaRPr>
          </a:p>
        </p:txBody>
      </p:sp>
      <p:sp>
        <p:nvSpPr>
          <p:cNvPr id="4" name="Datumsplatzhalter 3"/>
          <p:cNvSpPr>
            <a:spLocks noGrp="1"/>
          </p:cNvSpPr>
          <p:nvPr>
            <p:ph type="dt" sz="half" idx="11"/>
          </p:nvPr>
        </p:nvSpPr>
        <p:spPr/>
        <p:txBody>
          <a:bodyPr/>
          <a:lstStyle/>
          <a:p>
            <a:pPr>
              <a:defRPr/>
            </a:pPr>
            <a:fld id="{12E44C94-8673-44B1-B997-2666052F0658}" type="datetime1">
              <a:rPr lang="en-GB" smtClean="0">
                <a:solidFill>
                  <a:srgbClr val="727272"/>
                </a:solidFill>
              </a:rPr>
              <a:pPr>
                <a:defRPr/>
              </a:pPr>
              <a:t>16/04/2015</a:t>
            </a:fld>
            <a:endParaRPr lang="en-GB" dirty="0">
              <a:solidFill>
                <a:srgbClr val="727272"/>
              </a:solidFill>
            </a:endParaRPr>
          </a:p>
        </p:txBody>
      </p:sp>
      <p:sp>
        <p:nvSpPr>
          <p:cNvPr id="7" name="Inhaltsplatzhalter 2"/>
          <p:cNvSpPr>
            <a:spLocks noGrp="1"/>
          </p:cNvSpPr>
          <p:nvPr>
            <p:ph idx="1" hasCustomPrompt="1"/>
          </p:nvPr>
        </p:nvSpPr>
        <p:spPr>
          <a:xfrm>
            <a:off x="684000" y="2448000"/>
            <a:ext cx="7776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marL="0" marR="0" lvl="0" indent="0" defTabSz="914400" latinLnBrk="0">
              <a:lnSpc>
                <a:spcPct val="100000"/>
              </a:lnSpc>
              <a:buSzTx/>
              <a:buFontTx/>
              <a:buNone/>
            </a:pPr>
            <a:r>
              <a:rPr lang="en-GB" noProof="0" dirty="0" smtClean="0"/>
              <a:t>Click here to add content</a:t>
            </a:r>
          </a:p>
          <a:p>
            <a:pPr marL="360000" lvl="1">
              <a:buClr>
                <a:srgbClr val="C80F0F"/>
              </a:buClr>
            </a:pPr>
            <a:r>
              <a:rPr lang="en-GB" noProof="0" dirty="0" smtClean="0"/>
              <a:t>Second layer</a:t>
            </a:r>
          </a:p>
          <a:p>
            <a:pPr marL="720000" lvl="2"/>
            <a:r>
              <a:rPr lang="en-GB" noProof="0" dirty="0" smtClean="0"/>
              <a:t>Third layer</a:t>
            </a:r>
          </a:p>
          <a:p>
            <a:pPr marL="1080000" lvl="3"/>
            <a:r>
              <a:rPr lang="en-GB" noProof="0" dirty="0" smtClean="0"/>
              <a:t>Fourth layer</a:t>
            </a:r>
          </a:p>
        </p:txBody>
      </p:sp>
    </p:spTree>
    <p:extLst>
      <p:ext uri="{BB962C8B-B14F-4D97-AF65-F5344CB8AC3E}">
        <p14:creationId xmlns:p14="http://schemas.microsoft.com/office/powerpoint/2010/main" val="1146977285"/>
      </p:ext>
    </p:extLst>
  </p:cSld>
  <p:clrMapOvr>
    <a:masterClrMapping/>
  </p:clrMapOv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with two content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84000" y="1483200"/>
            <a:ext cx="7776000" cy="617928"/>
          </a:xfrm>
        </p:spPr>
        <p:txBody>
          <a:bodyPr/>
          <a:lstStyle>
            <a:lvl1pPr>
              <a:defRPr>
                <a:solidFill>
                  <a:schemeClr val="accent3"/>
                </a:solidFill>
              </a:defRPr>
            </a:lvl1pPr>
          </a:lstStyle>
          <a:p>
            <a:r>
              <a:rPr lang="en-GB" noProof="0" dirty="0" smtClean="0"/>
              <a:t>Click here to add title</a:t>
            </a:r>
            <a:endParaRPr lang="en-GB" noProof="0" dirty="0"/>
          </a:p>
        </p:txBody>
      </p:sp>
      <p:sp>
        <p:nvSpPr>
          <p:cNvPr id="3" name="Fußzeilenplatzhalter 2"/>
          <p:cNvSpPr>
            <a:spLocks noGrp="1"/>
          </p:cNvSpPr>
          <p:nvPr>
            <p:ph type="ftr" sz="quarter" idx="10"/>
          </p:nvPr>
        </p:nvSpPr>
        <p:spPr>
          <a:xfrm>
            <a:off x="2862776" y="6581001"/>
            <a:ext cx="3418449" cy="246221"/>
          </a:xfrm>
          <a:prstGeom prst="rect">
            <a:avLst/>
          </a:prstGeom>
        </p:spPr>
        <p:txBody>
          <a:bodyPr/>
          <a:lstStyle>
            <a:lvl1pPr>
              <a:defRPr spc="0" baseline="0">
                <a:latin typeface="Arial Narrow" panose="020B0606020202030204" pitchFamily="34" charset="0"/>
              </a:defRPr>
            </a:lvl1pPr>
          </a:lstStyle>
          <a:p>
            <a:r>
              <a:rPr lang="en-GB" dirty="0" smtClean="0">
                <a:solidFill>
                  <a:srgbClr val="727272"/>
                </a:solidFill>
              </a:rPr>
              <a:t>NAP country-level training</a:t>
            </a:r>
            <a:endParaRPr lang="en-GB" dirty="0">
              <a:solidFill>
                <a:srgbClr val="727272"/>
              </a:solidFill>
            </a:endParaRPr>
          </a:p>
        </p:txBody>
      </p:sp>
      <p:sp>
        <p:nvSpPr>
          <p:cNvPr id="4" name="Datumsplatzhalter 3"/>
          <p:cNvSpPr>
            <a:spLocks noGrp="1"/>
          </p:cNvSpPr>
          <p:nvPr>
            <p:ph type="dt" sz="half" idx="11"/>
          </p:nvPr>
        </p:nvSpPr>
        <p:spPr/>
        <p:txBody>
          <a:bodyPr/>
          <a:lstStyle/>
          <a:p>
            <a:pPr>
              <a:defRPr/>
            </a:pPr>
            <a:fld id="{12E44C94-8673-44B1-B997-2666052F0658}" type="datetime1">
              <a:rPr lang="en-GB" smtClean="0">
                <a:solidFill>
                  <a:srgbClr val="727272"/>
                </a:solidFill>
              </a:rPr>
              <a:pPr>
                <a:defRPr/>
              </a:pPr>
              <a:t>16/04/2015</a:t>
            </a:fld>
            <a:endParaRPr lang="en-GB" dirty="0">
              <a:solidFill>
                <a:srgbClr val="727272"/>
              </a:solidFill>
            </a:endParaRPr>
          </a:p>
        </p:txBody>
      </p:sp>
      <p:sp>
        <p:nvSpPr>
          <p:cNvPr id="7" name="Inhaltsplatzhalter 2"/>
          <p:cNvSpPr>
            <a:spLocks noGrp="1"/>
          </p:cNvSpPr>
          <p:nvPr>
            <p:ph idx="1" hasCustomPrompt="1"/>
          </p:nvPr>
        </p:nvSpPr>
        <p:spPr>
          <a:xfrm>
            <a:off x="684000" y="2448000"/>
            <a:ext cx="378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marL="0" marR="0" lvl="0" indent="0" defTabSz="914400" latinLnBrk="0">
              <a:lnSpc>
                <a:spcPct val="100000"/>
              </a:lnSpc>
              <a:buSzTx/>
              <a:buFontTx/>
              <a:buNone/>
            </a:pPr>
            <a:r>
              <a:rPr lang="en-GB" noProof="0" dirty="0" smtClean="0"/>
              <a:t>Click here to add content</a:t>
            </a:r>
          </a:p>
          <a:p>
            <a:pPr marL="360000" lvl="1">
              <a:buClr>
                <a:srgbClr val="C80F0F"/>
              </a:buClr>
            </a:pPr>
            <a:r>
              <a:rPr lang="en-GB" noProof="0" dirty="0" smtClean="0"/>
              <a:t>Second layer</a:t>
            </a:r>
          </a:p>
          <a:p>
            <a:pPr marL="720000" lvl="2"/>
            <a:r>
              <a:rPr lang="en-GB" noProof="0" dirty="0" smtClean="0"/>
              <a:t>Third layer</a:t>
            </a:r>
          </a:p>
          <a:p>
            <a:pPr marL="1080000" lvl="3"/>
            <a:r>
              <a:rPr lang="en-GB" noProof="0" dirty="0" smtClean="0"/>
              <a:t>Fourth layer</a:t>
            </a:r>
          </a:p>
        </p:txBody>
      </p:sp>
      <p:sp>
        <p:nvSpPr>
          <p:cNvPr id="8" name="Inhaltsplatzhalter 2"/>
          <p:cNvSpPr>
            <a:spLocks noGrp="1"/>
          </p:cNvSpPr>
          <p:nvPr>
            <p:ph idx="12" hasCustomPrompt="1"/>
          </p:nvPr>
        </p:nvSpPr>
        <p:spPr>
          <a:xfrm>
            <a:off x="4680000" y="2448000"/>
            <a:ext cx="378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marL="0" marR="0" lvl="0" indent="0" defTabSz="914400" latinLnBrk="0">
              <a:lnSpc>
                <a:spcPct val="100000"/>
              </a:lnSpc>
              <a:buSzTx/>
              <a:buFontTx/>
              <a:buNone/>
            </a:pPr>
            <a:r>
              <a:rPr lang="en-GB" noProof="0" dirty="0" smtClean="0"/>
              <a:t>Click here to add content</a:t>
            </a:r>
          </a:p>
          <a:p>
            <a:pPr marL="360000" lvl="1">
              <a:buClr>
                <a:srgbClr val="C80F0F"/>
              </a:buClr>
            </a:pPr>
            <a:r>
              <a:rPr lang="en-GB" noProof="0" dirty="0" smtClean="0"/>
              <a:t>Second layer</a:t>
            </a:r>
          </a:p>
          <a:p>
            <a:pPr marL="720000" lvl="2"/>
            <a:r>
              <a:rPr lang="en-GB" noProof="0" dirty="0" smtClean="0"/>
              <a:t>Third layer</a:t>
            </a:r>
          </a:p>
          <a:p>
            <a:pPr marL="1080000" lvl="3"/>
            <a:r>
              <a:rPr lang="en-GB" noProof="0" dirty="0" smtClean="0"/>
              <a:t>Fourth layer</a:t>
            </a:r>
          </a:p>
        </p:txBody>
      </p:sp>
    </p:spTree>
    <p:extLst>
      <p:ext uri="{BB962C8B-B14F-4D97-AF65-F5344CB8AC3E}">
        <p14:creationId xmlns:p14="http://schemas.microsoft.com/office/powerpoint/2010/main" val="1681319459"/>
      </p:ext>
    </p:extLst>
  </p:cSld>
  <p:clrMapOvr>
    <a:masterClrMapping/>
  </p:clrMapOv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content and imag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solidFill>
                  <a:schemeClr val="accent3"/>
                </a:solidFill>
              </a:defRPr>
            </a:lvl1pPr>
          </a:lstStyle>
          <a:p>
            <a:r>
              <a:rPr lang="en-GB" noProof="0" dirty="0" smtClean="0"/>
              <a:t>Click here to add title</a:t>
            </a:r>
            <a:endParaRPr lang="en-GB" noProof="0" dirty="0"/>
          </a:p>
        </p:txBody>
      </p:sp>
      <p:sp>
        <p:nvSpPr>
          <p:cNvPr id="3" name="Fußzeilenplatzhalter 2"/>
          <p:cNvSpPr>
            <a:spLocks noGrp="1"/>
          </p:cNvSpPr>
          <p:nvPr>
            <p:ph type="ftr" sz="quarter" idx="10"/>
          </p:nvPr>
        </p:nvSpPr>
        <p:spPr>
          <a:xfrm>
            <a:off x="2862776" y="6581001"/>
            <a:ext cx="3418449" cy="246221"/>
          </a:xfrm>
          <a:prstGeom prst="rect">
            <a:avLst/>
          </a:prstGeom>
        </p:spPr>
        <p:txBody>
          <a:bodyPr/>
          <a:lstStyle>
            <a:lvl1pPr>
              <a:defRPr spc="0" baseline="0">
                <a:latin typeface="Arial Narrow" panose="020B0606020202030204" pitchFamily="34" charset="0"/>
              </a:defRPr>
            </a:lvl1pPr>
          </a:lstStyle>
          <a:p>
            <a:r>
              <a:rPr lang="en-GB" dirty="0" smtClean="0">
                <a:solidFill>
                  <a:srgbClr val="727272"/>
                </a:solidFill>
              </a:rPr>
              <a:t>NAP country-level training</a:t>
            </a:r>
            <a:endParaRPr lang="en-GB" dirty="0">
              <a:solidFill>
                <a:srgbClr val="727272"/>
              </a:solidFill>
            </a:endParaRPr>
          </a:p>
        </p:txBody>
      </p:sp>
      <p:sp>
        <p:nvSpPr>
          <p:cNvPr id="4" name="Datumsplatzhalter 3"/>
          <p:cNvSpPr>
            <a:spLocks noGrp="1"/>
          </p:cNvSpPr>
          <p:nvPr>
            <p:ph type="dt" sz="half" idx="11"/>
          </p:nvPr>
        </p:nvSpPr>
        <p:spPr/>
        <p:txBody>
          <a:bodyPr/>
          <a:lstStyle/>
          <a:p>
            <a:pPr>
              <a:defRPr/>
            </a:pPr>
            <a:fld id="{12E44C94-8673-44B1-B997-2666052F0658}" type="datetime1">
              <a:rPr lang="en-GB" smtClean="0">
                <a:solidFill>
                  <a:srgbClr val="727272"/>
                </a:solidFill>
              </a:rPr>
              <a:pPr>
                <a:defRPr/>
              </a:pPr>
              <a:t>16/04/2015</a:t>
            </a:fld>
            <a:endParaRPr lang="en-GB" dirty="0">
              <a:solidFill>
                <a:srgbClr val="727272"/>
              </a:solidFill>
            </a:endParaRPr>
          </a:p>
        </p:txBody>
      </p:sp>
      <p:sp>
        <p:nvSpPr>
          <p:cNvPr id="7" name="Inhaltsplatzhalter 2"/>
          <p:cNvSpPr>
            <a:spLocks noGrp="1"/>
          </p:cNvSpPr>
          <p:nvPr>
            <p:ph idx="1" hasCustomPrompt="1"/>
          </p:nvPr>
        </p:nvSpPr>
        <p:spPr>
          <a:xfrm>
            <a:off x="684000" y="2448000"/>
            <a:ext cx="576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marL="0" marR="0" lvl="0" indent="0" defTabSz="914400" latinLnBrk="0">
              <a:lnSpc>
                <a:spcPct val="100000"/>
              </a:lnSpc>
              <a:buSzTx/>
              <a:buFontTx/>
              <a:buNone/>
            </a:pPr>
            <a:r>
              <a:rPr lang="en-GB" noProof="0" dirty="0" smtClean="0"/>
              <a:t>Click here to add content</a:t>
            </a:r>
          </a:p>
          <a:p>
            <a:pPr marL="360000" lvl="1">
              <a:buClr>
                <a:srgbClr val="C80F0F"/>
              </a:buClr>
            </a:pPr>
            <a:r>
              <a:rPr lang="en-GB" noProof="0" dirty="0" smtClean="0"/>
              <a:t>Second layer</a:t>
            </a:r>
          </a:p>
          <a:p>
            <a:pPr marL="720000" lvl="2"/>
            <a:r>
              <a:rPr lang="en-GB" noProof="0" dirty="0" smtClean="0"/>
              <a:t>Third layer</a:t>
            </a:r>
          </a:p>
          <a:p>
            <a:pPr marL="1080000" lvl="3"/>
            <a:r>
              <a:rPr lang="en-GB" noProof="0" dirty="0" smtClean="0"/>
              <a:t>Fourth layer</a:t>
            </a:r>
          </a:p>
        </p:txBody>
      </p:sp>
      <p:sp>
        <p:nvSpPr>
          <p:cNvPr id="8" name="Bildplatzhalter 2"/>
          <p:cNvSpPr>
            <a:spLocks noGrp="1"/>
          </p:cNvSpPr>
          <p:nvPr>
            <p:ph type="pic" idx="12" hasCustomPrompt="1"/>
          </p:nvPr>
        </p:nvSpPr>
        <p:spPr>
          <a:xfrm>
            <a:off x="6786000" y="2448000"/>
            <a:ext cx="2358000" cy="3816000"/>
          </a:xfrm>
        </p:spPr>
        <p:txBody>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dirty="0" smtClean="0"/>
              <a:t>Click on symbol to add image</a:t>
            </a:r>
          </a:p>
        </p:txBody>
      </p:sp>
    </p:spTree>
    <p:extLst>
      <p:ext uri="{BB962C8B-B14F-4D97-AF65-F5344CB8AC3E}">
        <p14:creationId xmlns:p14="http://schemas.microsoft.com/office/powerpoint/2010/main" val="1716481304"/>
      </p:ext>
    </p:extLst>
  </p:cSld>
  <p:clrMapOvr>
    <a:masterClrMapping/>
  </p:clrMapOv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Only titl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84000" y="1483200"/>
            <a:ext cx="7776000" cy="617928"/>
          </a:xfrm>
        </p:spPr>
        <p:txBody>
          <a:bodyPr/>
          <a:lstStyle>
            <a:lvl1pPr>
              <a:defRPr>
                <a:solidFill>
                  <a:schemeClr val="accent3"/>
                </a:solidFill>
              </a:defRPr>
            </a:lvl1pPr>
          </a:lstStyle>
          <a:p>
            <a:r>
              <a:rPr lang="en-GB" noProof="0" dirty="0" smtClean="0"/>
              <a:t>Click here to add title</a:t>
            </a:r>
            <a:endParaRPr lang="en-GB" noProof="0" dirty="0"/>
          </a:p>
        </p:txBody>
      </p:sp>
      <p:sp>
        <p:nvSpPr>
          <p:cNvPr id="4" name="Datumsplatzhalter 3"/>
          <p:cNvSpPr>
            <a:spLocks noGrp="1"/>
          </p:cNvSpPr>
          <p:nvPr>
            <p:ph type="dt" sz="half" idx="11"/>
          </p:nvPr>
        </p:nvSpPr>
        <p:spPr/>
        <p:txBody>
          <a:bodyPr/>
          <a:lstStyle/>
          <a:p>
            <a:pPr>
              <a:defRPr/>
            </a:pPr>
            <a:fld id="{12E44C94-8673-44B1-B997-2666052F0658}" type="datetime1">
              <a:rPr lang="en-GB" smtClean="0">
                <a:solidFill>
                  <a:srgbClr val="727272"/>
                </a:solidFill>
              </a:rPr>
              <a:pPr>
                <a:defRPr/>
              </a:pPr>
              <a:t>16/04/2015</a:t>
            </a:fld>
            <a:endParaRPr lang="en-GB" dirty="0">
              <a:solidFill>
                <a:srgbClr val="727272"/>
              </a:solidFill>
            </a:endParaRPr>
          </a:p>
        </p:txBody>
      </p:sp>
      <p:sp>
        <p:nvSpPr>
          <p:cNvPr id="5" name="Fußzeilenplatzhalter 2"/>
          <p:cNvSpPr>
            <a:spLocks noGrp="1"/>
          </p:cNvSpPr>
          <p:nvPr>
            <p:ph type="ftr" sz="quarter" idx="10"/>
          </p:nvPr>
        </p:nvSpPr>
        <p:spPr>
          <a:xfrm>
            <a:off x="2862776" y="6581001"/>
            <a:ext cx="3418449" cy="246221"/>
          </a:xfrm>
          <a:prstGeom prst="rect">
            <a:avLst/>
          </a:prstGeom>
        </p:spPr>
        <p:txBody>
          <a:bodyPr/>
          <a:lstStyle>
            <a:lvl1pPr>
              <a:defRPr spc="0" baseline="0">
                <a:latin typeface="Arial Narrow" panose="020B0606020202030204" pitchFamily="34" charset="0"/>
              </a:defRPr>
            </a:lvl1pPr>
          </a:lstStyle>
          <a:p>
            <a:r>
              <a:rPr lang="en-GB" dirty="0" smtClean="0">
                <a:solidFill>
                  <a:srgbClr val="727272"/>
                </a:solidFill>
              </a:rPr>
              <a:t>NAP country-level training</a:t>
            </a:r>
            <a:endParaRPr lang="en-GB" dirty="0">
              <a:solidFill>
                <a:srgbClr val="727272"/>
              </a:solidFill>
            </a:endParaRPr>
          </a:p>
        </p:txBody>
      </p:sp>
    </p:spTree>
    <p:extLst>
      <p:ext uri="{BB962C8B-B14F-4D97-AF65-F5344CB8AC3E}">
        <p14:creationId xmlns:p14="http://schemas.microsoft.com/office/powerpoint/2010/main" val="770260768"/>
      </p:ext>
    </p:extLst>
  </p:cSld>
  <p:clrMapOvr>
    <a:masterClrMapping/>
  </p:clrMapOv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Empty">
    <p:spTree>
      <p:nvGrpSpPr>
        <p:cNvPr id="1" name=""/>
        <p:cNvGrpSpPr/>
        <p:nvPr/>
      </p:nvGrpSpPr>
      <p:grpSpPr>
        <a:xfrm>
          <a:off x="0" y="0"/>
          <a:ext cx="0" cy="0"/>
          <a:chOff x="0" y="0"/>
          <a:chExt cx="0" cy="0"/>
        </a:xfrm>
      </p:grpSpPr>
      <p:sp>
        <p:nvSpPr>
          <p:cNvPr id="4" name="Datumsplatzhalter 3"/>
          <p:cNvSpPr>
            <a:spLocks noGrp="1"/>
          </p:cNvSpPr>
          <p:nvPr>
            <p:ph type="dt" sz="half" idx="11"/>
          </p:nvPr>
        </p:nvSpPr>
        <p:spPr/>
        <p:txBody>
          <a:bodyPr/>
          <a:lstStyle/>
          <a:p>
            <a:pPr>
              <a:defRPr/>
            </a:pPr>
            <a:fld id="{12E44C94-8673-44B1-B997-2666052F0658}" type="datetime1">
              <a:rPr lang="en-GB" smtClean="0">
                <a:solidFill>
                  <a:srgbClr val="727272"/>
                </a:solidFill>
              </a:rPr>
              <a:pPr>
                <a:defRPr/>
              </a:pPr>
              <a:t>16/04/2015</a:t>
            </a:fld>
            <a:endParaRPr lang="en-GB" dirty="0">
              <a:solidFill>
                <a:srgbClr val="727272"/>
              </a:solidFill>
            </a:endParaRPr>
          </a:p>
        </p:txBody>
      </p:sp>
      <p:sp>
        <p:nvSpPr>
          <p:cNvPr id="5" name="Fußzeilenplatzhalter 2"/>
          <p:cNvSpPr>
            <a:spLocks noGrp="1"/>
          </p:cNvSpPr>
          <p:nvPr>
            <p:ph type="ftr" sz="quarter" idx="10"/>
          </p:nvPr>
        </p:nvSpPr>
        <p:spPr>
          <a:xfrm>
            <a:off x="2862776" y="6581001"/>
            <a:ext cx="3418449" cy="246221"/>
          </a:xfrm>
          <a:prstGeom prst="rect">
            <a:avLst/>
          </a:prstGeom>
        </p:spPr>
        <p:txBody>
          <a:bodyPr/>
          <a:lstStyle>
            <a:lvl1pPr>
              <a:defRPr spc="0" baseline="0">
                <a:latin typeface="Arial Narrow" panose="020B0606020202030204" pitchFamily="34" charset="0"/>
              </a:defRPr>
            </a:lvl1pPr>
          </a:lstStyle>
          <a:p>
            <a:r>
              <a:rPr lang="en-GB" dirty="0" smtClean="0">
                <a:solidFill>
                  <a:srgbClr val="727272"/>
                </a:solidFill>
              </a:rPr>
              <a:t>NAP country-level training</a:t>
            </a:r>
            <a:endParaRPr lang="en-GB" dirty="0">
              <a:solidFill>
                <a:srgbClr val="727272"/>
              </a:solidFill>
            </a:endParaRPr>
          </a:p>
        </p:txBody>
      </p:sp>
    </p:spTree>
    <p:extLst>
      <p:ext uri="{BB962C8B-B14F-4D97-AF65-F5344CB8AC3E}">
        <p14:creationId xmlns:p14="http://schemas.microsoft.com/office/powerpoint/2010/main" val="2660553204"/>
      </p:ext>
    </p:extLst>
  </p:cSld>
  <p:clrMapOvr>
    <a:masterClrMapping/>
  </p:clrMapOvr>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Titel und Inhal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solidFill>
                  <a:schemeClr val="accent3"/>
                </a:solidFill>
              </a:defRPr>
            </a:lvl1pPr>
          </a:lstStyle>
          <a:p>
            <a:r>
              <a:rPr lang="en-GB" noProof="0" dirty="0" smtClean="0"/>
              <a:t>Click here to add title</a:t>
            </a:r>
            <a:endParaRPr lang="en-GB" noProof="0" dirty="0"/>
          </a:p>
        </p:txBody>
      </p:sp>
      <p:sp>
        <p:nvSpPr>
          <p:cNvPr id="4" name="Datumsplatzhalter 3"/>
          <p:cNvSpPr>
            <a:spLocks noGrp="1"/>
          </p:cNvSpPr>
          <p:nvPr>
            <p:ph type="dt" sz="half" idx="11"/>
          </p:nvPr>
        </p:nvSpPr>
        <p:spPr/>
        <p:txBody>
          <a:bodyPr/>
          <a:lstStyle/>
          <a:p>
            <a:pPr>
              <a:defRPr/>
            </a:pPr>
            <a:fld id="{12E44C94-8673-44B1-B997-2666052F0658}" type="datetime1">
              <a:rPr lang="en-GB" smtClean="0">
                <a:solidFill>
                  <a:srgbClr val="727272"/>
                </a:solidFill>
              </a:rPr>
              <a:pPr>
                <a:defRPr/>
              </a:pPr>
              <a:t>16/04/2015</a:t>
            </a:fld>
            <a:endParaRPr lang="en-GB" dirty="0">
              <a:solidFill>
                <a:srgbClr val="727272"/>
              </a:solidFill>
            </a:endParaRPr>
          </a:p>
        </p:txBody>
      </p:sp>
      <p:sp>
        <p:nvSpPr>
          <p:cNvPr id="7" name="Inhaltsplatzhalter 2"/>
          <p:cNvSpPr>
            <a:spLocks noGrp="1"/>
          </p:cNvSpPr>
          <p:nvPr>
            <p:ph idx="1" hasCustomPrompt="1"/>
          </p:nvPr>
        </p:nvSpPr>
        <p:spPr>
          <a:xfrm>
            <a:off x="684000" y="2448000"/>
            <a:ext cx="7776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baseline="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marL="0" marR="0" lvl="0" indent="0" defTabSz="914400" latinLnBrk="0">
              <a:lnSpc>
                <a:spcPct val="100000"/>
              </a:lnSpc>
              <a:buSzTx/>
              <a:buFontTx/>
              <a:buNone/>
            </a:pPr>
            <a:r>
              <a:rPr lang="en-GB" noProof="0" dirty="0" smtClean="0"/>
              <a:t>Click here to add content</a:t>
            </a:r>
          </a:p>
          <a:p>
            <a:pPr lvl="1"/>
            <a:r>
              <a:rPr lang="en-GB" noProof="0" dirty="0" smtClean="0"/>
              <a:t>Second layer	</a:t>
            </a:r>
          </a:p>
          <a:p>
            <a:pPr lvl="2"/>
            <a:r>
              <a:rPr lang="en-GB" noProof="0" dirty="0" smtClean="0"/>
              <a:t>Third layer</a:t>
            </a:r>
          </a:p>
          <a:p>
            <a:pPr lvl="3"/>
            <a:r>
              <a:rPr lang="en-GB" noProof="0" dirty="0" smtClean="0"/>
              <a:t>Fourth layer</a:t>
            </a:r>
          </a:p>
        </p:txBody>
      </p:sp>
      <p:sp>
        <p:nvSpPr>
          <p:cNvPr id="6" name="Fußzeilenplatzhalter 2"/>
          <p:cNvSpPr>
            <a:spLocks noGrp="1"/>
          </p:cNvSpPr>
          <p:nvPr>
            <p:ph type="ftr" sz="quarter" idx="10"/>
          </p:nvPr>
        </p:nvSpPr>
        <p:spPr>
          <a:xfrm>
            <a:off x="2862776" y="6581001"/>
            <a:ext cx="3418449" cy="246221"/>
          </a:xfrm>
          <a:prstGeom prst="rect">
            <a:avLst/>
          </a:prstGeom>
        </p:spPr>
        <p:txBody>
          <a:bodyPr/>
          <a:lstStyle>
            <a:lvl1pPr>
              <a:defRPr spc="0" baseline="0">
                <a:latin typeface="Arial Narrow" panose="020B0606020202030204" pitchFamily="34" charset="0"/>
              </a:defRPr>
            </a:lvl1pPr>
          </a:lstStyle>
          <a:p>
            <a:r>
              <a:rPr lang="en-GB" dirty="0" smtClean="0">
                <a:solidFill>
                  <a:srgbClr val="727272"/>
                </a:solidFill>
              </a:rPr>
              <a:t>NAP country-level training</a:t>
            </a:r>
            <a:endParaRPr lang="en-GB" dirty="0">
              <a:solidFill>
                <a:srgbClr val="727272"/>
              </a:solidFill>
            </a:endParaRPr>
          </a:p>
        </p:txBody>
      </p:sp>
    </p:spTree>
    <p:extLst>
      <p:ext uri="{BB962C8B-B14F-4D97-AF65-F5344CB8AC3E}">
        <p14:creationId xmlns:p14="http://schemas.microsoft.com/office/powerpoint/2010/main" val="623597452"/>
      </p:ext>
    </p:extLst>
  </p:cSld>
  <p:clrMapOvr>
    <a:masterClrMapping/>
  </p:clrMapOvr>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12E44C94-8673-44B1-B997-2666052F0658}" type="datetime1">
              <a:rPr lang="en-GB" smtClean="0">
                <a:solidFill>
                  <a:srgbClr val="727272"/>
                </a:solidFill>
              </a:rPr>
              <a:pPr>
                <a:defRPr/>
              </a:pPr>
              <a:t>16/04/2015</a:t>
            </a:fld>
            <a:endParaRPr lang="en-GB" dirty="0">
              <a:solidFill>
                <a:srgbClr val="727272"/>
              </a:solidFill>
            </a:endParaRPr>
          </a:p>
        </p:txBody>
      </p:sp>
      <p:sp>
        <p:nvSpPr>
          <p:cNvPr id="5" name="Fußzeilenplatzhalter 2"/>
          <p:cNvSpPr>
            <a:spLocks noGrp="1"/>
          </p:cNvSpPr>
          <p:nvPr>
            <p:ph type="ftr" sz="quarter" idx="13"/>
          </p:nvPr>
        </p:nvSpPr>
        <p:spPr>
          <a:xfrm>
            <a:off x="2862776" y="6581001"/>
            <a:ext cx="3418449" cy="246221"/>
          </a:xfrm>
          <a:prstGeom prst="rect">
            <a:avLst/>
          </a:prstGeom>
        </p:spPr>
        <p:txBody>
          <a:bodyPr/>
          <a:lstStyle>
            <a:lvl1pPr>
              <a:defRPr spc="0" baseline="0">
                <a:latin typeface="Arial Narrow" panose="020B0606020202030204" pitchFamily="34" charset="0"/>
              </a:defRPr>
            </a:lvl1pPr>
          </a:lstStyle>
          <a:p>
            <a:r>
              <a:rPr lang="en-GB" dirty="0" smtClean="0">
                <a:solidFill>
                  <a:srgbClr val="727272"/>
                </a:solidFill>
              </a:rPr>
              <a:t>NAP country-level training</a:t>
            </a:r>
            <a:endParaRPr lang="en-GB" dirty="0">
              <a:solidFill>
                <a:srgbClr val="727272"/>
              </a:solidFill>
            </a:endParaRPr>
          </a:p>
        </p:txBody>
      </p:sp>
    </p:spTree>
    <p:extLst>
      <p:ext uri="{BB962C8B-B14F-4D97-AF65-F5344CB8AC3E}">
        <p14:creationId xmlns:p14="http://schemas.microsoft.com/office/powerpoint/2010/main" val="335255606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with conten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solidFill>
                  <a:schemeClr val="accent3"/>
                </a:solidFill>
              </a:defRPr>
            </a:lvl1pPr>
          </a:lstStyle>
          <a:p>
            <a:r>
              <a:rPr lang="en-GB" noProof="0" dirty="0" smtClean="0"/>
              <a:t>Click here to add title</a:t>
            </a:r>
            <a:endParaRPr lang="en-GB" noProof="0" dirty="0"/>
          </a:p>
        </p:txBody>
      </p:sp>
      <p:sp>
        <p:nvSpPr>
          <p:cNvPr id="3" name="Fußzeilenplatzhalter 2"/>
          <p:cNvSpPr>
            <a:spLocks noGrp="1"/>
          </p:cNvSpPr>
          <p:nvPr>
            <p:ph type="ftr" sz="quarter" idx="10"/>
          </p:nvPr>
        </p:nvSpPr>
        <p:spPr>
          <a:xfrm>
            <a:off x="2862776" y="6581001"/>
            <a:ext cx="3418449" cy="246221"/>
          </a:xfrm>
          <a:prstGeom prst="rect">
            <a:avLst/>
          </a:prstGeom>
        </p:spPr>
        <p:txBody>
          <a:bodyPr/>
          <a:lstStyle>
            <a:lvl1pPr>
              <a:defRPr spc="0" baseline="0">
                <a:latin typeface="Arial Narrow" panose="020B0606020202030204" pitchFamily="34" charset="0"/>
              </a:defRPr>
            </a:lvl1pPr>
          </a:lstStyle>
          <a:p>
            <a:r>
              <a:rPr lang="en-GB" dirty="0" smtClean="0"/>
              <a:t>NAP country-level training</a:t>
            </a:r>
            <a:endParaRPr lang="en-GB" dirty="0"/>
          </a:p>
        </p:txBody>
      </p:sp>
      <p:sp>
        <p:nvSpPr>
          <p:cNvPr id="4" name="Datumsplatzhalter 3"/>
          <p:cNvSpPr>
            <a:spLocks noGrp="1"/>
          </p:cNvSpPr>
          <p:nvPr>
            <p:ph type="dt" sz="half" idx="11"/>
          </p:nvPr>
        </p:nvSpPr>
        <p:spPr/>
        <p:txBody>
          <a:bodyPr/>
          <a:lstStyle/>
          <a:p>
            <a:pPr>
              <a:defRPr/>
            </a:pPr>
            <a:fld id="{12E44C94-8673-44B1-B997-2666052F0658}" type="datetime1">
              <a:rPr lang="en-GB" noProof="0" smtClean="0"/>
              <a:pPr>
                <a:defRPr/>
              </a:pPr>
              <a:t>16/04/2015</a:t>
            </a:fld>
            <a:endParaRPr lang="en-GB" noProof="0" dirty="0"/>
          </a:p>
        </p:txBody>
      </p:sp>
      <p:sp>
        <p:nvSpPr>
          <p:cNvPr id="7" name="Inhaltsplatzhalter 2"/>
          <p:cNvSpPr>
            <a:spLocks noGrp="1"/>
          </p:cNvSpPr>
          <p:nvPr>
            <p:ph idx="1" hasCustomPrompt="1"/>
          </p:nvPr>
        </p:nvSpPr>
        <p:spPr>
          <a:xfrm>
            <a:off x="684000" y="2448000"/>
            <a:ext cx="7776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marL="0" marR="0" lvl="0" indent="0" defTabSz="914400" latinLnBrk="0">
              <a:lnSpc>
                <a:spcPct val="100000"/>
              </a:lnSpc>
              <a:buSzTx/>
              <a:buFontTx/>
              <a:buNone/>
            </a:pPr>
            <a:r>
              <a:rPr lang="en-GB" noProof="0" dirty="0" smtClean="0"/>
              <a:t>Click here to add content</a:t>
            </a:r>
          </a:p>
          <a:p>
            <a:pPr marL="360000" lvl="1">
              <a:buClr>
                <a:srgbClr val="C80F0F"/>
              </a:buClr>
            </a:pPr>
            <a:r>
              <a:rPr lang="en-GB" noProof="0" dirty="0" smtClean="0"/>
              <a:t>Second layer</a:t>
            </a:r>
          </a:p>
          <a:p>
            <a:pPr marL="720000" lvl="2"/>
            <a:r>
              <a:rPr lang="en-GB" noProof="0" dirty="0" smtClean="0"/>
              <a:t>Third layer</a:t>
            </a:r>
          </a:p>
          <a:p>
            <a:pPr marL="1080000" lvl="3"/>
            <a:r>
              <a:rPr lang="en-GB" noProof="0" dirty="0" smtClean="0"/>
              <a:t>Fourth layer</a:t>
            </a:r>
          </a:p>
        </p:txBody>
      </p:sp>
    </p:spTree>
    <p:extLst>
      <p:ext uri="{BB962C8B-B14F-4D97-AF65-F5344CB8AC3E}">
        <p14:creationId xmlns:p14="http://schemas.microsoft.com/office/powerpoint/2010/main" val="1335835877"/>
      </p:ext>
    </p:extLst>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with two content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84000" y="1483200"/>
            <a:ext cx="7776000" cy="617928"/>
          </a:xfrm>
        </p:spPr>
        <p:txBody>
          <a:bodyPr/>
          <a:lstStyle>
            <a:lvl1pPr>
              <a:defRPr>
                <a:solidFill>
                  <a:schemeClr val="accent3"/>
                </a:solidFill>
              </a:defRPr>
            </a:lvl1pPr>
          </a:lstStyle>
          <a:p>
            <a:r>
              <a:rPr lang="en-GB" noProof="0" dirty="0" smtClean="0"/>
              <a:t>Click here to add title</a:t>
            </a:r>
            <a:endParaRPr lang="en-GB" noProof="0" dirty="0"/>
          </a:p>
        </p:txBody>
      </p:sp>
      <p:sp>
        <p:nvSpPr>
          <p:cNvPr id="3" name="Fußzeilenplatzhalter 2"/>
          <p:cNvSpPr>
            <a:spLocks noGrp="1"/>
          </p:cNvSpPr>
          <p:nvPr>
            <p:ph type="ftr" sz="quarter" idx="10"/>
          </p:nvPr>
        </p:nvSpPr>
        <p:spPr>
          <a:xfrm>
            <a:off x="2862776" y="6581001"/>
            <a:ext cx="3418449" cy="246221"/>
          </a:xfrm>
          <a:prstGeom prst="rect">
            <a:avLst/>
          </a:prstGeom>
        </p:spPr>
        <p:txBody>
          <a:bodyPr/>
          <a:lstStyle>
            <a:lvl1pPr>
              <a:defRPr spc="0" baseline="0">
                <a:latin typeface="Arial Narrow" panose="020B0606020202030204" pitchFamily="34" charset="0"/>
              </a:defRPr>
            </a:lvl1pPr>
          </a:lstStyle>
          <a:p>
            <a:r>
              <a:rPr lang="en-GB" dirty="0" smtClean="0"/>
              <a:t>NAP country-level training</a:t>
            </a:r>
            <a:endParaRPr lang="en-GB" dirty="0"/>
          </a:p>
        </p:txBody>
      </p:sp>
      <p:sp>
        <p:nvSpPr>
          <p:cNvPr id="4" name="Datumsplatzhalter 3"/>
          <p:cNvSpPr>
            <a:spLocks noGrp="1"/>
          </p:cNvSpPr>
          <p:nvPr>
            <p:ph type="dt" sz="half" idx="11"/>
          </p:nvPr>
        </p:nvSpPr>
        <p:spPr/>
        <p:txBody>
          <a:bodyPr/>
          <a:lstStyle/>
          <a:p>
            <a:pPr>
              <a:defRPr/>
            </a:pPr>
            <a:fld id="{12E44C94-8673-44B1-B997-2666052F0658}" type="datetime1">
              <a:rPr lang="en-GB" noProof="0" smtClean="0"/>
              <a:pPr>
                <a:defRPr/>
              </a:pPr>
              <a:t>16/04/2015</a:t>
            </a:fld>
            <a:endParaRPr lang="en-GB" noProof="0" dirty="0"/>
          </a:p>
        </p:txBody>
      </p:sp>
      <p:sp>
        <p:nvSpPr>
          <p:cNvPr id="7" name="Inhaltsplatzhalter 2"/>
          <p:cNvSpPr>
            <a:spLocks noGrp="1"/>
          </p:cNvSpPr>
          <p:nvPr>
            <p:ph idx="1" hasCustomPrompt="1"/>
          </p:nvPr>
        </p:nvSpPr>
        <p:spPr>
          <a:xfrm>
            <a:off x="684000" y="2448000"/>
            <a:ext cx="378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marL="0" marR="0" lvl="0" indent="0" defTabSz="914400" latinLnBrk="0">
              <a:lnSpc>
                <a:spcPct val="100000"/>
              </a:lnSpc>
              <a:buSzTx/>
              <a:buFontTx/>
              <a:buNone/>
            </a:pPr>
            <a:r>
              <a:rPr lang="en-GB" noProof="0" dirty="0" smtClean="0"/>
              <a:t>Click here to add content</a:t>
            </a:r>
          </a:p>
          <a:p>
            <a:pPr marL="360000" lvl="1">
              <a:buClr>
                <a:srgbClr val="C80F0F"/>
              </a:buClr>
            </a:pPr>
            <a:r>
              <a:rPr lang="en-GB" noProof="0" dirty="0" smtClean="0"/>
              <a:t>Second layer</a:t>
            </a:r>
          </a:p>
          <a:p>
            <a:pPr marL="720000" lvl="2"/>
            <a:r>
              <a:rPr lang="en-GB" noProof="0" dirty="0" smtClean="0"/>
              <a:t>Third layer</a:t>
            </a:r>
          </a:p>
          <a:p>
            <a:pPr marL="1080000" lvl="3"/>
            <a:r>
              <a:rPr lang="en-GB" noProof="0" dirty="0" smtClean="0"/>
              <a:t>Fourth layer</a:t>
            </a:r>
          </a:p>
        </p:txBody>
      </p:sp>
      <p:sp>
        <p:nvSpPr>
          <p:cNvPr id="8" name="Inhaltsplatzhalter 2"/>
          <p:cNvSpPr>
            <a:spLocks noGrp="1"/>
          </p:cNvSpPr>
          <p:nvPr>
            <p:ph idx="12" hasCustomPrompt="1"/>
          </p:nvPr>
        </p:nvSpPr>
        <p:spPr>
          <a:xfrm>
            <a:off x="4680000" y="2448000"/>
            <a:ext cx="378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marL="0" marR="0" lvl="0" indent="0" defTabSz="914400" latinLnBrk="0">
              <a:lnSpc>
                <a:spcPct val="100000"/>
              </a:lnSpc>
              <a:buSzTx/>
              <a:buFontTx/>
              <a:buNone/>
            </a:pPr>
            <a:r>
              <a:rPr lang="en-GB" noProof="0" dirty="0" smtClean="0"/>
              <a:t>Click here to add content</a:t>
            </a:r>
          </a:p>
          <a:p>
            <a:pPr marL="360000" lvl="1">
              <a:buClr>
                <a:srgbClr val="C80F0F"/>
              </a:buClr>
            </a:pPr>
            <a:r>
              <a:rPr lang="en-GB" noProof="0" dirty="0" smtClean="0"/>
              <a:t>Second layer</a:t>
            </a:r>
          </a:p>
          <a:p>
            <a:pPr marL="720000" lvl="2"/>
            <a:r>
              <a:rPr lang="en-GB" noProof="0" dirty="0" smtClean="0"/>
              <a:t>Third layer</a:t>
            </a:r>
          </a:p>
          <a:p>
            <a:pPr marL="1080000" lvl="3"/>
            <a:r>
              <a:rPr lang="en-GB" noProof="0" dirty="0" smtClean="0"/>
              <a:t>Fourth layer</a:t>
            </a:r>
          </a:p>
        </p:txBody>
      </p:sp>
    </p:spTree>
    <p:extLst>
      <p:ext uri="{BB962C8B-B14F-4D97-AF65-F5344CB8AC3E}">
        <p14:creationId xmlns:p14="http://schemas.microsoft.com/office/powerpoint/2010/main" val="4241795388"/>
      </p:ext>
    </p:extLst>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content and imag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solidFill>
                  <a:schemeClr val="accent3"/>
                </a:solidFill>
              </a:defRPr>
            </a:lvl1pPr>
          </a:lstStyle>
          <a:p>
            <a:r>
              <a:rPr lang="en-GB" noProof="0" dirty="0" smtClean="0"/>
              <a:t>Click here to add title</a:t>
            </a:r>
            <a:endParaRPr lang="en-GB" noProof="0" dirty="0"/>
          </a:p>
        </p:txBody>
      </p:sp>
      <p:sp>
        <p:nvSpPr>
          <p:cNvPr id="3" name="Fußzeilenplatzhalter 2"/>
          <p:cNvSpPr>
            <a:spLocks noGrp="1"/>
          </p:cNvSpPr>
          <p:nvPr>
            <p:ph type="ftr" sz="quarter" idx="10"/>
          </p:nvPr>
        </p:nvSpPr>
        <p:spPr>
          <a:xfrm>
            <a:off x="2862776" y="6581001"/>
            <a:ext cx="3418449" cy="246221"/>
          </a:xfrm>
          <a:prstGeom prst="rect">
            <a:avLst/>
          </a:prstGeom>
        </p:spPr>
        <p:txBody>
          <a:bodyPr/>
          <a:lstStyle>
            <a:lvl1pPr>
              <a:defRPr spc="0" baseline="0">
                <a:latin typeface="Arial Narrow" panose="020B0606020202030204" pitchFamily="34" charset="0"/>
              </a:defRPr>
            </a:lvl1pPr>
          </a:lstStyle>
          <a:p>
            <a:r>
              <a:rPr lang="en-GB" dirty="0" smtClean="0"/>
              <a:t>NAP country-level training</a:t>
            </a:r>
            <a:endParaRPr lang="en-GB" dirty="0"/>
          </a:p>
        </p:txBody>
      </p:sp>
      <p:sp>
        <p:nvSpPr>
          <p:cNvPr id="4" name="Datumsplatzhalter 3"/>
          <p:cNvSpPr>
            <a:spLocks noGrp="1"/>
          </p:cNvSpPr>
          <p:nvPr>
            <p:ph type="dt" sz="half" idx="11"/>
          </p:nvPr>
        </p:nvSpPr>
        <p:spPr/>
        <p:txBody>
          <a:bodyPr/>
          <a:lstStyle/>
          <a:p>
            <a:pPr>
              <a:defRPr/>
            </a:pPr>
            <a:fld id="{12E44C94-8673-44B1-B997-2666052F0658}" type="datetime1">
              <a:rPr lang="en-GB" noProof="0" smtClean="0"/>
              <a:pPr>
                <a:defRPr/>
              </a:pPr>
              <a:t>16/04/2015</a:t>
            </a:fld>
            <a:endParaRPr lang="en-GB" noProof="0" dirty="0"/>
          </a:p>
        </p:txBody>
      </p:sp>
      <p:sp>
        <p:nvSpPr>
          <p:cNvPr id="7" name="Inhaltsplatzhalter 2"/>
          <p:cNvSpPr>
            <a:spLocks noGrp="1"/>
          </p:cNvSpPr>
          <p:nvPr>
            <p:ph idx="1" hasCustomPrompt="1"/>
          </p:nvPr>
        </p:nvSpPr>
        <p:spPr>
          <a:xfrm>
            <a:off x="684000" y="2448000"/>
            <a:ext cx="576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marL="0" marR="0" lvl="0" indent="0" defTabSz="914400" latinLnBrk="0">
              <a:lnSpc>
                <a:spcPct val="100000"/>
              </a:lnSpc>
              <a:buSzTx/>
              <a:buFontTx/>
              <a:buNone/>
            </a:pPr>
            <a:r>
              <a:rPr lang="en-GB" noProof="0" dirty="0" smtClean="0"/>
              <a:t>Click here to add content</a:t>
            </a:r>
          </a:p>
          <a:p>
            <a:pPr marL="360000" lvl="1">
              <a:buClr>
                <a:srgbClr val="C80F0F"/>
              </a:buClr>
            </a:pPr>
            <a:r>
              <a:rPr lang="en-GB" noProof="0" dirty="0" smtClean="0"/>
              <a:t>Second layer</a:t>
            </a:r>
          </a:p>
          <a:p>
            <a:pPr marL="720000" lvl="2"/>
            <a:r>
              <a:rPr lang="en-GB" noProof="0" dirty="0" smtClean="0"/>
              <a:t>Third layer</a:t>
            </a:r>
          </a:p>
          <a:p>
            <a:pPr marL="1080000" lvl="3"/>
            <a:r>
              <a:rPr lang="en-GB" noProof="0" dirty="0" smtClean="0"/>
              <a:t>Fourth layer</a:t>
            </a:r>
          </a:p>
        </p:txBody>
      </p:sp>
      <p:sp>
        <p:nvSpPr>
          <p:cNvPr id="8" name="Bildplatzhalter 2"/>
          <p:cNvSpPr>
            <a:spLocks noGrp="1"/>
          </p:cNvSpPr>
          <p:nvPr>
            <p:ph type="pic" idx="12" hasCustomPrompt="1"/>
          </p:nvPr>
        </p:nvSpPr>
        <p:spPr>
          <a:xfrm>
            <a:off x="6786000" y="2448000"/>
            <a:ext cx="2358000" cy="3816000"/>
          </a:xfrm>
        </p:spPr>
        <p:txBody>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dirty="0" smtClean="0"/>
              <a:t>Click on symbol to add image</a:t>
            </a:r>
          </a:p>
        </p:txBody>
      </p:sp>
    </p:spTree>
    <p:extLst>
      <p:ext uri="{BB962C8B-B14F-4D97-AF65-F5344CB8AC3E}">
        <p14:creationId xmlns:p14="http://schemas.microsoft.com/office/powerpoint/2010/main" val="1801626705"/>
      </p:ext>
    </p:extLst>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Only titl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84000" y="1483200"/>
            <a:ext cx="7776000" cy="617928"/>
          </a:xfrm>
        </p:spPr>
        <p:txBody>
          <a:bodyPr/>
          <a:lstStyle>
            <a:lvl1pPr>
              <a:defRPr>
                <a:solidFill>
                  <a:schemeClr val="accent3"/>
                </a:solidFill>
              </a:defRPr>
            </a:lvl1pPr>
          </a:lstStyle>
          <a:p>
            <a:r>
              <a:rPr lang="en-GB" noProof="0" dirty="0" smtClean="0"/>
              <a:t>Click here to add title</a:t>
            </a:r>
            <a:endParaRPr lang="en-GB" noProof="0" dirty="0"/>
          </a:p>
        </p:txBody>
      </p:sp>
      <p:sp>
        <p:nvSpPr>
          <p:cNvPr id="4" name="Datumsplatzhalter 3"/>
          <p:cNvSpPr>
            <a:spLocks noGrp="1"/>
          </p:cNvSpPr>
          <p:nvPr>
            <p:ph type="dt" sz="half" idx="11"/>
          </p:nvPr>
        </p:nvSpPr>
        <p:spPr/>
        <p:txBody>
          <a:bodyPr/>
          <a:lstStyle/>
          <a:p>
            <a:pPr>
              <a:defRPr/>
            </a:pPr>
            <a:fld id="{12E44C94-8673-44B1-B997-2666052F0658}" type="datetime1">
              <a:rPr lang="en-GB" noProof="0" smtClean="0"/>
              <a:pPr>
                <a:defRPr/>
              </a:pPr>
              <a:t>16/04/2015</a:t>
            </a:fld>
            <a:endParaRPr lang="en-GB" noProof="0" dirty="0"/>
          </a:p>
        </p:txBody>
      </p:sp>
      <p:sp>
        <p:nvSpPr>
          <p:cNvPr id="5" name="Fußzeilenplatzhalter 2"/>
          <p:cNvSpPr>
            <a:spLocks noGrp="1"/>
          </p:cNvSpPr>
          <p:nvPr>
            <p:ph type="ftr" sz="quarter" idx="10"/>
          </p:nvPr>
        </p:nvSpPr>
        <p:spPr>
          <a:xfrm>
            <a:off x="2862776" y="6581001"/>
            <a:ext cx="3418449" cy="246221"/>
          </a:xfrm>
          <a:prstGeom prst="rect">
            <a:avLst/>
          </a:prstGeom>
        </p:spPr>
        <p:txBody>
          <a:bodyPr/>
          <a:lstStyle>
            <a:lvl1pPr>
              <a:defRPr spc="0" baseline="0">
                <a:latin typeface="Arial Narrow" panose="020B0606020202030204" pitchFamily="34" charset="0"/>
              </a:defRPr>
            </a:lvl1pPr>
          </a:lstStyle>
          <a:p>
            <a:r>
              <a:rPr lang="en-GB" dirty="0" smtClean="0"/>
              <a:t>NAP country-level training</a:t>
            </a:r>
            <a:endParaRPr lang="en-GB" dirty="0"/>
          </a:p>
        </p:txBody>
      </p:sp>
    </p:spTree>
    <p:extLst>
      <p:ext uri="{BB962C8B-B14F-4D97-AF65-F5344CB8AC3E}">
        <p14:creationId xmlns:p14="http://schemas.microsoft.com/office/powerpoint/2010/main" val="1047626871"/>
      </p:ext>
    </p:extLst>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Empty">
    <p:spTree>
      <p:nvGrpSpPr>
        <p:cNvPr id="1" name=""/>
        <p:cNvGrpSpPr/>
        <p:nvPr/>
      </p:nvGrpSpPr>
      <p:grpSpPr>
        <a:xfrm>
          <a:off x="0" y="0"/>
          <a:ext cx="0" cy="0"/>
          <a:chOff x="0" y="0"/>
          <a:chExt cx="0" cy="0"/>
        </a:xfrm>
      </p:grpSpPr>
      <p:sp>
        <p:nvSpPr>
          <p:cNvPr id="4" name="Datumsplatzhalter 3"/>
          <p:cNvSpPr>
            <a:spLocks noGrp="1"/>
          </p:cNvSpPr>
          <p:nvPr>
            <p:ph type="dt" sz="half" idx="11"/>
          </p:nvPr>
        </p:nvSpPr>
        <p:spPr/>
        <p:txBody>
          <a:bodyPr/>
          <a:lstStyle/>
          <a:p>
            <a:pPr>
              <a:defRPr/>
            </a:pPr>
            <a:fld id="{12E44C94-8673-44B1-B997-2666052F0658}" type="datetime1">
              <a:rPr lang="en-GB" noProof="0" smtClean="0"/>
              <a:pPr>
                <a:defRPr/>
              </a:pPr>
              <a:t>16/04/2015</a:t>
            </a:fld>
            <a:endParaRPr lang="en-GB" noProof="0" dirty="0"/>
          </a:p>
        </p:txBody>
      </p:sp>
      <p:sp>
        <p:nvSpPr>
          <p:cNvPr id="5" name="Fußzeilenplatzhalter 2"/>
          <p:cNvSpPr>
            <a:spLocks noGrp="1"/>
          </p:cNvSpPr>
          <p:nvPr>
            <p:ph type="ftr" sz="quarter" idx="10"/>
          </p:nvPr>
        </p:nvSpPr>
        <p:spPr>
          <a:xfrm>
            <a:off x="2862776" y="6581001"/>
            <a:ext cx="3418449" cy="246221"/>
          </a:xfrm>
          <a:prstGeom prst="rect">
            <a:avLst/>
          </a:prstGeom>
        </p:spPr>
        <p:txBody>
          <a:bodyPr/>
          <a:lstStyle>
            <a:lvl1pPr>
              <a:defRPr spc="0" baseline="0">
                <a:latin typeface="Arial Narrow" panose="020B0606020202030204" pitchFamily="34" charset="0"/>
              </a:defRPr>
            </a:lvl1pPr>
          </a:lstStyle>
          <a:p>
            <a:r>
              <a:rPr lang="en-GB" dirty="0" smtClean="0"/>
              <a:t>NAP country-level training</a:t>
            </a:r>
            <a:endParaRPr lang="en-GB" dirty="0"/>
          </a:p>
        </p:txBody>
      </p:sp>
    </p:spTree>
    <p:extLst>
      <p:ext uri="{BB962C8B-B14F-4D97-AF65-F5344CB8AC3E}">
        <p14:creationId xmlns:p14="http://schemas.microsoft.com/office/powerpoint/2010/main" val="1836145056"/>
      </p:ext>
    </p:extLst>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cSld name="Titel und Inhal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solidFill>
                  <a:schemeClr val="accent3"/>
                </a:solidFill>
              </a:defRPr>
            </a:lvl1pPr>
          </a:lstStyle>
          <a:p>
            <a:r>
              <a:rPr lang="en-GB" noProof="0" dirty="0" smtClean="0"/>
              <a:t>Click here to add title</a:t>
            </a:r>
            <a:endParaRPr lang="en-GB" noProof="0" dirty="0"/>
          </a:p>
        </p:txBody>
      </p:sp>
      <p:sp>
        <p:nvSpPr>
          <p:cNvPr id="4" name="Datumsplatzhalter 3"/>
          <p:cNvSpPr>
            <a:spLocks noGrp="1"/>
          </p:cNvSpPr>
          <p:nvPr>
            <p:ph type="dt" sz="half" idx="11"/>
          </p:nvPr>
        </p:nvSpPr>
        <p:spPr/>
        <p:txBody>
          <a:bodyPr/>
          <a:lstStyle/>
          <a:p>
            <a:pPr>
              <a:defRPr/>
            </a:pPr>
            <a:fld id="{12E44C94-8673-44B1-B997-2666052F0658}" type="datetime1">
              <a:rPr lang="en-GB" noProof="0" smtClean="0"/>
              <a:pPr>
                <a:defRPr/>
              </a:pPr>
              <a:t>16/04/2015</a:t>
            </a:fld>
            <a:endParaRPr lang="en-GB" noProof="0" dirty="0"/>
          </a:p>
        </p:txBody>
      </p:sp>
      <p:sp>
        <p:nvSpPr>
          <p:cNvPr id="7" name="Inhaltsplatzhalter 2"/>
          <p:cNvSpPr>
            <a:spLocks noGrp="1"/>
          </p:cNvSpPr>
          <p:nvPr>
            <p:ph idx="1" hasCustomPrompt="1"/>
          </p:nvPr>
        </p:nvSpPr>
        <p:spPr>
          <a:xfrm>
            <a:off x="684000" y="2448000"/>
            <a:ext cx="7776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baseline="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marL="0" marR="0" lvl="0" indent="0" defTabSz="914400" latinLnBrk="0">
              <a:lnSpc>
                <a:spcPct val="100000"/>
              </a:lnSpc>
              <a:buSzTx/>
              <a:buFontTx/>
              <a:buNone/>
            </a:pPr>
            <a:r>
              <a:rPr lang="en-GB" noProof="0" dirty="0" smtClean="0"/>
              <a:t>Click here to add content</a:t>
            </a:r>
          </a:p>
          <a:p>
            <a:pPr lvl="1"/>
            <a:r>
              <a:rPr lang="en-GB" noProof="0" dirty="0" smtClean="0"/>
              <a:t>Second layer	</a:t>
            </a:r>
          </a:p>
          <a:p>
            <a:pPr lvl="2"/>
            <a:r>
              <a:rPr lang="en-GB" noProof="0" dirty="0" smtClean="0"/>
              <a:t>Third layer</a:t>
            </a:r>
          </a:p>
          <a:p>
            <a:pPr lvl="3"/>
            <a:r>
              <a:rPr lang="en-GB" noProof="0" dirty="0" smtClean="0"/>
              <a:t>Fourth layer</a:t>
            </a:r>
          </a:p>
        </p:txBody>
      </p:sp>
      <p:sp>
        <p:nvSpPr>
          <p:cNvPr id="6" name="Fußzeilenplatzhalter 2"/>
          <p:cNvSpPr>
            <a:spLocks noGrp="1"/>
          </p:cNvSpPr>
          <p:nvPr>
            <p:ph type="ftr" sz="quarter" idx="10"/>
          </p:nvPr>
        </p:nvSpPr>
        <p:spPr>
          <a:xfrm>
            <a:off x="2862776" y="6581001"/>
            <a:ext cx="3418449" cy="246221"/>
          </a:xfrm>
          <a:prstGeom prst="rect">
            <a:avLst/>
          </a:prstGeom>
        </p:spPr>
        <p:txBody>
          <a:bodyPr/>
          <a:lstStyle>
            <a:lvl1pPr>
              <a:defRPr spc="0" baseline="0">
                <a:latin typeface="Arial Narrow" panose="020B0606020202030204" pitchFamily="34" charset="0"/>
              </a:defRPr>
            </a:lvl1pPr>
          </a:lstStyle>
          <a:p>
            <a:r>
              <a:rPr lang="en-GB" dirty="0" smtClean="0"/>
              <a:t>NAP country-level training</a:t>
            </a:r>
            <a:endParaRPr lang="en-GB" dirty="0"/>
          </a:p>
        </p:txBody>
      </p:sp>
    </p:spTree>
    <p:extLst>
      <p:ext uri="{BB962C8B-B14F-4D97-AF65-F5344CB8AC3E}">
        <p14:creationId xmlns:p14="http://schemas.microsoft.com/office/powerpoint/2010/main" val="1335835877"/>
      </p:ext>
    </p:extLst>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12E44C94-8673-44B1-B997-2666052F0658}" type="datetime1">
              <a:rPr lang="en-GB" noProof="0" smtClean="0"/>
              <a:pPr>
                <a:defRPr/>
              </a:pPr>
              <a:t>16/04/2015</a:t>
            </a:fld>
            <a:endParaRPr lang="en-GB" noProof="0" dirty="0"/>
          </a:p>
        </p:txBody>
      </p:sp>
      <p:sp>
        <p:nvSpPr>
          <p:cNvPr id="5" name="Fußzeilenplatzhalter 2"/>
          <p:cNvSpPr>
            <a:spLocks noGrp="1"/>
          </p:cNvSpPr>
          <p:nvPr>
            <p:ph type="ftr" sz="quarter" idx="13"/>
          </p:nvPr>
        </p:nvSpPr>
        <p:spPr>
          <a:xfrm>
            <a:off x="2862776" y="6581001"/>
            <a:ext cx="3418449" cy="246221"/>
          </a:xfrm>
          <a:prstGeom prst="rect">
            <a:avLst/>
          </a:prstGeom>
        </p:spPr>
        <p:txBody>
          <a:bodyPr/>
          <a:lstStyle>
            <a:lvl1pPr>
              <a:defRPr spc="0" baseline="0">
                <a:latin typeface="Arial Narrow" panose="020B0606020202030204" pitchFamily="34" charset="0"/>
              </a:defRPr>
            </a:lvl1pPr>
          </a:lstStyle>
          <a:p>
            <a:r>
              <a:rPr lang="en-GB" dirty="0" smtClean="0"/>
              <a:t>NAP country-level training</a:t>
            </a:r>
            <a:endParaRPr lang="en-GB" dirty="0"/>
          </a:p>
        </p:txBody>
      </p:sp>
    </p:spTree>
    <p:extLst>
      <p:ext uri="{BB962C8B-B14F-4D97-AF65-F5344CB8AC3E}">
        <p14:creationId xmlns:p14="http://schemas.microsoft.com/office/powerpoint/2010/main" val="82152094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Grafik 10"/>
          <p:cNvPicPr>
            <a:picLocks noChangeAspect="1"/>
          </p:cNvPicPr>
          <p:nvPr/>
        </p:nvPicPr>
        <p:blipFill>
          <a:blip r:embed="rId2" cstate="print"/>
          <a:srcRect/>
          <a:stretch>
            <a:fillRect/>
          </a:stretch>
        </p:blipFill>
        <p:spPr bwMode="auto">
          <a:xfrm>
            <a:off x="0" y="0"/>
            <a:ext cx="9144000" cy="1119188"/>
          </a:xfrm>
          <a:prstGeom prst="rect">
            <a:avLst/>
          </a:prstGeom>
          <a:noFill/>
          <a:ln w="9525">
            <a:noFill/>
            <a:miter lim="800000"/>
            <a:headEnd/>
            <a:tailEnd/>
          </a:ln>
        </p:spPr>
      </p:pic>
      <p:sp>
        <p:nvSpPr>
          <p:cNvPr id="9" name="Rectangle 15"/>
          <p:cNvSpPr>
            <a:spLocks noGrp="1" noChangeArrowheads="1"/>
          </p:cNvSpPr>
          <p:nvPr>
            <p:ph type="ctrTitle" sz="quarter" hasCustomPrompt="1"/>
          </p:nvPr>
        </p:nvSpPr>
        <p:spPr>
          <a:xfrm>
            <a:off x="1043608" y="2141984"/>
            <a:ext cx="7034400" cy="1143000"/>
          </a:xfrm>
        </p:spPr>
        <p:txBody>
          <a:bodyPr anchor="ctr"/>
          <a:lstStyle>
            <a:lvl1pPr algn="ctr">
              <a:defRPr sz="2400" baseline="0">
                <a:solidFill>
                  <a:schemeClr val="accent3"/>
                </a:solidFill>
              </a:defRPr>
            </a:lvl1pPr>
          </a:lstStyle>
          <a:p>
            <a:r>
              <a:rPr lang="en-GB" noProof="0" dirty="0" smtClean="0"/>
              <a:t/>
            </a:r>
            <a:br>
              <a:rPr lang="en-GB" noProof="0" dirty="0" smtClean="0"/>
            </a:br>
            <a:r>
              <a:rPr lang="en-GB" noProof="0" dirty="0" smtClean="0"/>
              <a:t>Insert number and title of module</a:t>
            </a:r>
            <a:br>
              <a:rPr lang="en-GB" noProof="0" dirty="0" smtClean="0"/>
            </a:br>
            <a:r>
              <a:rPr lang="en-GB" noProof="0" dirty="0" smtClean="0"/>
              <a:t>Insert name of trainer/s</a:t>
            </a:r>
            <a:br>
              <a:rPr lang="en-GB" noProof="0" dirty="0" smtClean="0"/>
            </a:br>
            <a:endParaRPr lang="en-GB" noProof="0" dirty="0"/>
          </a:p>
        </p:txBody>
      </p:sp>
      <p:sp>
        <p:nvSpPr>
          <p:cNvPr id="10" name="Rechteck 9"/>
          <p:cNvSpPr/>
          <p:nvPr/>
        </p:nvSpPr>
        <p:spPr bwMode="auto">
          <a:xfrm>
            <a:off x="7721600" y="6604000"/>
            <a:ext cx="1422400" cy="2540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GB" sz="2200" b="1" dirty="0" smtClean="0">
              <a:solidFill>
                <a:srgbClr val="999999"/>
              </a:solidFill>
            </a:endParaRPr>
          </a:p>
        </p:txBody>
      </p:sp>
      <p:sp>
        <p:nvSpPr>
          <p:cNvPr id="12" name="Rechteck 11"/>
          <p:cNvSpPr/>
          <p:nvPr/>
        </p:nvSpPr>
        <p:spPr bwMode="auto">
          <a:xfrm>
            <a:off x="35496" y="5013176"/>
            <a:ext cx="9126220" cy="182819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de-DE" sz="2200" b="1" smtClean="0">
              <a:solidFill>
                <a:srgbClr val="999999"/>
              </a:solidFill>
            </a:endParaRPr>
          </a:p>
        </p:txBody>
      </p:sp>
      <p:pic>
        <p:nvPicPr>
          <p:cNvPr id="15" name="Grafik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0121" y="187281"/>
            <a:ext cx="2595169" cy="1081479"/>
          </a:xfrm>
          <a:prstGeom prst="rect">
            <a:avLst/>
          </a:prstGeom>
        </p:spPr>
      </p:pic>
      <p:pic>
        <p:nvPicPr>
          <p:cNvPr id="1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45469" y="5155695"/>
            <a:ext cx="517614" cy="1009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7" name="Gruppieren 16"/>
          <p:cNvGrpSpPr/>
          <p:nvPr/>
        </p:nvGrpSpPr>
        <p:grpSpPr>
          <a:xfrm>
            <a:off x="3598731" y="4869160"/>
            <a:ext cx="1779970" cy="791352"/>
            <a:chOff x="5985956" y="5416769"/>
            <a:chExt cx="1779970" cy="791352"/>
          </a:xfrm>
        </p:grpSpPr>
        <p:sp>
          <p:nvSpPr>
            <p:cNvPr id="18" name="Textfeld 17"/>
            <p:cNvSpPr txBox="1"/>
            <p:nvPr/>
          </p:nvSpPr>
          <p:spPr>
            <a:xfrm>
              <a:off x="5985956" y="5416769"/>
              <a:ext cx="1147864" cy="430887"/>
            </a:xfrm>
            <a:prstGeom prst="rect">
              <a:avLst/>
            </a:prstGeom>
            <a:noFill/>
          </p:spPr>
          <p:txBody>
            <a:bodyPr wrap="square" rtlCol="0">
              <a:spAutoFit/>
            </a:bodyPr>
            <a:lstStyle/>
            <a:p>
              <a:r>
                <a:rPr lang="de-DE" sz="1100" dirty="0" smtClean="0">
                  <a:solidFill>
                    <a:srgbClr val="000000"/>
                  </a:solidFill>
                  <a:latin typeface="Arial Narrow" panose="020B0606020202030204" pitchFamily="34" charset="0"/>
                </a:rPr>
                <a:t>In </a:t>
              </a:r>
              <a:r>
                <a:rPr lang="de-DE" sz="1100" dirty="0" err="1" smtClean="0">
                  <a:solidFill>
                    <a:srgbClr val="000000"/>
                  </a:solidFill>
                  <a:latin typeface="Arial Narrow" panose="020B0606020202030204" pitchFamily="34" charset="0"/>
                </a:rPr>
                <a:t>cooperation</a:t>
              </a:r>
              <a:r>
                <a:rPr lang="de-DE" sz="1100" dirty="0" smtClean="0">
                  <a:solidFill>
                    <a:srgbClr val="000000"/>
                  </a:solidFill>
                  <a:latin typeface="Arial Narrow" panose="020B0606020202030204" pitchFamily="34" charset="0"/>
                </a:rPr>
                <a:t> </a:t>
              </a:r>
              <a:r>
                <a:rPr lang="de-DE" sz="1100" dirty="0" err="1" smtClean="0">
                  <a:solidFill>
                    <a:srgbClr val="000000"/>
                  </a:solidFill>
                  <a:latin typeface="Arial Narrow" panose="020B0606020202030204" pitchFamily="34" charset="0"/>
                </a:rPr>
                <a:t>with</a:t>
              </a:r>
              <a:r>
                <a:rPr lang="de-DE" sz="1100" dirty="0" smtClean="0">
                  <a:solidFill>
                    <a:srgbClr val="000000"/>
                  </a:solidFill>
                  <a:latin typeface="Arial Narrow" panose="020B0606020202030204" pitchFamily="34" charset="0"/>
                </a:rPr>
                <a:t>	</a:t>
              </a:r>
              <a:endParaRPr lang="en-US" sz="1100" dirty="0">
                <a:solidFill>
                  <a:srgbClr val="000000"/>
                </a:solidFill>
                <a:latin typeface="Arial Narrow" panose="020B0606020202030204" pitchFamily="34" charset="0"/>
              </a:endParaRPr>
            </a:p>
          </p:txBody>
        </p:sp>
        <p:pic>
          <p:nvPicPr>
            <p:cNvPr id="19"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95129" y="5726799"/>
              <a:ext cx="1670797" cy="481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 name="Textfeld 2"/>
          <p:cNvSpPr txBox="1"/>
          <p:nvPr/>
        </p:nvSpPr>
        <p:spPr>
          <a:xfrm>
            <a:off x="1074051" y="1421904"/>
            <a:ext cx="6973838" cy="830997"/>
          </a:xfrm>
          <a:prstGeom prst="rect">
            <a:avLst/>
          </a:prstGeom>
          <a:noFill/>
        </p:spPr>
        <p:txBody>
          <a:bodyPr wrap="square" rtlCol="0">
            <a:spAutoFit/>
          </a:bodyPr>
          <a:lstStyle/>
          <a:p>
            <a:pPr algn="ctr"/>
            <a:r>
              <a:rPr lang="en-GB" sz="2400" dirty="0" smtClean="0">
                <a:solidFill>
                  <a:srgbClr val="008AB5"/>
                </a:solidFill>
              </a:rPr>
              <a:t>National Adaptation Plan (NAP) </a:t>
            </a:r>
            <a:br>
              <a:rPr lang="en-GB" sz="2400" dirty="0" smtClean="0">
                <a:solidFill>
                  <a:srgbClr val="008AB5"/>
                </a:solidFill>
              </a:rPr>
            </a:br>
            <a:r>
              <a:rPr lang="en-GB" sz="2400" dirty="0" smtClean="0">
                <a:solidFill>
                  <a:srgbClr val="008AB5"/>
                </a:solidFill>
              </a:rPr>
              <a:t>Country-level training</a:t>
            </a:r>
          </a:p>
        </p:txBody>
      </p:sp>
      <p:pic>
        <p:nvPicPr>
          <p:cNvPr id="20" name="Grafik 19"/>
          <p:cNvPicPr>
            <a:picLocks noChangeAspect="1"/>
          </p:cNvPicPr>
          <p:nvPr userDrawn="1"/>
        </p:nvPicPr>
        <p:blipFill rotWithShape="1">
          <a:blip r:embed="rId6" cstate="print">
            <a:extLst>
              <a:ext uri="{28A0092B-C50C-407E-A947-70E740481C1C}">
                <a14:useLocalDpi xmlns:a14="http://schemas.microsoft.com/office/drawing/2010/main" val="0"/>
              </a:ext>
            </a:extLst>
          </a:blip>
          <a:srcRect r="6130"/>
          <a:stretch/>
        </p:blipFill>
        <p:spPr>
          <a:xfrm>
            <a:off x="326529" y="4648130"/>
            <a:ext cx="3272202" cy="1797696"/>
          </a:xfrm>
          <a:prstGeom prst="rect">
            <a:avLst/>
          </a:prstGeom>
        </p:spPr>
      </p:pic>
      <p:pic>
        <p:nvPicPr>
          <p:cNvPr id="5" name="Grafik 4"/>
          <p:cNvPicPr>
            <a:picLocks noChangeAspect="1"/>
          </p:cNvPicPr>
          <p:nvPr userDrawn="1"/>
        </p:nvPicPr>
        <p:blipFill rotWithShape="1">
          <a:blip r:embed="rId7">
            <a:extLst>
              <a:ext uri="{28A0092B-C50C-407E-A947-70E740481C1C}">
                <a14:useLocalDpi xmlns:a14="http://schemas.microsoft.com/office/drawing/2010/main" val="0"/>
              </a:ext>
            </a:extLst>
          </a:blip>
          <a:srcRect l="2979" t="9915" r="15283" b="15670"/>
          <a:stretch/>
        </p:blipFill>
        <p:spPr>
          <a:xfrm>
            <a:off x="6292052" y="5003635"/>
            <a:ext cx="1808340" cy="666205"/>
          </a:xfrm>
          <a:prstGeom prst="rect">
            <a:avLst/>
          </a:prstGeom>
        </p:spPr>
      </p:pic>
    </p:spTree>
    <p:extLst>
      <p:ext uri="{BB962C8B-B14F-4D97-AF65-F5344CB8AC3E}">
        <p14:creationId xmlns:p14="http://schemas.microsoft.com/office/powerpoint/2010/main" val="4250486270"/>
      </p:ext>
    </p:extLst>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gif"/><Relationship Id="rId5" Type="http://schemas.openxmlformats.org/officeDocument/2006/relationships/slideLayout" Target="../slideLayouts/slideLayout5.xml"/><Relationship Id="rId10" Type="http://schemas.openxmlformats.org/officeDocument/2006/relationships/image" Target="../media/image1.gif"/><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image" Target="../media/image2.gif"/><Relationship Id="rId5" Type="http://schemas.openxmlformats.org/officeDocument/2006/relationships/slideLayout" Target="../slideLayouts/slideLayout13.xml"/><Relationship Id="rId10" Type="http://schemas.openxmlformats.org/officeDocument/2006/relationships/image" Target="../media/image1.gif"/><Relationship Id="rId4" Type="http://schemas.openxmlformats.org/officeDocument/2006/relationships/slideLayout" Target="../slideLayouts/slideLayout12.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791" name="Rectangle 15"/>
          <p:cNvSpPr>
            <a:spLocks noGrp="1" noChangeArrowheads="1"/>
          </p:cNvSpPr>
          <p:nvPr>
            <p:ph type="title"/>
          </p:nvPr>
        </p:nvSpPr>
        <p:spPr bwMode="auto">
          <a:xfrm>
            <a:off x="684000" y="1483200"/>
            <a:ext cx="7776000" cy="61792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dirty="0" smtClean="0"/>
              <a:t>Click here to add title</a:t>
            </a:r>
            <a:endParaRPr lang="de-DE" noProof="0" dirty="0" smtClean="0"/>
          </a:p>
        </p:txBody>
      </p:sp>
      <p:pic>
        <p:nvPicPr>
          <p:cNvPr id="18" name="Grafik 6"/>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bwMode="auto">
          <a:xfrm>
            <a:off x="0" y="1810"/>
            <a:ext cx="9144000" cy="1115568"/>
          </a:xfrm>
          <a:prstGeom prst="rect">
            <a:avLst/>
          </a:prstGeom>
          <a:noFill/>
          <a:ln w="9525">
            <a:noFill/>
            <a:miter lim="800000"/>
            <a:headEnd/>
            <a:tailEnd/>
          </a:ln>
        </p:spPr>
      </p:pic>
      <p:pic>
        <p:nvPicPr>
          <p:cNvPr id="20" name="Grafik 8"/>
          <p:cNvPicPr>
            <a:picLocks noChangeAspect="1"/>
          </p:cNvPicPr>
          <p:nvPr/>
        </p:nvPicPr>
        <p:blipFill>
          <a:blip r:embed="rId11" cstate="print"/>
          <a:srcRect/>
          <a:stretch>
            <a:fillRect/>
          </a:stretch>
        </p:blipFill>
        <p:spPr bwMode="auto">
          <a:xfrm>
            <a:off x="0" y="5851525"/>
            <a:ext cx="9144000" cy="738188"/>
          </a:xfrm>
          <a:prstGeom prst="rect">
            <a:avLst/>
          </a:prstGeom>
          <a:noFill/>
          <a:ln w="9525">
            <a:noFill/>
            <a:miter lim="800000"/>
            <a:headEnd/>
            <a:tailEnd/>
          </a:ln>
        </p:spPr>
      </p:pic>
      <p:sp>
        <p:nvSpPr>
          <p:cNvPr id="75792" name="Rectangle 16"/>
          <p:cNvSpPr>
            <a:spLocks noGrp="1" noChangeArrowheads="1"/>
          </p:cNvSpPr>
          <p:nvPr>
            <p:ph type="body" idx="1"/>
          </p:nvPr>
        </p:nvSpPr>
        <p:spPr bwMode="auto">
          <a:xfrm>
            <a:off x="684000" y="2447999"/>
            <a:ext cx="7776000" cy="3816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defTabSz="914400" latinLnBrk="0">
              <a:lnSpc>
                <a:spcPct val="100000"/>
              </a:lnSpc>
              <a:buSzTx/>
              <a:buFontTx/>
              <a:buNone/>
            </a:pPr>
            <a:r>
              <a:rPr lang="de-DE" noProof="0" dirty="0" smtClean="0"/>
              <a:t>First layer</a:t>
            </a:r>
          </a:p>
          <a:p>
            <a:pPr marL="360000" lvl="1">
              <a:buClr>
                <a:srgbClr val="C80F0F"/>
              </a:buClr>
            </a:pPr>
            <a:r>
              <a:rPr lang="de-DE" noProof="0" dirty="0" smtClean="0"/>
              <a:t>Second layer</a:t>
            </a:r>
          </a:p>
          <a:p>
            <a:pPr marL="720000" lvl="2"/>
            <a:r>
              <a:rPr lang="de-DE" noProof="0" dirty="0" smtClean="0"/>
              <a:t>Third layer</a:t>
            </a:r>
          </a:p>
          <a:p>
            <a:pPr marL="1080000" lvl="3"/>
            <a:r>
              <a:rPr lang="de-DE" noProof="0" dirty="0" smtClean="0"/>
              <a:t>Fourth layer</a:t>
            </a:r>
          </a:p>
        </p:txBody>
      </p:sp>
      <p:sp>
        <p:nvSpPr>
          <p:cNvPr id="16" name="Rectangle 17"/>
          <p:cNvSpPr>
            <a:spLocks noGrp="1" noChangeArrowheads="1"/>
          </p:cNvSpPr>
          <p:nvPr>
            <p:ph type="dt" sz="half" idx="2"/>
          </p:nvPr>
        </p:nvSpPr>
        <p:spPr bwMode="auto">
          <a:xfrm>
            <a:off x="679155" y="6581001"/>
            <a:ext cx="1295400" cy="24622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a:defRPr sz="1000" b="0">
                <a:solidFill>
                  <a:schemeClr val="tx2"/>
                </a:solidFill>
                <a:latin typeface="Arial Narrow" pitchFamily="34" charset="0"/>
              </a:defRPr>
            </a:lvl1pPr>
          </a:lstStyle>
          <a:p>
            <a:pPr>
              <a:defRPr/>
            </a:pPr>
            <a:fld id="{12E44C94-8673-44B1-B997-2666052F0658}" type="datetime1">
              <a:rPr lang="en-GB" noProof="0" smtClean="0"/>
              <a:pPr>
                <a:defRPr/>
              </a:pPr>
              <a:t>16/04/2015</a:t>
            </a:fld>
            <a:endParaRPr lang="en-GB" noProof="0" dirty="0"/>
          </a:p>
        </p:txBody>
      </p:sp>
      <p:sp>
        <p:nvSpPr>
          <p:cNvPr id="10" name="Text Box 19"/>
          <p:cNvSpPr txBox="1">
            <a:spLocks noChangeArrowheads="1"/>
          </p:cNvSpPr>
          <p:nvPr/>
        </p:nvSpPr>
        <p:spPr bwMode="auto">
          <a:xfrm>
            <a:off x="7532900" y="6581001"/>
            <a:ext cx="927100" cy="246221"/>
          </a:xfrm>
          <a:prstGeom prst="rect">
            <a:avLst/>
          </a:prstGeom>
          <a:noFill/>
          <a:ln w="9525">
            <a:noFill/>
            <a:miter lim="800000"/>
            <a:headEnd/>
            <a:tailEnd/>
          </a:ln>
          <a:effectLst/>
        </p:spPr>
        <p:txBody>
          <a:bodyPr rIns="0">
            <a:spAutoFit/>
          </a:bodyPr>
          <a:lstStyle>
            <a:defPPr>
              <a:defRPr lang="de-DE"/>
            </a:defPPr>
            <a:lvl1pPr algn="l" rtl="0" eaLnBrk="0" fontAlgn="base" hangingPunct="0">
              <a:spcBef>
                <a:spcPct val="0"/>
              </a:spcBef>
              <a:spcAft>
                <a:spcPct val="0"/>
              </a:spcAft>
              <a:defRPr sz="2200" b="1" kern="1200">
                <a:solidFill>
                  <a:srgbClr val="999999"/>
                </a:solidFill>
                <a:latin typeface="Arial" charset="0"/>
                <a:ea typeface="+mn-ea"/>
                <a:cs typeface="+mn-cs"/>
              </a:defRPr>
            </a:lvl1pPr>
            <a:lvl2pPr marL="457200" algn="l" rtl="0" eaLnBrk="0" fontAlgn="base" hangingPunct="0">
              <a:spcBef>
                <a:spcPct val="0"/>
              </a:spcBef>
              <a:spcAft>
                <a:spcPct val="0"/>
              </a:spcAft>
              <a:defRPr sz="2200" b="1" kern="1200">
                <a:solidFill>
                  <a:srgbClr val="999999"/>
                </a:solidFill>
                <a:latin typeface="Arial" charset="0"/>
                <a:ea typeface="+mn-ea"/>
                <a:cs typeface="+mn-cs"/>
              </a:defRPr>
            </a:lvl2pPr>
            <a:lvl3pPr marL="914400" algn="l" rtl="0" eaLnBrk="0" fontAlgn="base" hangingPunct="0">
              <a:spcBef>
                <a:spcPct val="0"/>
              </a:spcBef>
              <a:spcAft>
                <a:spcPct val="0"/>
              </a:spcAft>
              <a:defRPr sz="2200" b="1" kern="1200">
                <a:solidFill>
                  <a:srgbClr val="999999"/>
                </a:solidFill>
                <a:latin typeface="Arial" charset="0"/>
                <a:ea typeface="+mn-ea"/>
                <a:cs typeface="+mn-cs"/>
              </a:defRPr>
            </a:lvl3pPr>
            <a:lvl4pPr marL="1371600" algn="l" rtl="0" eaLnBrk="0" fontAlgn="base" hangingPunct="0">
              <a:spcBef>
                <a:spcPct val="0"/>
              </a:spcBef>
              <a:spcAft>
                <a:spcPct val="0"/>
              </a:spcAft>
              <a:defRPr sz="2200" b="1" kern="1200">
                <a:solidFill>
                  <a:srgbClr val="999999"/>
                </a:solidFill>
                <a:latin typeface="Arial" charset="0"/>
                <a:ea typeface="+mn-ea"/>
                <a:cs typeface="+mn-cs"/>
              </a:defRPr>
            </a:lvl4pPr>
            <a:lvl5pPr marL="1828800" algn="l" rtl="0" eaLnBrk="0" fontAlgn="base" hangingPunct="0">
              <a:spcBef>
                <a:spcPct val="0"/>
              </a:spcBef>
              <a:spcAft>
                <a:spcPct val="0"/>
              </a:spcAft>
              <a:defRPr sz="2200" b="1" kern="1200">
                <a:solidFill>
                  <a:srgbClr val="999999"/>
                </a:solidFill>
                <a:latin typeface="Arial" charset="0"/>
                <a:ea typeface="+mn-ea"/>
                <a:cs typeface="+mn-cs"/>
              </a:defRPr>
            </a:lvl5pPr>
            <a:lvl6pPr marL="2286000" algn="l" defTabSz="914400" rtl="0" eaLnBrk="1" latinLnBrk="0" hangingPunct="1">
              <a:defRPr sz="2200" b="1" kern="1200">
                <a:solidFill>
                  <a:srgbClr val="999999"/>
                </a:solidFill>
                <a:latin typeface="Arial" charset="0"/>
                <a:ea typeface="+mn-ea"/>
                <a:cs typeface="+mn-cs"/>
              </a:defRPr>
            </a:lvl6pPr>
            <a:lvl7pPr marL="2743200" algn="l" defTabSz="914400" rtl="0" eaLnBrk="1" latinLnBrk="0" hangingPunct="1">
              <a:defRPr sz="2200" b="1" kern="1200">
                <a:solidFill>
                  <a:srgbClr val="999999"/>
                </a:solidFill>
                <a:latin typeface="Arial" charset="0"/>
                <a:ea typeface="+mn-ea"/>
                <a:cs typeface="+mn-cs"/>
              </a:defRPr>
            </a:lvl7pPr>
            <a:lvl8pPr marL="3200400" algn="l" defTabSz="914400" rtl="0" eaLnBrk="1" latinLnBrk="0" hangingPunct="1">
              <a:defRPr sz="2200" b="1" kern="1200">
                <a:solidFill>
                  <a:srgbClr val="999999"/>
                </a:solidFill>
                <a:latin typeface="Arial" charset="0"/>
                <a:ea typeface="+mn-ea"/>
                <a:cs typeface="+mn-cs"/>
              </a:defRPr>
            </a:lvl8pPr>
            <a:lvl9pPr marL="3657600" algn="l" defTabSz="914400" rtl="0" eaLnBrk="1" latinLnBrk="0" hangingPunct="1">
              <a:defRPr sz="2200" b="1" kern="1200">
                <a:solidFill>
                  <a:srgbClr val="999999"/>
                </a:solidFill>
                <a:latin typeface="Arial" charset="0"/>
                <a:ea typeface="+mn-ea"/>
                <a:cs typeface="+mn-cs"/>
              </a:defRPr>
            </a:lvl9pPr>
          </a:lstStyle>
          <a:p>
            <a:pPr algn="r" defTabSz="914400">
              <a:buNone/>
            </a:pPr>
            <a:r>
              <a:rPr lang="es-ES_tradnl" sz="1000" b="0" i="0" dirty="0" err="1" smtClean="0">
                <a:solidFill>
                  <a:srgbClr val="6E6452"/>
                </a:solidFill>
                <a:latin typeface="Arial Narrow"/>
                <a:ea typeface="+mn-ea"/>
                <a:cs typeface="+mn-cs"/>
              </a:rPr>
              <a:t>Slide</a:t>
            </a:r>
            <a:r>
              <a:rPr lang="es-ES_tradnl" sz="1000" b="0" i="0" dirty="0" smtClean="0">
                <a:solidFill>
                  <a:srgbClr val="6E6452"/>
                </a:solidFill>
                <a:latin typeface="Arial Narrow"/>
                <a:ea typeface="+mn-ea"/>
                <a:cs typeface="+mn-cs"/>
              </a:rPr>
              <a:t> </a:t>
            </a:r>
            <a:fld id="{327115CA-E6A4-425F-BB4F-A64D48743A27}" type="slidenum">
              <a:rPr lang="de-DE" sz="1000" b="0" i="0" smtClean="0">
                <a:solidFill>
                  <a:srgbClr val="6E6452"/>
                </a:solidFill>
                <a:latin typeface="Arial Narrow"/>
                <a:ea typeface="+mn-ea"/>
                <a:cs typeface="+mn-cs"/>
              </a:rPr>
              <a:pPr algn="r" defTabSz="914400">
                <a:buNone/>
              </a:pPr>
              <a:t>‹Nr.›</a:t>
            </a:fld>
            <a:endParaRPr lang="de-DE" sz="1000" b="0" i="0" dirty="0">
              <a:solidFill>
                <a:srgbClr val="6E6452"/>
              </a:solidFill>
              <a:latin typeface="Arial Narrow"/>
              <a:ea typeface="+mn-ea"/>
              <a:cs typeface="+mn-cs"/>
            </a:endParaRPr>
          </a:p>
        </p:txBody>
      </p:sp>
      <p:sp>
        <p:nvSpPr>
          <p:cNvPr id="12" name="Fußzeilenplatzhalter 2"/>
          <p:cNvSpPr>
            <a:spLocks noGrp="1"/>
          </p:cNvSpPr>
          <p:nvPr>
            <p:ph type="ftr" sz="quarter" idx="3"/>
          </p:nvPr>
        </p:nvSpPr>
        <p:spPr>
          <a:xfrm>
            <a:off x="2862776" y="6581001"/>
            <a:ext cx="3418449" cy="246221"/>
          </a:xfrm>
          <a:prstGeom prst="rect">
            <a:avLst/>
          </a:prstGeom>
        </p:spPr>
        <p:txBody>
          <a:bodyPr/>
          <a:lstStyle>
            <a:lvl1pPr algn="ctr">
              <a:defRPr sz="1100" spc="0" baseline="0">
                <a:solidFill>
                  <a:schemeClr val="tx2"/>
                </a:solidFill>
                <a:latin typeface="Arial Narrow" panose="020B0606020202030204" pitchFamily="34" charset="0"/>
              </a:defRPr>
            </a:lvl1pPr>
          </a:lstStyle>
          <a:p>
            <a:r>
              <a:rPr lang="en-GB" dirty="0" smtClean="0"/>
              <a:t>NAP country-level training</a:t>
            </a:r>
            <a:endParaRPr lang="en-GB" dirty="0"/>
          </a:p>
        </p:txBody>
      </p:sp>
    </p:spTree>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Lst>
  <p:transition/>
  <p:timing>
    <p:tnLst>
      <p:par>
        <p:cTn id="1" dur="indefinite" restart="never" nodeType="tmRoot"/>
      </p:par>
    </p:tnLst>
  </p:timing>
  <p:hf sldNum="0" hdr="0"/>
  <p:txStyles>
    <p:titleStyle>
      <a:lvl1pPr algn="l" rtl="0" eaLnBrk="1" fontAlgn="base" hangingPunct="1">
        <a:spcBef>
          <a:spcPct val="0"/>
        </a:spcBef>
        <a:spcAft>
          <a:spcPct val="0"/>
        </a:spcAft>
        <a:defRPr sz="2400">
          <a:solidFill>
            <a:schemeClr val="accent3"/>
          </a:solidFill>
          <a:latin typeface="+mj-lt"/>
          <a:ea typeface="+mj-ea"/>
          <a:cs typeface="+mj-cs"/>
        </a:defRPr>
      </a:lvl1pPr>
      <a:lvl2pPr algn="l" rtl="0" eaLnBrk="1" fontAlgn="base" hangingPunct="1">
        <a:spcBef>
          <a:spcPct val="0"/>
        </a:spcBef>
        <a:spcAft>
          <a:spcPct val="0"/>
        </a:spcAft>
        <a:defRPr sz="3600">
          <a:solidFill>
            <a:schemeClr val="tx1"/>
          </a:solidFill>
          <a:latin typeface="Arial" charset="0"/>
        </a:defRPr>
      </a:lvl2pPr>
      <a:lvl3pPr algn="l" rtl="0" eaLnBrk="1" fontAlgn="base" hangingPunct="1">
        <a:spcBef>
          <a:spcPct val="0"/>
        </a:spcBef>
        <a:spcAft>
          <a:spcPct val="0"/>
        </a:spcAft>
        <a:defRPr sz="3600">
          <a:solidFill>
            <a:schemeClr val="tx1"/>
          </a:solidFill>
          <a:latin typeface="Arial" charset="0"/>
        </a:defRPr>
      </a:lvl3pPr>
      <a:lvl4pPr algn="l" rtl="0" eaLnBrk="1" fontAlgn="base" hangingPunct="1">
        <a:spcBef>
          <a:spcPct val="0"/>
        </a:spcBef>
        <a:spcAft>
          <a:spcPct val="0"/>
        </a:spcAft>
        <a:defRPr sz="3600">
          <a:solidFill>
            <a:schemeClr val="tx1"/>
          </a:solidFill>
          <a:latin typeface="Arial" charset="0"/>
        </a:defRPr>
      </a:lvl4pPr>
      <a:lvl5pPr algn="l" rtl="0" eaLnBrk="1" fontAlgn="base" hangingPunct="1">
        <a:spcBef>
          <a:spcPct val="0"/>
        </a:spcBef>
        <a:spcAft>
          <a:spcPct val="0"/>
        </a:spcAft>
        <a:defRPr sz="3600">
          <a:solidFill>
            <a:schemeClr val="tx1"/>
          </a:solidFill>
          <a:latin typeface="Arial" charset="0"/>
        </a:defRPr>
      </a:lvl5pPr>
      <a:lvl6pPr marL="457200" algn="l" rtl="0" eaLnBrk="1" fontAlgn="base" hangingPunct="1">
        <a:spcBef>
          <a:spcPct val="0"/>
        </a:spcBef>
        <a:spcAft>
          <a:spcPct val="0"/>
        </a:spcAft>
        <a:defRPr sz="3600">
          <a:solidFill>
            <a:schemeClr val="tx1"/>
          </a:solidFill>
          <a:latin typeface="Arial" charset="0"/>
        </a:defRPr>
      </a:lvl6pPr>
      <a:lvl7pPr marL="914400" algn="l" rtl="0" eaLnBrk="1" fontAlgn="base" hangingPunct="1">
        <a:spcBef>
          <a:spcPct val="0"/>
        </a:spcBef>
        <a:spcAft>
          <a:spcPct val="0"/>
        </a:spcAft>
        <a:defRPr sz="3600">
          <a:solidFill>
            <a:schemeClr val="tx1"/>
          </a:solidFill>
          <a:latin typeface="Arial" charset="0"/>
        </a:defRPr>
      </a:lvl7pPr>
      <a:lvl8pPr marL="1371600" algn="l" rtl="0" eaLnBrk="1" fontAlgn="base" hangingPunct="1">
        <a:spcBef>
          <a:spcPct val="0"/>
        </a:spcBef>
        <a:spcAft>
          <a:spcPct val="0"/>
        </a:spcAft>
        <a:defRPr sz="3600">
          <a:solidFill>
            <a:schemeClr val="tx1"/>
          </a:solidFill>
          <a:latin typeface="Arial" charset="0"/>
        </a:defRPr>
      </a:lvl8pPr>
      <a:lvl9pPr marL="1828800" algn="l" rtl="0" eaLnBrk="1" fontAlgn="base" hangingPunct="1">
        <a:spcBef>
          <a:spcPct val="0"/>
        </a:spcBef>
        <a:spcAft>
          <a:spcPct val="0"/>
        </a:spcAft>
        <a:defRPr sz="3600">
          <a:solidFill>
            <a:schemeClr val="tx1"/>
          </a:solidFill>
          <a:latin typeface="Arial" charset="0"/>
        </a:defRPr>
      </a:lvl9pPr>
    </p:titleStyle>
    <p:bodyStyle>
      <a:lvl1pPr marL="360000" indent="-360000" algn="l" rtl="0" eaLnBrk="1" fontAlgn="base" hangingPunct="1">
        <a:spcBef>
          <a:spcPts val="400"/>
        </a:spcBef>
        <a:spcAft>
          <a:spcPts val="800"/>
        </a:spcAft>
        <a:buClr>
          <a:srgbClr val="C80F0F"/>
        </a:buClr>
        <a:buFont typeface="Arial" pitchFamily="34" charset="0"/>
        <a:buChar char="•"/>
        <a:tabLst>
          <a:tab pos="2190750" algn="l"/>
        </a:tabLst>
        <a:defRPr lang="de-DE" sz="1800" baseline="0" noProof="0" smtClean="0">
          <a:solidFill>
            <a:schemeClr val="tx2"/>
          </a:solidFill>
          <a:latin typeface="+mn-lt"/>
          <a:ea typeface="+mn-ea"/>
          <a:cs typeface="+mn-cs"/>
        </a:defRPr>
      </a:lvl1pPr>
      <a:lvl2pPr marL="720000" indent="-360000" algn="l" rtl="0" eaLnBrk="1" fontAlgn="base" hangingPunct="1">
        <a:spcBef>
          <a:spcPts val="400"/>
        </a:spcBef>
        <a:spcAft>
          <a:spcPts val="800"/>
        </a:spcAft>
        <a:buClr>
          <a:schemeClr val="accent1"/>
        </a:buClr>
        <a:buFont typeface="Arial" pitchFamily="34" charset="0"/>
        <a:buChar char="•"/>
        <a:tabLst>
          <a:tab pos="2190750" algn="l"/>
        </a:tabLst>
        <a:defRPr lang="de-DE" sz="1800" noProof="0" smtClean="0">
          <a:solidFill>
            <a:schemeClr val="tx2"/>
          </a:solidFill>
          <a:latin typeface="+mn-lt"/>
        </a:defRPr>
      </a:lvl2pPr>
      <a:lvl3pPr marL="1080000" indent="-360000" algn="l" rtl="0" eaLnBrk="1" fontAlgn="base" hangingPunct="1">
        <a:spcBef>
          <a:spcPts val="400"/>
        </a:spcBef>
        <a:spcAft>
          <a:spcPts val="800"/>
        </a:spcAft>
        <a:buClr>
          <a:schemeClr val="tx2"/>
        </a:buClr>
        <a:buFont typeface="Arial" pitchFamily="34" charset="0"/>
        <a:buChar char="•"/>
        <a:tabLst>
          <a:tab pos="2190750" algn="l"/>
        </a:tabLst>
        <a:defRPr lang="de-DE" sz="1800" noProof="0" smtClean="0">
          <a:solidFill>
            <a:schemeClr val="tx2"/>
          </a:solidFill>
          <a:latin typeface="+mn-lt"/>
        </a:defRPr>
      </a:lvl3pPr>
      <a:lvl4pPr marL="1440000" indent="-360000" algn="l" rtl="0" eaLnBrk="1" fontAlgn="base" hangingPunct="1">
        <a:spcBef>
          <a:spcPts val="400"/>
        </a:spcBef>
        <a:spcAft>
          <a:spcPts val="800"/>
        </a:spcAft>
        <a:buClr>
          <a:schemeClr val="tx2"/>
        </a:buClr>
        <a:buFont typeface="Arial" pitchFamily="34" charset="0"/>
        <a:buChar char="•"/>
        <a:tabLst>
          <a:tab pos="2190750" algn="l"/>
        </a:tabLst>
        <a:defRPr lang="de-DE" sz="1800" baseline="0" noProof="0" smtClean="0">
          <a:solidFill>
            <a:schemeClr val="tx2"/>
          </a:solidFill>
          <a:latin typeface="+mn-lt"/>
        </a:defRPr>
      </a:lvl4pPr>
      <a:lvl5pPr marL="180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5pPr>
      <a:lvl6pPr marL="216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6pPr>
      <a:lvl7pPr marL="252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7pPr>
      <a:lvl8pPr marL="288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8pPr>
      <a:lvl9pPr marL="324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791" name="Rectangle 15"/>
          <p:cNvSpPr>
            <a:spLocks noGrp="1" noChangeArrowheads="1"/>
          </p:cNvSpPr>
          <p:nvPr>
            <p:ph type="title"/>
          </p:nvPr>
        </p:nvSpPr>
        <p:spPr bwMode="auto">
          <a:xfrm>
            <a:off x="684000" y="1483200"/>
            <a:ext cx="7776000" cy="61792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dirty="0" smtClean="0"/>
              <a:t>Click here to add title</a:t>
            </a:r>
            <a:endParaRPr lang="de-DE" noProof="0" dirty="0" smtClean="0"/>
          </a:p>
        </p:txBody>
      </p:sp>
      <p:pic>
        <p:nvPicPr>
          <p:cNvPr id="18" name="Grafik 6"/>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bwMode="auto">
          <a:xfrm>
            <a:off x="0" y="1810"/>
            <a:ext cx="9144000" cy="1115568"/>
          </a:xfrm>
          <a:prstGeom prst="rect">
            <a:avLst/>
          </a:prstGeom>
          <a:noFill/>
          <a:ln w="9525">
            <a:noFill/>
            <a:miter lim="800000"/>
            <a:headEnd/>
            <a:tailEnd/>
          </a:ln>
        </p:spPr>
      </p:pic>
      <p:pic>
        <p:nvPicPr>
          <p:cNvPr id="20" name="Grafik 8"/>
          <p:cNvPicPr>
            <a:picLocks noChangeAspect="1"/>
          </p:cNvPicPr>
          <p:nvPr/>
        </p:nvPicPr>
        <p:blipFill>
          <a:blip r:embed="rId11" cstate="print"/>
          <a:srcRect/>
          <a:stretch>
            <a:fillRect/>
          </a:stretch>
        </p:blipFill>
        <p:spPr bwMode="auto">
          <a:xfrm>
            <a:off x="0" y="5851525"/>
            <a:ext cx="9144000" cy="738188"/>
          </a:xfrm>
          <a:prstGeom prst="rect">
            <a:avLst/>
          </a:prstGeom>
          <a:noFill/>
          <a:ln w="9525">
            <a:noFill/>
            <a:miter lim="800000"/>
            <a:headEnd/>
            <a:tailEnd/>
          </a:ln>
        </p:spPr>
      </p:pic>
      <p:sp>
        <p:nvSpPr>
          <p:cNvPr id="75792" name="Rectangle 16"/>
          <p:cNvSpPr>
            <a:spLocks noGrp="1" noChangeArrowheads="1"/>
          </p:cNvSpPr>
          <p:nvPr>
            <p:ph type="body" idx="1"/>
          </p:nvPr>
        </p:nvSpPr>
        <p:spPr bwMode="auto">
          <a:xfrm>
            <a:off x="684000" y="2447999"/>
            <a:ext cx="7776000" cy="3816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defTabSz="914400" latinLnBrk="0">
              <a:lnSpc>
                <a:spcPct val="100000"/>
              </a:lnSpc>
              <a:buSzTx/>
              <a:buFontTx/>
              <a:buNone/>
            </a:pPr>
            <a:r>
              <a:rPr lang="de-DE" noProof="0" dirty="0" smtClean="0"/>
              <a:t>First layer</a:t>
            </a:r>
          </a:p>
          <a:p>
            <a:pPr marL="360000" lvl="1">
              <a:buClr>
                <a:srgbClr val="C80F0F"/>
              </a:buClr>
            </a:pPr>
            <a:r>
              <a:rPr lang="de-DE" noProof="0" dirty="0" smtClean="0"/>
              <a:t>Second layer</a:t>
            </a:r>
          </a:p>
          <a:p>
            <a:pPr marL="720000" lvl="2"/>
            <a:r>
              <a:rPr lang="de-DE" noProof="0" dirty="0" smtClean="0"/>
              <a:t>Third layer</a:t>
            </a:r>
          </a:p>
          <a:p>
            <a:pPr marL="1080000" lvl="3"/>
            <a:r>
              <a:rPr lang="de-DE" noProof="0" dirty="0" smtClean="0"/>
              <a:t>Fourth layer</a:t>
            </a:r>
          </a:p>
        </p:txBody>
      </p:sp>
      <p:sp>
        <p:nvSpPr>
          <p:cNvPr id="16" name="Rectangle 17"/>
          <p:cNvSpPr>
            <a:spLocks noGrp="1" noChangeArrowheads="1"/>
          </p:cNvSpPr>
          <p:nvPr>
            <p:ph type="dt" sz="half" idx="2"/>
          </p:nvPr>
        </p:nvSpPr>
        <p:spPr bwMode="auto">
          <a:xfrm>
            <a:off x="679155" y="6581001"/>
            <a:ext cx="1295400" cy="24622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a:defRPr sz="1000" b="0">
                <a:solidFill>
                  <a:schemeClr val="tx2"/>
                </a:solidFill>
                <a:latin typeface="Arial Narrow" pitchFamily="34" charset="0"/>
              </a:defRPr>
            </a:lvl1pPr>
          </a:lstStyle>
          <a:p>
            <a:pPr>
              <a:defRPr/>
            </a:pPr>
            <a:fld id="{12E44C94-8673-44B1-B997-2666052F0658}" type="datetime1">
              <a:rPr lang="en-GB" smtClean="0">
                <a:solidFill>
                  <a:srgbClr val="727272"/>
                </a:solidFill>
              </a:rPr>
              <a:pPr>
                <a:defRPr/>
              </a:pPr>
              <a:t>16/04/2015</a:t>
            </a:fld>
            <a:endParaRPr lang="en-GB" dirty="0">
              <a:solidFill>
                <a:srgbClr val="727272"/>
              </a:solidFill>
            </a:endParaRPr>
          </a:p>
        </p:txBody>
      </p:sp>
      <p:sp>
        <p:nvSpPr>
          <p:cNvPr id="10" name="Text Box 19"/>
          <p:cNvSpPr txBox="1">
            <a:spLocks noChangeArrowheads="1"/>
          </p:cNvSpPr>
          <p:nvPr/>
        </p:nvSpPr>
        <p:spPr bwMode="auto">
          <a:xfrm>
            <a:off x="7532900" y="6581001"/>
            <a:ext cx="927100" cy="246221"/>
          </a:xfrm>
          <a:prstGeom prst="rect">
            <a:avLst/>
          </a:prstGeom>
          <a:noFill/>
          <a:ln w="9525">
            <a:noFill/>
            <a:miter lim="800000"/>
            <a:headEnd/>
            <a:tailEnd/>
          </a:ln>
          <a:effectLst/>
        </p:spPr>
        <p:txBody>
          <a:bodyPr rIns="0">
            <a:spAutoFit/>
          </a:bodyPr>
          <a:lstStyle>
            <a:defPPr>
              <a:defRPr lang="de-DE"/>
            </a:defPPr>
            <a:lvl1pPr algn="l" rtl="0" eaLnBrk="0" fontAlgn="base" hangingPunct="0">
              <a:spcBef>
                <a:spcPct val="0"/>
              </a:spcBef>
              <a:spcAft>
                <a:spcPct val="0"/>
              </a:spcAft>
              <a:defRPr sz="2200" b="1" kern="1200">
                <a:solidFill>
                  <a:srgbClr val="999999"/>
                </a:solidFill>
                <a:latin typeface="Arial" charset="0"/>
                <a:ea typeface="+mn-ea"/>
                <a:cs typeface="+mn-cs"/>
              </a:defRPr>
            </a:lvl1pPr>
            <a:lvl2pPr marL="457200" algn="l" rtl="0" eaLnBrk="0" fontAlgn="base" hangingPunct="0">
              <a:spcBef>
                <a:spcPct val="0"/>
              </a:spcBef>
              <a:spcAft>
                <a:spcPct val="0"/>
              </a:spcAft>
              <a:defRPr sz="2200" b="1" kern="1200">
                <a:solidFill>
                  <a:srgbClr val="999999"/>
                </a:solidFill>
                <a:latin typeface="Arial" charset="0"/>
                <a:ea typeface="+mn-ea"/>
                <a:cs typeface="+mn-cs"/>
              </a:defRPr>
            </a:lvl2pPr>
            <a:lvl3pPr marL="914400" algn="l" rtl="0" eaLnBrk="0" fontAlgn="base" hangingPunct="0">
              <a:spcBef>
                <a:spcPct val="0"/>
              </a:spcBef>
              <a:spcAft>
                <a:spcPct val="0"/>
              </a:spcAft>
              <a:defRPr sz="2200" b="1" kern="1200">
                <a:solidFill>
                  <a:srgbClr val="999999"/>
                </a:solidFill>
                <a:latin typeface="Arial" charset="0"/>
                <a:ea typeface="+mn-ea"/>
                <a:cs typeface="+mn-cs"/>
              </a:defRPr>
            </a:lvl3pPr>
            <a:lvl4pPr marL="1371600" algn="l" rtl="0" eaLnBrk="0" fontAlgn="base" hangingPunct="0">
              <a:spcBef>
                <a:spcPct val="0"/>
              </a:spcBef>
              <a:spcAft>
                <a:spcPct val="0"/>
              </a:spcAft>
              <a:defRPr sz="2200" b="1" kern="1200">
                <a:solidFill>
                  <a:srgbClr val="999999"/>
                </a:solidFill>
                <a:latin typeface="Arial" charset="0"/>
                <a:ea typeface="+mn-ea"/>
                <a:cs typeface="+mn-cs"/>
              </a:defRPr>
            </a:lvl4pPr>
            <a:lvl5pPr marL="1828800" algn="l" rtl="0" eaLnBrk="0" fontAlgn="base" hangingPunct="0">
              <a:spcBef>
                <a:spcPct val="0"/>
              </a:spcBef>
              <a:spcAft>
                <a:spcPct val="0"/>
              </a:spcAft>
              <a:defRPr sz="2200" b="1" kern="1200">
                <a:solidFill>
                  <a:srgbClr val="999999"/>
                </a:solidFill>
                <a:latin typeface="Arial" charset="0"/>
                <a:ea typeface="+mn-ea"/>
                <a:cs typeface="+mn-cs"/>
              </a:defRPr>
            </a:lvl5pPr>
            <a:lvl6pPr marL="2286000" algn="l" defTabSz="914400" rtl="0" eaLnBrk="1" latinLnBrk="0" hangingPunct="1">
              <a:defRPr sz="2200" b="1" kern="1200">
                <a:solidFill>
                  <a:srgbClr val="999999"/>
                </a:solidFill>
                <a:latin typeface="Arial" charset="0"/>
                <a:ea typeface="+mn-ea"/>
                <a:cs typeface="+mn-cs"/>
              </a:defRPr>
            </a:lvl6pPr>
            <a:lvl7pPr marL="2743200" algn="l" defTabSz="914400" rtl="0" eaLnBrk="1" latinLnBrk="0" hangingPunct="1">
              <a:defRPr sz="2200" b="1" kern="1200">
                <a:solidFill>
                  <a:srgbClr val="999999"/>
                </a:solidFill>
                <a:latin typeface="Arial" charset="0"/>
                <a:ea typeface="+mn-ea"/>
                <a:cs typeface="+mn-cs"/>
              </a:defRPr>
            </a:lvl7pPr>
            <a:lvl8pPr marL="3200400" algn="l" defTabSz="914400" rtl="0" eaLnBrk="1" latinLnBrk="0" hangingPunct="1">
              <a:defRPr sz="2200" b="1" kern="1200">
                <a:solidFill>
                  <a:srgbClr val="999999"/>
                </a:solidFill>
                <a:latin typeface="Arial" charset="0"/>
                <a:ea typeface="+mn-ea"/>
                <a:cs typeface="+mn-cs"/>
              </a:defRPr>
            </a:lvl8pPr>
            <a:lvl9pPr marL="3657600" algn="l" defTabSz="914400" rtl="0" eaLnBrk="1" latinLnBrk="0" hangingPunct="1">
              <a:defRPr sz="2200" b="1" kern="1200">
                <a:solidFill>
                  <a:srgbClr val="999999"/>
                </a:solidFill>
                <a:latin typeface="Arial" charset="0"/>
                <a:ea typeface="+mn-ea"/>
                <a:cs typeface="+mn-cs"/>
              </a:defRPr>
            </a:lvl9pPr>
          </a:lstStyle>
          <a:p>
            <a:pPr algn="r"/>
            <a:r>
              <a:rPr lang="es-ES_tradnl" sz="1000" b="0" dirty="0" err="1" smtClean="0">
                <a:solidFill>
                  <a:srgbClr val="6E6452"/>
                </a:solidFill>
                <a:latin typeface="Arial Narrow"/>
              </a:rPr>
              <a:t>Slide</a:t>
            </a:r>
            <a:r>
              <a:rPr lang="es-ES_tradnl" sz="1000" b="0" dirty="0" smtClean="0">
                <a:solidFill>
                  <a:srgbClr val="6E6452"/>
                </a:solidFill>
                <a:latin typeface="Arial Narrow"/>
              </a:rPr>
              <a:t> </a:t>
            </a:r>
            <a:fld id="{327115CA-E6A4-425F-BB4F-A64D48743A27}" type="slidenum">
              <a:rPr lang="de-DE" sz="1000" b="0" smtClean="0">
                <a:solidFill>
                  <a:srgbClr val="6E6452"/>
                </a:solidFill>
                <a:latin typeface="Arial Narrow"/>
              </a:rPr>
              <a:pPr algn="r"/>
              <a:t>‹Nr.›</a:t>
            </a:fld>
            <a:endParaRPr lang="de-DE" sz="1000" b="0" dirty="0">
              <a:solidFill>
                <a:srgbClr val="6E6452"/>
              </a:solidFill>
              <a:latin typeface="Arial Narrow"/>
            </a:endParaRPr>
          </a:p>
        </p:txBody>
      </p:sp>
      <p:sp>
        <p:nvSpPr>
          <p:cNvPr id="12" name="Fußzeilenplatzhalter 2"/>
          <p:cNvSpPr>
            <a:spLocks noGrp="1"/>
          </p:cNvSpPr>
          <p:nvPr>
            <p:ph type="ftr" sz="quarter" idx="3"/>
          </p:nvPr>
        </p:nvSpPr>
        <p:spPr>
          <a:xfrm>
            <a:off x="2862776" y="6581001"/>
            <a:ext cx="3418449" cy="246221"/>
          </a:xfrm>
          <a:prstGeom prst="rect">
            <a:avLst/>
          </a:prstGeom>
        </p:spPr>
        <p:txBody>
          <a:bodyPr/>
          <a:lstStyle>
            <a:lvl1pPr algn="ctr">
              <a:defRPr sz="1100" spc="0" baseline="0">
                <a:solidFill>
                  <a:schemeClr val="tx2"/>
                </a:solidFill>
                <a:latin typeface="Arial Narrow" panose="020B0606020202030204" pitchFamily="34" charset="0"/>
              </a:defRPr>
            </a:lvl1pPr>
          </a:lstStyle>
          <a:p>
            <a:r>
              <a:rPr lang="en-GB" dirty="0" smtClean="0">
                <a:solidFill>
                  <a:srgbClr val="727272"/>
                </a:solidFill>
              </a:rPr>
              <a:t>NAP country-level training</a:t>
            </a:r>
            <a:endParaRPr lang="en-GB" dirty="0">
              <a:solidFill>
                <a:srgbClr val="727272"/>
              </a:solidFill>
            </a:endParaRPr>
          </a:p>
        </p:txBody>
      </p:sp>
    </p:spTree>
    <p:extLst>
      <p:ext uri="{BB962C8B-B14F-4D97-AF65-F5344CB8AC3E}">
        <p14:creationId xmlns:p14="http://schemas.microsoft.com/office/powerpoint/2010/main" val="2591277306"/>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Lst>
  <p:transition/>
  <p:timing>
    <p:tnLst>
      <p:par>
        <p:cTn id="1" dur="indefinite" restart="never" nodeType="tmRoot"/>
      </p:par>
    </p:tnLst>
  </p:timing>
  <p:hf sldNum="0" hdr="0"/>
  <p:txStyles>
    <p:titleStyle>
      <a:lvl1pPr algn="l" rtl="0" eaLnBrk="1" fontAlgn="base" hangingPunct="1">
        <a:spcBef>
          <a:spcPct val="0"/>
        </a:spcBef>
        <a:spcAft>
          <a:spcPct val="0"/>
        </a:spcAft>
        <a:defRPr sz="2400">
          <a:solidFill>
            <a:schemeClr val="accent3"/>
          </a:solidFill>
          <a:latin typeface="+mj-lt"/>
          <a:ea typeface="+mj-ea"/>
          <a:cs typeface="+mj-cs"/>
        </a:defRPr>
      </a:lvl1pPr>
      <a:lvl2pPr algn="l" rtl="0" eaLnBrk="1" fontAlgn="base" hangingPunct="1">
        <a:spcBef>
          <a:spcPct val="0"/>
        </a:spcBef>
        <a:spcAft>
          <a:spcPct val="0"/>
        </a:spcAft>
        <a:defRPr sz="3600">
          <a:solidFill>
            <a:schemeClr val="tx1"/>
          </a:solidFill>
          <a:latin typeface="Arial" charset="0"/>
        </a:defRPr>
      </a:lvl2pPr>
      <a:lvl3pPr algn="l" rtl="0" eaLnBrk="1" fontAlgn="base" hangingPunct="1">
        <a:spcBef>
          <a:spcPct val="0"/>
        </a:spcBef>
        <a:spcAft>
          <a:spcPct val="0"/>
        </a:spcAft>
        <a:defRPr sz="3600">
          <a:solidFill>
            <a:schemeClr val="tx1"/>
          </a:solidFill>
          <a:latin typeface="Arial" charset="0"/>
        </a:defRPr>
      </a:lvl3pPr>
      <a:lvl4pPr algn="l" rtl="0" eaLnBrk="1" fontAlgn="base" hangingPunct="1">
        <a:spcBef>
          <a:spcPct val="0"/>
        </a:spcBef>
        <a:spcAft>
          <a:spcPct val="0"/>
        </a:spcAft>
        <a:defRPr sz="3600">
          <a:solidFill>
            <a:schemeClr val="tx1"/>
          </a:solidFill>
          <a:latin typeface="Arial" charset="0"/>
        </a:defRPr>
      </a:lvl4pPr>
      <a:lvl5pPr algn="l" rtl="0" eaLnBrk="1" fontAlgn="base" hangingPunct="1">
        <a:spcBef>
          <a:spcPct val="0"/>
        </a:spcBef>
        <a:spcAft>
          <a:spcPct val="0"/>
        </a:spcAft>
        <a:defRPr sz="3600">
          <a:solidFill>
            <a:schemeClr val="tx1"/>
          </a:solidFill>
          <a:latin typeface="Arial" charset="0"/>
        </a:defRPr>
      </a:lvl5pPr>
      <a:lvl6pPr marL="457200" algn="l" rtl="0" eaLnBrk="1" fontAlgn="base" hangingPunct="1">
        <a:spcBef>
          <a:spcPct val="0"/>
        </a:spcBef>
        <a:spcAft>
          <a:spcPct val="0"/>
        </a:spcAft>
        <a:defRPr sz="3600">
          <a:solidFill>
            <a:schemeClr val="tx1"/>
          </a:solidFill>
          <a:latin typeface="Arial" charset="0"/>
        </a:defRPr>
      </a:lvl6pPr>
      <a:lvl7pPr marL="914400" algn="l" rtl="0" eaLnBrk="1" fontAlgn="base" hangingPunct="1">
        <a:spcBef>
          <a:spcPct val="0"/>
        </a:spcBef>
        <a:spcAft>
          <a:spcPct val="0"/>
        </a:spcAft>
        <a:defRPr sz="3600">
          <a:solidFill>
            <a:schemeClr val="tx1"/>
          </a:solidFill>
          <a:latin typeface="Arial" charset="0"/>
        </a:defRPr>
      </a:lvl7pPr>
      <a:lvl8pPr marL="1371600" algn="l" rtl="0" eaLnBrk="1" fontAlgn="base" hangingPunct="1">
        <a:spcBef>
          <a:spcPct val="0"/>
        </a:spcBef>
        <a:spcAft>
          <a:spcPct val="0"/>
        </a:spcAft>
        <a:defRPr sz="3600">
          <a:solidFill>
            <a:schemeClr val="tx1"/>
          </a:solidFill>
          <a:latin typeface="Arial" charset="0"/>
        </a:defRPr>
      </a:lvl8pPr>
      <a:lvl9pPr marL="1828800" algn="l" rtl="0" eaLnBrk="1" fontAlgn="base" hangingPunct="1">
        <a:spcBef>
          <a:spcPct val="0"/>
        </a:spcBef>
        <a:spcAft>
          <a:spcPct val="0"/>
        </a:spcAft>
        <a:defRPr sz="3600">
          <a:solidFill>
            <a:schemeClr val="tx1"/>
          </a:solidFill>
          <a:latin typeface="Arial" charset="0"/>
        </a:defRPr>
      </a:lvl9pPr>
    </p:titleStyle>
    <p:bodyStyle>
      <a:lvl1pPr marL="360000" indent="-360000" algn="l" rtl="0" eaLnBrk="1" fontAlgn="base" hangingPunct="1">
        <a:spcBef>
          <a:spcPts val="400"/>
        </a:spcBef>
        <a:spcAft>
          <a:spcPts val="800"/>
        </a:spcAft>
        <a:buClr>
          <a:srgbClr val="C80F0F"/>
        </a:buClr>
        <a:buFont typeface="Arial" pitchFamily="34" charset="0"/>
        <a:buChar char="•"/>
        <a:tabLst>
          <a:tab pos="2190750" algn="l"/>
        </a:tabLst>
        <a:defRPr lang="de-DE" sz="1800" baseline="0" noProof="0" smtClean="0">
          <a:solidFill>
            <a:schemeClr val="tx2"/>
          </a:solidFill>
          <a:latin typeface="+mn-lt"/>
          <a:ea typeface="+mn-ea"/>
          <a:cs typeface="+mn-cs"/>
        </a:defRPr>
      </a:lvl1pPr>
      <a:lvl2pPr marL="720000" indent="-360000" algn="l" rtl="0" eaLnBrk="1" fontAlgn="base" hangingPunct="1">
        <a:spcBef>
          <a:spcPts val="400"/>
        </a:spcBef>
        <a:spcAft>
          <a:spcPts val="800"/>
        </a:spcAft>
        <a:buClr>
          <a:schemeClr val="accent1"/>
        </a:buClr>
        <a:buFont typeface="Arial" pitchFamily="34" charset="0"/>
        <a:buChar char="•"/>
        <a:tabLst>
          <a:tab pos="2190750" algn="l"/>
        </a:tabLst>
        <a:defRPr lang="de-DE" sz="1800" noProof="0" smtClean="0">
          <a:solidFill>
            <a:schemeClr val="tx2"/>
          </a:solidFill>
          <a:latin typeface="+mn-lt"/>
        </a:defRPr>
      </a:lvl2pPr>
      <a:lvl3pPr marL="1080000" indent="-360000" algn="l" rtl="0" eaLnBrk="1" fontAlgn="base" hangingPunct="1">
        <a:spcBef>
          <a:spcPts val="400"/>
        </a:spcBef>
        <a:spcAft>
          <a:spcPts val="800"/>
        </a:spcAft>
        <a:buClr>
          <a:schemeClr val="tx2"/>
        </a:buClr>
        <a:buFont typeface="Arial" pitchFamily="34" charset="0"/>
        <a:buChar char="•"/>
        <a:tabLst>
          <a:tab pos="2190750" algn="l"/>
        </a:tabLst>
        <a:defRPr lang="de-DE" sz="1800" noProof="0" smtClean="0">
          <a:solidFill>
            <a:schemeClr val="tx2"/>
          </a:solidFill>
          <a:latin typeface="+mn-lt"/>
        </a:defRPr>
      </a:lvl3pPr>
      <a:lvl4pPr marL="1440000" indent="-360000" algn="l" rtl="0" eaLnBrk="1" fontAlgn="base" hangingPunct="1">
        <a:spcBef>
          <a:spcPts val="400"/>
        </a:spcBef>
        <a:spcAft>
          <a:spcPts val="800"/>
        </a:spcAft>
        <a:buClr>
          <a:schemeClr val="tx2"/>
        </a:buClr>
        <a:buFont typeface="Arial" pitchFamily="34" charset="0"/>
        <a:buChar char="•"/>
        <a:tabLst>
          <a:tab pos="2190750" algn="l"/>
        </a:tabLst>
        <a:defRPr lang="de-DE" sz="1800" baseline="0" noProof="0" smtClean="0">
          <a:solidFill>
            <a:schemeClr val="tx2"/>
          </a:solidFill>
          <a:latin typeface="+mn-lt"/>
        </a:defRPr>
      </a:lvl4pPr>
      <a:lvl5pPr marL="180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5pPr>
      <a:lvl6pPr marL="216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6pPr>
      <a:lvl7pPr marL="252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7pPr>
      <a:lvl8pPr marL="288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8pPr>
      <a:lvl9pPr marL="324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hyperlink" Target="mailto:till.below@giz.de" TargetMode="External"/><Relationship Id="rId7" Type="http://schemas.openxmlformats.org/officeDocument/2006/relationships/hyperlink" Target="http://www.giz.de/climate" TargetMode="External"/><Relationship Id="rId2" Type="http://schemas.openxmlformats.org/officeDocument/2006/relationships/notesSlide" Target="../notesSlides/notesSlide17.xml"/><Relationship Id="rId1" Type="http://schemas.openxmlformats.org/officeDocument/2006/relationships/slideLayout" Target="../slideLayouts/slideLayout8.xml"/><Relationship Id="rId6" Type="http://schemas.openxmlformats.org/officeDocument/2006/relationships/hyperlink" Target="mailto:climate@giz.de" TargetMode="External"/><Relationship Id="rId5" Type="http://schemas.openxmlformats.org/officeDocument/2006/relationships/hyperlink" Target="http://unfccc.int/adaptation/workstreams/national_adaptation_programmes_of_action/items/7279.php" TargetMode="External"/><Relationship Id="rId4" Type="http://schemas.openxmlformats.org/officeDocument/2006/relationships/hyperlink" Target="mailto:nele.buenner@giz.de" TargetMode="External"/></Relationships>
</file>

<file path=ppt/slides/_rels/slide1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unfccc.int/files/adaptation/application/pdf/jica_sato_chiro_on_indonesia.pdf"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ctrTitle" sz="quarter"/>
          </p:nvPr>
        </p:nvSpPr>
        <p:spPr>
          <a:xfrm>
            <a:off x="1043608" y="2286000"/>
            <a:ext cx="7034400" cy="1935088"/>
          </a:xfrm>
        </p:spPr>
        <p:txBody>
          <a:bodyPr/>
          <a:lstStyle/>
          <a:p>
            <a:r>
              <a:rPr lang="en-GB" dirty="0">
                <a:solidFill>
                  <a:srgbClr val="008AB5"/>
                </a:solidFill>
              </a:rPr>
              <a:t>Module VI.1</a:t>
            </a:r>
            <a:br>
              <a:rPr lang="en-GB" dirty="0">
                <a:solidFill>
                  <a:srgbClr val="008AB5"/>
                </a:solidFill>
              </a:rPr>
            </a:br>
            <a:r>
              <a:rPr lang="en-GB" sz="3200" dirty="0">
                <a:solidFill>
                  <a:srgbClr val="008AB5"/>
                </a:solidFill>
              </a:rPr>
              <a:t>Roadmap development</a:t>
            </a:r>
            <a:br>
              <a:rPr lang="en-GB" sz="3200" dirty="0">
                <a:solidFill>
                  <a:srgbClr val="008AB5"/>
                </a:solidFill>
              </a:rPr>
            </a:br>
            <a:r>
              <a:rPr lang="en-GB" sz="3200" dirty="0">
                <a:solidFill>
                  <a:srgbClr val="008AB5"/>
                </a:solidFill>
              </a:rPr>
              <a:t/>
            </a:r>
            <a:br>
              <a:rPr lang="en-GB" sz="3200" dirty="0">
                <a:solidFill>
                  <a:srgbClr val="008AB5"/>
                </a:solidFill>
              </a:rPr>
            </a:br>
            <a:r>
              <a:rPr lang="en-GB" dirty="0">
                <a:solidFill>
                  <a:srgbClr val="008AB5"/>
                </a:solidFill>
              </a:rPr>
              <a:t>Trainer: [Name]</a:t>
            </a:r>
            <a:endParaRPr lang="en-GB" dirty="0">
              <a:solidFill>
                <a:srgbClr val="FF0000"/>
              </a:solidFill>
            </a:endParaRPr>
          </a:p>
        </p:txBody>
      </p:sp>
    </p:spTree>
    <p:extLst>
      <p:ext uri="{BB962C8B-B14F-4D97-AF65-F5344CB8AC3E}">
        <p14:creationId xmlns:p14="http://schemas.microsoft.com/office/powerpoint/2010/main" val="1381244028"/>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el 1"/>
          <p:cNvSpPr>
            <a:spLocks noGrp="1"/>
          </p:cNvSpPr>
          <p:nvPr>
            <p:ph type="title"/>
          </p:nvPr>
        </p:nvSpPr>
        <p:spPr>
          <a:xfrm>
            <a:off x="179512" y="1196752"/>
            <a:ext cx="8712968" cy="617928"/>
          </a:xfrm>
        </p:spPr>
        <p:txBody>
          <a:bodyPr>
            <a:noAutofit/>
          </a:bodyPr>
          <a:lstStyle/>
          <a:p>
            <a:pPr algn="ctr"/>
            <a:r>
              <a:rPr lang="en-GB" altLang="de-DE" sz="2800" dirty="0" err="1" smtClean="0"/>
              <a:t>Workstream</a:t>
            </a:r>
            <a:r>
              <a:rPr lang="en-GB" altLang="de-DE" sz="2800" dirty="0" smtClean="0"/>
              <a:t> suggested by NAP Technical Guidelines on “Integrating climate </a:t>
            </a:r>
            <a:r>
              <a:rPr lang="en-GB" altLang="de-DE" sz="2800" dirty="0"/>
              <a:t>change adaptation into </a:t>
            </a:r>
            <a:r>
              <a:rPr lang="en-GB" altLang="de-DE" sz="2800" dirty="0" smtClean="0"/>
              <a:t>national planning”</a:t>
            </a:r>
            <a:endParaRPr lang="en-GB" altLang="de-DE" sz="2800" dirty="0" smtClean="0">
              <a:solidFill>
                <a:schemeClr val="accent3"/>
              </a:solidFill>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52949"/>
          <a:stretch/>
        </p:blipFill>
        <p:spPr bwMode="auto">
          <a:xfrm>
            <a:off x="179512" y="2636912"/>
            <a:ext cx="8860179" cy="36724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81061141"/>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el 1"/>
          <p:cNvSpPr>
            <a:spLocks noGrp="1"/>
          </p:cNvSpPr>
          <p:nvPr>
            <p:ph type="title"/>
          </p:nvPr>
        </p:nvSpPr>
        <p:spPr/>
        <p:txBody>
          <a:bodyPr/>
          <a:lstStyle/>
          <a:p>
            <a:r>
              <a:rPr lang="en-GB" altLang="de-DE" sz="2800" dirty="0" smtClean="0"/>
              <a:t>Roadmap skeleton: Step by step analysis </a:t>
            </a:r>
            <a:endParaRPr lang="en-GB" altLang="de-DE" sz="2800" dirty="0" smtClean="0">
              <a:solidFill>
                <a:schemeClr val="accent3"/>
              </a:solidFill>
            </a:endParaRPr>
          </a:p>
        </p:txBody>
      </p:sp>
      <p:graphicFrame>
        <p:nvGraphicFramePr>
          <p:cNvPr id="4" name="Inhaltsplatzhalter 3"/>
          <p:cNvGraphicFramePr>
            <a:graphicFrameLocks noGrp="1"/>
          </p:cNvGraphicFramePr>
          <p:nvPr>
            <p:ph idx="1"/>
            <p:extLst>
              <p:ext uri="{D42A27DB-BD31-4B8C-83A1-F6EECF244321}">
                <p14:modId xmlns:p14="http://schemas.microsoft.com/office/powerpoint/2010/main" val="3991184075"/>
              </p:ext>
            </p:extLst>
          </p:nvPr>
        </p:nvGraphicFramePr>
        <p:xfrm>
          <a:off x="395536" y="2276872"/>
          <a:ext cx="8495768" cy="3992880"/>
        </p:xfrm>
        <a:graphic>
          <a:graphicData uri="http://schemas.openxmlformats.org/drawingml/2006/table">
            <a:tbl>
              <a:tblPr firstRow="1" bandRow="1">
                <a:tableStyleId>{F5AB1C69-6EDB-4FF4-983F-18BD219EF322}</a:tableStyleId>
              </a:tblPr>
              <a:tblGrid>
                <a:gridCol w="1179458"/>
                <a:gridCol w="2675037"/>
                <a:gridCol w="1547091"/>
                <a:gridCol w="1547091"/>
                <a:gridCol w="1547091"/>
              </a:tblGrid>
              <a:tr h="482384">
                <a:tc gridSpan="2">
                  <a:txBody>
                    <a:bodyPr/>
                    <a:lstStyle/>
                    <a:p>
                      <a:r>
                        <a:rPr lang="de-DE" sz="2000" dirty="0" err="1" smtClean="0"/>
                        <a:t>What</a:t>
                      </a:r>
                      <a:r>
                        <a:rPr lang="de-DE" sz="2000" dirty="0" smtClean="0"/>
                        <a:t>?</a:t>
                      </a:r>
                      <a:endParaRPr lang="de-DE" sz="2000" dirty="0"/>
                    </a:p>
                  </a:txBody>
                  <a:tcPr/>
                </a:tc>
                <a:tc hMerge="1">
                  <a:txBody>
                    <a:bodyPr/>
                    <a:lstStyle/>
                    <a:p>
                      <a:endParaRPr lang="de-DE" dirty="0"/>
                    </a:p>
                  </a:txBody>
                  <a:tcPr/>
                </a:tc>
                <a:tc rowSpan="2">
                  <a:txBody>
                    <a:bodyPr/>
                    <a:lstStyle/>
                    <a:p>
                      <a:r>
                        <a:rPr lang="de-DE" sz="2000" dirty="0" err="1" smtClean="0"/>
                        <a:t>What</a:t>
                      </a:r>
                      <a:r>
                        <a:rPr lang="de-DE" sz="2000" dirty="0" smtClean="0"/>
                        <a:t> </a:t>
                      </a:r>
                      <a:r>
                        <a:rPr lang="de-DE" sz="2000" dirty="0" err="1" smtClean="0"/>
                        <a:t>does</a:t>
                      </a:r>
                      <a:r>
                        <a:rPr lang="de-DE" sz="2000" dirty="0" smtClean="0"/>
                        <a:t> </a:t>
                      </a:r>
                      <a:r>
                        <a:rPr lang="de-DE" sz="2000" dirty="0" err="1" smtClean="0"/>
                        <a:t>already</a:t>
                      </a:r>
                      <a:r>
                        <a:rPr lang="de-DE" sz="2000" dirty="0" smtClean="0"/>
                        <a:t> </a:t>
                      </a:r>
                      <a:r>
                        <a:rPr lang="de-DE" sz="2000" dirty="0" err="1" smtClean="0"/>
                        <a:t>exist</a:t>
                      </a:r>
                      <a:r>
                        <a:rPr lang="de-DE" sz="2000" dirty="0" smtClean="0"/>
                        <a:t>?</a:t>
                      </a:r>
                      <a:endParaRPr lang="de-DE" sz="2000" dirty="0"/>
                    </a:p>
                  </a:txBody>
                  <a:tcPr/>
                </a:tc>
                <a:tc rowSpan="2">
                  <a:txBody>
                    <a:bodyPr/>
                    <a:lstStyle/>
                    <a:p>
                      <a:r>
                        <a:rPr lang="de-DE" sz="2000" dirty="0" smtClean="0"/>
                        <a:t>Main </a:t>
                      </a:r>
                      <a:r>
                        <a:rPr lang="de-DE" sz="2000" dirty="0" err="1" smtClean="0"/>
                        <a:t>tasks</a:t>
                      </a:r>
                      <a:r>
                        <a:rPr lang="de-DE" sz="2000" baseline="0" dirty="0" smtClean="0"/>
                        <a:t> </a:t>
                      </a:r>
                      <a:r>
                        <a:rPr lang="de-DE" sz="2000" baseline="0" dirty="0" err="1" smtClean="0"/>
                        <a:t>to</a:t>
                      </a:r>
                      <a:r>
                        <a:rPr lang="de-DE" sz="2000" baseline="0" dirty="0" smtClean="0"/>
                        <a:t> </a:t>
                      </a:r>
                      <a:r>
                        <a:rPr lang="de-DE" sz="2000" baseline="0" dirty="0" err="1" smtClean="0"/>
                        <a:t>be</a:t>
                      </a:r>
                      <a:r>
                        <a:rPr lang="de-DE" sz="2000" baseline="0" dirty="0" smtClean="0"/>
                        <a:t> </a:t>
                      </a:r>
                      <a:r>
                        <a:rPr lang="de-DE" sz="2000" baseline="0" dirty="0" err="1" smtClean="0"/>
                        <a:t>conducted</a:t>
                      </a:r>
                      <a:r>
                        <a:rPr lang="de-DE" sz="2000" baseline="0" dirty="0" smtClean="0"/>
                        <a:t> </a:t>
                      </a:r>
                      <a:r>
                        <a:rPr lang="de-DE" sz="2000" baseline="0" dirty="0" err="1" smtClean="0"/>
                        <a:t>to</a:t>
                      </a:r>
                      <a:r>
                        <a:rPr lang="de-DE" sz="2000" baseline="0" dirty="0" smtClean="0"/>
                        <a:t> </a:t>
                      </a:r>
                      <a:r>
                        <a:rPr lang="de-DE" sz="2000" baseline="0" dirty="0" err="1" smtClean="0"/>
                        <a:t>achieve</a:t>
                      </a:r>
                      <a:r>
                        <a:rPr lang="de-DE" sz="2000" baseline="0" dirty="0" smtClean="0"/>
                        <a:t> </a:t>
                      </a:r>
                      <a:r>
                        <a:rPr lang="de-DE" sz="2000" baseline="0" dirty="0" err="1" smtClean="0"/>
                        <a:t>the</a:t>
                      </a:r>
                      <a:r>
                        <a:rPr lang="de-DE" sz="2000" baseline="0" dirty="0" smtClean="0"/>
                        <a:t> </a:t>
                      </a:r>
                      <a:r>
                        <a:rPr lang="de-DE" sz="2000" baseline="0" dirty="0" err="1" smtClean="0"/>
                        <a:t>step</a:t>
                      </a:r>
                      <a:endParaRPr lang="de-DE" sz="2000" dirty="0"/>
                    </a:p>
                  </a:txBody>
                  <a:tcPr/>
                </a:tc>
                <a:tc rowSpan="2">
                  <a:txBody>
                    <a:bodyPr/>
                    <a:lstStyle/>
                    <a:p>
                      <a:r>
                        <a:rPr lang="de-DE" sz="2000" dirty="0" err="1" smtClean="0"/>
                        <a:t>Potentially</a:t>
                      </a:r>
                      <a:r>
                        <a:rPr lang="de-DE" sz="2000" dirty="0" smtClean="0"/>
                        <a:t> </a:t>
                      </a:r>
                      <a:r>
                        <a:rPr lang="de-DE" sz="2000" dirty="0" err="1" smtClean="0"/>
                        <a:t>emerging</a:t>
                      </a:r>
                      <a:r>
                        <a:rPr lang="de-DE" sz="2000" dirty="0" smtClean="0"/>
                        <a:t> </a:t>
                      </a:r>
                      <a:r>
                        <a:rPr lang="de-DE" sz="2000" dirty="0" err="1" smtClean="0"/>
                        <a:t>challenges</a:t>
                      </a:r>
                      <a:endParaRPr lang="de-DE" sz="2000" dirty="0"/>
                    </a:p>
                  </a:txBody>
                  <a:tcPr/>
                </a:tc>
              </a:tr>
              <a:tr h="482384">
                <a:tc>
                  <a:txBody>
                    <a:bodyPr/>
                    <a:lstStyle/>
                    <a:p>
                      <a:r>
                        <a:rPr lang="de-DE" sz="2000" dirty="0" smtClean="0"/>
                        <a:t>Element</a:t>
                      </a:r>
                      <a:endParaRPr lang="de-DE" sz="2000" dirty="0"/>
                    </a:p>
                  </a:txBody>
                  <a:tcPr/>
                </a:tc>
                <a:tc>
                  <a:txBody>
                    <a:bodyPr/>
                    <a:lstStyle/>
                    <a:p>
                      <a:r>
                        <a:rPr lang="de-DE" sz="2000" dirty="0" err="1" smtClean="0"/>
                        <a:t>Step</a:t>
                      </a:r>
                      <a:r>
                        <a:rPr lang="de-DE" sz="2000" dirty="0" smtClean="0"/>
                        <a:t> </a:t>
                      </a:r>
                      <a:endParaRPr lang="de-DE" sz="2000" dirty="0"/>
                    </a:p>
                  </a:txBody>
                  <a:tcPr/>
                </a:tc>
                <a:tc vMerge="1">
                  <a:txBody>
                    <a:bodyPr/>
                    <a:lstStyle/>
                    <a:p>
                      <a:endParaRPr lang="de-DE"/>
                    </a:p>
                  </a:txBody>
                  <a:tcPr/>
                </a:tc>
                <a:tc vMerge="1">
                  <a:txBody>
                    <a:bodyPr/>
                    <a:lstStyle/>
                    <a:p>
                      <a:endParaRPr lang="de-DE"/>
                    </a:p>
                  </a:txBody>
                  <a:tcPr/>
                </a:tc>
                <a:tc vMerge="1">
                  <a:txBody>
                    <a:bodyPr/>
                    <a:lstStyle/>
                    <a:p>
                      <a:endParaRPr lang="de-DE"/>
                    </a:p>
                  </a:txBody>
                  <a:tcPr/>
                </a:tc>
              </a:tr>
              <a:tr h="391267">
                <a:tc>
                  <a:txBody>
                    <a:bodyPr/>
                    <a:lstStyle/>
                    <a:p>
                      <a:r>
                        <a:rPr lang="de-DE" sz="2000" dirty="0" smtClean="0"/>
                        <a:t>A</a:t>
                      </a:r>
                      <a:endParaRPr lang="de-DE" sz="2000" dirty="0"/>
                    </a:p>
                  </a:txBody>
                  <a:tcPr/>
                </a:tc>
                <a:tc>
                  <a:txBody>
                    <a:bodyPr/>
                    <a:lstStyle/>
                    <a:p>
                      <a:r>
                        <a:rPr lang="de-DE" sz="2000" dirty="0" err="1" smtClean="0"/>
                        <a:t>Initiate</a:t>
                      </a:r>
                      <a:r>
                        <a:rPr lang="de-DE" sz="2000" dirty="0" smtClean="0"/>
                        <a:t> / </a:t>
                      </a:r>
                      <a:r>
                        <a:rPr lang="de-DE" sz="2000" dirty="0" err="1" smtClean="0"/>
                        <a:t>launch</a:t>
                      </a:r>
                      <a:r>
                        <a:rPr lang="de-DE" sz="2000" dirty="0" smtClean="0"/>
                        <a:t> NAP</a:t>
                      </a:r>
                      <a:endParaRPr lang="de-DE" sz="2000" dirty="0"/>
                    </a:p>
                  </a:txBody>
                  <a:tcPr/>
                </a:tc>
                <a:tc>
                  <a:txBody>
                    <a:bodyPr/>
                    <a:lstStyle/>
                    <a:p>
                      <a:endParaRPr lang="de-DE" sz="2000" dirty="0"/>
                    </a:p>
                  </a:txBody>
                  <a:tcPr/>
                </a:tc>
                <a:tc>
                  <a:txBody>
                    <a:bodyPr/>
                    <a:lstStyle/>
                    <a:p>
                      <a:endParaRPr lang="de-DE" sz="2000" dirty="0"/>
                    </a:p>
                  </a:txBody>
                  <a:tcPr/>
                </a:tc>
                <a:tc>
                  <a:txBody>
                    <a:bodyPr/>
                    <a:lstStyle/>
                    <a:p>
                      <a:endParaRPr lang="de-DE" sz="2000" dirty="0"/>
                    </a:p>
                  </a:txBody>
                  <a:tcPr/>
                </a:tc>
              </a:tr>
              <a:tr h="391267">
                <a:tc>
                  <a:txBody>
                    <a:bodyPr/>
                    <a:lstStyle/>
                    <a:p>
                      <a:r>
                        <a:rPr lang="de-DE" sz="2000" dirty="0" smtClean="0"/>
                        <a:t>A</a:t>
                      </a:r>
                      <a:endParaRPr lang="de-DE" sz="2000" dirty="0"/>
                    </a:p>
                  </a:txBody>
                  <a:tcPr/>
                </a:tc>
                <a:tc>
                  <a:txBody>
                    <a:bodyPr/>
                    <a:lstStyle/>
                    <a:p>
                      <a:r>
                        <a:rPr lang="de-DE" sz="2000" dirty="0" err="1" smtClean="0"/>
                        <a:t>Stocktaking</a:t>
                      </a:r>
                      <a:r>
                        <a:rPr lang="de-DE" sz="2000" dirty="0" smtClean="0"/>
                        <a:t> </a:t>
                      </a:r>
                      <a:endParaRPr lang="de-DE" sz="2000" dirty="0"/>
                    </a:p>
                  </a:txBody>
                  <a:tcPr/>
                </a:tc>
                <a:tc>
                  <a:txBody>
                    <a:bodyPr/>
                    <a:lstStyle/>
                    <a:p>
                      <a:endParaRPr lang="de-DE" sz="2000" dirty="0"/>
                    </a:p>
                  </a:txBody>
                  <a:tcPr/>
                </a:tc>
                <a:tc>
                  <a:txBody>
                    <a:bodyPr/>
                    <a:lstStyle/>
                    <a:p>
                      <a:endParaRPr lang="de-DE" sz="2000" dirty="0"/>
                    </a:p>
                  </a:txBody>
                  <a:tcPr/>
                </a:tc>
                <a:tc>
                  <a:txBody>
                    <a:bodyPr/>
                    <a:lstStyle/>
                    <a:p>
                      <a:endParaRPr lang="de-DE" sz="2000" dirty="0"/>
                    </a:p>
                  </a:txBody>
                  <a:tcPr/>
                </a:tc>
              </a:tr>
              <a:tr h="391267">
                <a:tc>
                  <a:txBody>
                    <a:bodyPr/>
                    <a:lstStyle/>
                    <a:p>
                      <a:r>
                        <a:rPr lang="de-DE" sz="2000" dirty="0" smtClean="0"/>
                        <a:t>…</a:t>
                      </a:r>
                      <a:endParaRPr lang="de-DE" sz="2000" dirty="0"/>
                    </a:p>
                  </a:txBody>
                  <a:tcPr/>
                </a:tc>
                <a:tc>
                  <a:txBody>
                    <a:bodyPr/>
                    <a:lstStyle/>
                    <a:p>
                      <a:endParaRPr lang="de-DE" sz="2000" dirty="0"/>
                    </a:p>
                  </a:txBody>
                  <a:tcPr/>
                </a:tc>
                <a:tc>
                  <a:txBody>
                    <a:bodyPr/>
                    <a:lstStyle/>
                    <a:p>
                      <a:endParaRPr lang="de-DE" sz="2000" dirty="0"/>
                    </a:p>
                  </a:txBody>
                  <a:tcPr/>
                </a:tc>
                <a:tc>
                  <a:txBody>
                    <a:bodyPr/>
                    <a:lstStyle/>
                    <a:p>
                      <a:endParaRPr lang="de-DE" sz="2000" dirty="0"/>
                    </a:p>
                  </a:txBody>
                  <a:tcPr/>
                </a:tc>
                <a:tc>
                  <a:txBody>
                    <a:bodyPr/>
                    <a:lstStyle/>
                    <a:p>
                      <a:endParaRPr lang="de-DE" sz="2000" dirty="0"/>
                    </a:p>
                  </a:txBody>
                  <a:tcPr/>
                </a:tc>
              </a:tr>
              <a:tr h="391267">
                <a:tc>
                  <a:txBody>
                    <a:bodyPr/>
                    <a:lstStyle/>
                    <a:p>
                      <a:r>
                        <a:rPr lang="de-DE" sz="2000" dirty="0" smtClean="0"/>
                        <a:t>B</a:t>
                      </a:r>
                      <a:endParaRPr lang="de-DE" sz="2000" dirty="0"/>
                    </a:p>
                  </a:txBody>
                  <a:tcPr/>
                </a:tc>
                <a:tc>
                  <a:txBody>
                    <a:bodyPr/>
                    <a:lstStyle/>
                    <a:p>
                      <a:r>
                        <a:rPr lang="de-DE" sz="2000" dirty="0" err="1" smtClean="0"/>
                        <a:t>Assess</a:t>
                      </a:r>
                      <a:r>
                        <a:rPr lang="de-DE" sz="2000" baseline="0" dirty="0" smtClean="0"/>
                        <a:t> </a:t>
                      </a:r>
                      <a:r>
                        <a:rPr lang="de-DE" sz="2000" baseline="0" dirty="0" err="1" smtClean="0"/>
                        <a:t>vulnerabilities</a:t>
                      </a:r>
                      <a:endParaRPr lang="de-DE" sz="2000" dirty="0"/>
                    </a:p>
                  </a:txBody>
                  <a:tcPr/>
                </a:tc>
                <a:tc>
                  <a:txBody>
                    <a:bodyPr/>
                    <a:lstStyle/>
                    <a:p>
                      <a:endParaRPr lang="de-DE" sz="2000"/>
                    </a:p>
                  </a:txBody>
                  <a:tcPr/>
                </a:tc>
                <a:tc>
                  <a:txBody>
                    <a:bodyPr/>
                    <a:lstStyle/>
                    <a:p>
                      <a:endParaRPr lang="de-DE" sz="2000" dirty="0"/>
                    </a:p>
                  </a:txBody>
                  <a:tcPr/>
                </a:tc>
                <a:tc>
                  <a:txBody>
                    <a:bodyPr/>
                    <a:lstStyle/>
                    <a:p>
                      <a:endParaRPr lang="de-DE" sz="2000" dirty="0"/>
                    </a:p>
                  </a:txBody>
                  <a:tcPr/>
                </a:tc>
              </a:tr>
              <a:tr h="391267">
                <a:tc>
                  <a:txBody>
                    <a:bodyPr/>
                    <a:lstStyle/>
                    <a:p>
                      <a:r>
                        <a:rPr lang="de-DE" sz="2000" dirty="0" smtClean="0"/>
                        <a:t>…</a:t>
                      </a:r>
                      <a:endParaRPr lang="de-DE" sz="2000" dirty="0"/>
                    </a:p>
                  </a:txBody>
                  <a:tcPr/>
                </a:tc>
                <a:tc>
                  <a:txBody>
                    <a:bodyPr/>
                    <a:lstStyle/>
                    <a:p>
                      <a:endParaRPr lang="de-DE" sz="2000" dirty="0"/>
                    </a:p>
                  </a:txBody>
                  <a:tcPr/>
                </a:tc>
                <a:tc>
                  <a:txBody>
                    <a:bodyPr/>
                    <a:lstStyle/>
                    <a:p>
                      <a:endParaRPr lang="de-DE" sz="2000"/>
                    </a:p>
                  </a:txBody>
                  <a:tcPr/>
                </a:tc>
                <a:tc>
                  <a:txBody>
                    <a:bodyPr/>
                    <a:lstStyle/>
                    <a:p>
                      <a:endParaRPr lang="de-DE" sz="2000"/>
                    </a:p>
                  </a:txBody>
                  <a:tcPr/>
                </a:tc>
                <a:tc>
                  <a:txBody>
                    <a:bodyPr/>
                    <a:lstStyle/>
                    <a:p>
                      <a:endParaRPr lang="de-DE" sz="2000" dirty="0"/>
                    </a:p>
                  </a:txBody>
                  <a:tcPr/>
                </a:tc>
              </a:tr>
              <a:tr h="391267">
                <a:tc>
                  <a:txBody>
                    <a:bodyPr/>
                    <a:lstStyle/>
                    <a:p>
                      <a:r>
                        <a:rPr lang="de-DE" sz="2000" dirty="0" smtClean="0"/>
                        <a:t>…</a:t>
                      </a:r>
                      <a:endParaRPr lang="de-DE" sz="2000" dirty="0"/>
                    </a:p>
                  </a:txBody>
                  <a:tcPr/>
                </a:tc>
                <a:tc>
                  <a:txBody>
                    <a:bodyPr/>
                    <a:lstStyle/>
                    <a:p>
                      <a:endParaRPr lang="de-DE" sz="2000" dirty="0"/>
                    </a:p>
                  </a:txBody>
                  <a:tcPr/>
                </a:tc>
                <a:tc>
                  <a:txBody>
                    <a:bodyPr/>
                    <a:lstStyle/>
                    <a:p>
                      <a:endParaRPr lang="de-DE" sz="2000"/>
                    </a:p>
                  </a:txBody>
                  <a:tcPr/>
                </a:tc>
                <a:tc>
                  <a:txBody>
                    <a:bodyPr/>
                    <a:lstStyle/>
                    <a:p>
                      <a:endParaRPr lang="de-DE" sz="2000"/>
                    </a:p>
                  </a:txBody>
                  <a:tcPr/>
                </a:tc>
                <a:tc>
                  <a:txBody>
                    <a:bodyPr/>
                    <a:lstStyle/>
                    <a:p>
                      <a:endParaRPr lang="de-DE" sz="2000" dirty="0"/>
                    </a:p>
                  </a:txBody>
                  <a:tcPr/>
                </a:tc>
              </a:tr>
            </a:tbl>
          </a:graphicData>
        </a:graphic>
      </p:graphicFrame>
    </p:spTree>
    <p:extLst>
      <p:ext uri="{BB962C8B-B14F-4D97-AF65-F5344CB8AC3E}">
        <p14:creationId xmlns:p14="http://schemas.microsoft.com/office/powerpoint/2010/main" val="4176331700"/>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el 1"/>
          <p:cNvSpPr>
            <a:spLocks noGrp="1"/>
          </p:cNvSpPr>
          <p:nvPr>
            <p:ph type="title"/>
          </p:nvPr>
        </p:nvSpPr>
        <p:spPr/>
        <p:txBody>
          <a:bodyPr/>
          <a:lstStyle/>
          <a:p>
            <a:r>
              <a:rPr lang="en-GB" altLang="de-DE" sz="2800" dirty="0" smtClean="0"/>
              <a:t>Roadmap skeleton: Focus on activities</a:t>
            </a:r>
            <a:endParaRPr lang="en-GB" altLang="de-DE" sz="2800" dirty="0" smtClean="0">
              <a:solidFill>
                <a:schemeClr val="accent3"/>
              </a:solidFill>
            </a:endParaRPr>
          </a:p>
        </p:txBody>
      </p:sp>
      <p:graphicFrame>
        <p:nvGraphicFramePr>
          <p:cNvPr id="4" name="Inhaltsplatzhalter 3"/>
          <p:cNvGraphicFramePr>
            <a:graphicFrameLocks noGrp="1"/>
          </p:cNvGraphicFramePr>
          <p:nvPr>
            <p:ph idx="1"/>
            <p:extLst>
              <p:ext uri="{D42A27DB-BD31-4B8C-83A1-F6EECF244321}">
                <p14:modId xmlns:p14="http://schemas.microsoft.com/office/powerpoint/2010/main" val="3974912902"/>
              </p:ext>
            </p:extLst>
          </p:nvPr>
        </p:nvGraphicFramePr>
        <p:xfrm>
          <a:off x="467544" y="2423795"/>
          <a:ext cx="7775578" cy="3536322"/>
        </p:xfrm>
        <a:graphic>
          <a:graphicData uri="http://schemas.openxmlformats.org/drawingml/2006/table">
            <a:tbl>
              <a:tblPr firstRow="1" bandRow="1">
                <a:tableStyleId>{F5AB1C69-6EDB-4FF4-983F-18BD219EF322}</a:tableStyleId>
              </a:tblPr>
              <a:tblGrid>
                <a:gridCol w="1079475"/>
                <a:gridCol w="2448273"/>
                <a:gridCol w="1008112"/>
                <a:gridCol w="1800200"/>
                <a:gridCol w="1439518"/>
              </a:tblGrid>
              <a:tr h="482384">
                <a:tc gridSpan="2">
                  <a:txBody>
                    <a:bodyPr/>
                    <a:lstStyle/>
                    <a:p>
                      <a:r>
                        <a:rPr lang="de-DE" sz="1800" dirty="0" err="1" smtClean="0"/>
                        <a:t>What</a:t>
                      </a:r>
                      <a:r>
                        <a:rPr lang="de-DE" sz="1800" dirty="0" smtClean="0"/>
                        <a:t>?</a:t>
                      </a:r>
                      <a:endParaRPr lang="de-DE" sz="1800" dirty="0"/>
                    </a:p>
                  </a:txBody>
                  <a:tcPr/>
                </a:tc>
                <a:tc hMerge="1">
                  <a:txBody>
                    <a:bodyPr/>
                    <a:lstStyle/>
                    <a:p>
                      <a:endParaRPr lang="de-DE" dirty="0"/>
                    </a:p>
                  </a:txBody>
                  <a:tcPr/>
                </a:tc>
                <a:tc rowSpan="2">
                  <a:txBody>
                    <a:bodyPr/>
                    <a:lstStyle/>
                    <a:p>
                      <a:r>
                        <a:rPr lang="de-DE" sz="1800" dirty="0" err="1" smtClean="0"/>
                        <a:t>Until</a:t>
                      </a:r>
                      <a:r>
                        <a:rPr lang="de-DE" sz="1800" baseline="0" dirty="0" smtClean="0"/>
                        <a:t> </a:t>
                      </a:r>
                      <a:r>
                        <a:rPr lang="de-DE" sz="1800" baseline="0" dirty="0" err="1" smtClean="0"/>
                        <a:t>when</a:t>
                      </a:r>
                      <a:r>
                        <a:rPr lang="de-DE" sz="1800" baseline="0" dirty="0" smtClean="0"/>
                        <a:t>?</a:t>
                      </a:r>
                      <a:endParaRPr lang="de-DE" sz="1800" dirty="0"/>
                    </a:p>
                  </a:txBody>
                  <a:tcPr/>
                </a:tc>
                <a:tc rowSpan="2">
                  <a:txBody>
                    <a:bodyPr/>
                    <a:lstStyle/>
                    <a:p>
                      <a:r>
                        <a:rPr lang="de-DE" sz="1800" dirty="0" smtClean="0"/>
                        <a:t>Who? (</a:t>
                      </a:r>
                      <a:r>
                        <a:rPr lang="de-DE" sz="1800" dirty="0" err="1" smtClean="0"/>
                        <a:t>main</a:t>
                      </a:r>
                      <a:r>
                        <a:rPr lang="de-DE" sz="1800" dirty="0" smtClean="0"/>
                        <a:t> </a:t>
                      </a:r>
                      <a:r>
                        <a:rPr lang="de-DE" sz="1800" dirty="0" err="1" smtClean="0"/>
                        <a:t>responsible</a:t>
                      </a:r>
                      <a:r>
                        <a:rPr lang="de-DE" sz="1800" dirty="0" smtClean="0"/>
                        <a:t> </a:t>
                      </a:r>
                      <a:r>
                        <a:rPr lang="de-DE" sz="1800" dirty="0" err="1" smtClean="0"/>
                        <a:t>and</a:t>
                      </a:r>
                      <a:r>
                        <a:rPr lang="de-DE" sz="1800" dirty="0" smtClean="0"/>
                        <a:t> </a:t>
                      </a:r>
                      <a:r>
                        <a:rPr lang="de-DE" sz="1800" dirty="0" err="1" smtClean="0"/>
                        <a:t>assistance</a:t>
                      </a:r>
                      <a:r>
                        <a:rPr lang="de-DE" sz="1800" dirty="0" smtClean="0"/>
                        <a:t>) </a:t>
                      </a:r>
                      <a:endParaRPr lang="de-DE" sz="1800" dirty="0"/>
                    </a:p>
                  </a:txBody>
                  <a:tcPr/>
                </a:tc>
                <a:tc rowSpan="2">
                  <a:txBody>
                    <a:bodyPr/>
                    <a:lstStyle/>
                    <a:p>
                      <a:r>
                        <a:rPr lang="de-DE" sz="1800" dirty="0" err="1" smtClean="0"/>
                        <a:t>Which</a:t>
                      </a:r>
                      <a:r>
                        <a:rPr lang="de-DE" sz="1800" dirty="0" smtClean="0"/>
                        <a:t> </a:t>
                      </a:r>
                      <a:r>
                        <a:rPr lang="de-DE" sz="1800" dirty="0" err="1" smtClean="0"/>
                        <a:t>resources</a:t>
                      </a:r>
                      <a:r>
                        <a:rPr lang="de-DE" sz="1800" dirty="0" smtClean="0"/>
                        <a:t>?</a:t>
                      </a:r>
                      <a:r>
                        <a:rPr lang="de-DE" sz="1800" baseline="0" dirty="0" smtClean="0"/>
                        <a:t> </a:t>
                      </a:r>
                      <a:endParaRPr lang="de-DE" sz="1800" dirty="0"/>
                    </a:p>
                  </a:txBody>
                  <a:tcPr/>
                </a:tc>
              </a:tr>
              <a:tr h="482384">
                <a:tc>
                  <a:txBody>
                    <a:bodyPr/>
                    <a:lstStyle/>
                    <a:p>
                      <a:r>
                        <a:rPr lang="de-DE" sz="1800" dirty="0" smtClean="0"/>
                        <a:t>Element</a:t>
                      </a:r>
                      <a:endParaRPr lang="de-DE" sz="1800" dirty="0"/>
                    </a:p>
                  </a:txBody>
                  <a:tcPr/>
                </a:tc>
                <a:tc>
                  <a:txBody>
                    <a:bodyPr/>
                    <a:lstStyle/>
                    <a:p>
                      <a:r>
                        <a:rPr lang="de-DE" sz="1800" dirty="0" err="1" smtClean="0"/>
                        <a:t>Step</a:t>
                      </a:r>
                      <a:r>
                        <a:rPr lang="de-DE" sz="1800" dirty="0" smtClean="0"/>
                        <a:t> </a:t>
                      </a:r>
                      <a:endParaRPr lang="de-DE" sz="1800" dirty="0"/>
                    </a:p>
                  </a:txBody>
                  <a:tcPr/>
                </a:tc>
                <a:tc vMerge="1">
                  <a:txBody>
                    <a:bodyPr/>
                    <a:lstStyle/>
                    <a:p>
                      <a:endParaRPr lang="de-DE"/>
                    </a:p>
                  </a:txBody>
                  <a:tcPr/>
                </a:tc>
                <a:tc vMerge="1">
                  <a:txBody>
                    <a:bodyPr/>
                    <a:lstStyle/>
                    <a:p>
                      <a:endParaRPr lang="de-DE"/>
                    </a:p>
                  </a:txBody>
                  <a:tcPr/>
                </a:tc>
                <a:tc vMerge="1">
                  <a:txBody>
                    <a:bodyPr/>
                    <a:lstStyle/>
                    <a:p>
                      <a:endParaRPr lang="de-DE"/>
                    </a:p>
                  </a:txBody>
                  <a:tcPr/>
                </a:tc>
              </a:tr>
              <a:tr h="391267">
                <a:tc>
                  <a:txBody>
                    <a:bodyPr/>
                    <a:lstStyle/>
                    <a:p>
                      <a:r>
                        <a:rPr lang="de-DE" sz="1800" dirty="0" smtClean="0"/>
                        <a:t>A</a:t>
                      </a:r>
                      <a:endParaRPr lang="de-DE" sz="1800" dirty="0"/>
                    </a:p>
                  </a:txBody>
                  <a:tcPr/>
                </a:tc>
                <a:tc>
                  <a:txBody>
                    <a:bodyPr/>
                    <a:lstStyle/>
                    <a:p>
                      <a:r>
                        <a:rPr lang="de-DE" sz="1800" dirty="0" err="1" smtClean="0"/>
                        <a:t>Initiate</a:t>
                      </a:r>
                      <a:r>
                        <a:rPr lang="de-DE" sz="1800" dirty="0" smtClean="0"/>
                        <a:t> / </a:t>
                      </a:r>
                      <a:r>
                        <a:rPr lang="de-DE" sz="1800" dirty="0" err="1" smtClean="0"/>
                        <a:t>launch</a:t>
                      </a:r>
                      <a:r>
                        <a:rPr lang="de-DE" sz="1800" dirty="0" smtClean="0"/>
                        <a:t> NAP</a:t>
                      </a:r>
                      <a:endParaRPr lang="de-DE" sz="1800" dirty="0"/>
                    </a:p>
                  </a:txBody>
                  <a:tcPr/>
                </a:tc>
                <a:tc>
                  <a:txBody>
                    <a:bodyPr/>
                    <a:lstStyle/>
                    <a:p>
                      <a:endParaRPr lang="de-DE" sz="1800" dirty="0"/>
                    </a:p>
                  </a:txBody>
                  <a:tcPr/>
                </a:tc>
                <a:tc>
                  <a:txBody>
                    <a:bodyPr/>
                    <a:lstStyle/>
                    <a:p>
                      <a:endParaRPr lang="de-DE" sz="1800" dirty="0"/>
                    </a:p>
                  </a:txBody>
                  <a:tcPr/>
                </a:tc>
                <a:tc>
                  <a:txBody>
                    <a:bodyPr/>
                    <a:lstStyle/>
                    <a:p>
                      <a:endParaRPr lang="de-DE" sz="1800" dirty="0"/>
                    </a:p>
                  </a:txBody>
                  <a:tcPr/>
                </a:tc>
              </a:tr>
              <a:tr h="391267">
                <a:tc>
                  <a:txBody>
                    <a:bodyPr/>
                    <a:lstStyle/>
                    <a:p>
                      <a:r>
                        <a:rPr lang="de-DE" sz="1800" dirty="0" smtClean="0"/>
                        <a:t>A</a:t>
                      </a:r>
                      <a:endParaRPr lang="de-DE" sz="1800" dirty="0"/>
                    </a:p>
                  </a:txBody>
                  <a:tcPr/>
                </a:tc>
                <a:tc>
                  <a:txBody>
                    <a:bodyPr/>
                    <a:lstStyle/>
                    <a:p>
                      <a:r>
                        <a:rPr lang="de-DE" sz="1800" dirty="0" err="1" smtClean="0"/>
                        <a:t>Stocktaking</a:t>
                      </a:r>
                      <a:r>
                        <a:rPr lang="de-DE" sz="1800" dirty="0" smtClean="0"/>
                        <a:t> </a:t>
                      </a:r>
                      <a:endParaRPr lang="de-DE" sz="1800" dirty="0"/>
                    </a:p>
                  </a:txBody>
                  <a:tcPr/>
                </a:tc>
                <a:tc>
                  <a:txBody>
                    <a:bodyPr/>
                    <a:lstStyle/>
                    <a:p>
                      <a:endParaRPr lang="de-DE" sz="1800" dirty="0"/>
                    </a:p>
                  </a:txBody>
                  <a:tcPr/>
                </a:tc>
                <a:tc>
                  <a:txBody>
                    <a:bodyPr/>
                    <a:lstStyle/>
                    <a:p>
                      <a:endParaRPr lang="de-DE" sz="1800" dirty="0"/>
                    </a:p>
                  </a:txBody>
                  <a:tcPr/>
                </a:tc>
                <a:tc>
                  <a:txBody>
                    <a:bodyPr/>
                    <a:lstStyle/>
                    <a:p>
                      <a:endParaRPr lang="de-DE" sz="1800"/>
                    </a:p>
                  </a:txBody>
                  <a:tcPr/>
                </a:tc>
              </a:tr>
              <a:tr h="391267">
                <a:tc>
                  <a:txBody>
                    <a:bodyPr/>
                    <a:lstStyle/>
                    <a:p>
                      <a:r>
                        <a:rPr lang="de-DE" sz="1800" dirty="0" smtClean="0"/>
                        <a:t>…</a:t>
                      </a:r>
                      <a:endParaRPr lang="de-DE" sz="1800" dirty="0"/>
                    </a:p>
                  </a:txBody>
                  <a:tcPr/>
                </a:tc>
                <a:tc>
                  <a:txBody>
                    <a:bodyPr/>
                    <a:lstStyle/>
                    <a:p>
                      <a:endParaRPr lang="de-DE" sz="1800" dirty="0"/>
                    </a:p>
                  </a:txBody>
                  <a:tcPr/>
                </a:tc>
                <a:tc>
                  <a:txBody>
                    <a:bodyPr/>
                    <a:lstStyle/>
                    <a:p>
                      <a:endParaRPr lang="de-DE" sz="1800" dirty="0"/>
                    </a:p>
                  </a:txBody>
                  <a:tcPr/>
                </a:tc>
                <a:tc>
                  <a:txBody>
                    <a:bodyPr/>
                    <a:lstStyle/>
                    <a:p>
                      <a:endParaRPr lang="de-DE" sz="1800" dirty="0"/>
                    </a:p>
                  </a:txBody>
                  <a:tcPr/>
                </a:tc>
                <a:tc>
                  <a:txBody>
                    <a:bodyPr/>
                    <a:lstStyle/>
                    <a:p>
                      <a:endParaRPr lang="de-DE" sz="1800"/>
                    </a:p>
                  </a:txBody>
                  <a:tcPr/>
                </a:tc>
              </a:tr>
              <a:tr h="391267">
                <a:tc>
                  <a:txBody>
                    <a:bodyPr/>
                    <a:lstStyle/>
                    <a:p>
                      <a:r>
                        <a:rPr lang="de-DE" sz="1800" dirty="0" smtClean="0"/>
                        <a:t>B</a:t>
                      </a:r>
                      <a:endParaRPr lang="de-DE" sz="1800" dirty="0"/>
                    </a:p>
                  </a:txBody>
                  <a:tcPr/>
                </a:tc>
                <a:tc>
                  <a:txBody>
                    <a:bodyPr/>
                    <a:lstStyle/>
                    <a:p>
                      <a:r>
                        <a:rPr lang="de-DE" sz="1800" dirty="0" err="1" smtClean="0"/>
                        <a:t>Assess</a:t>
                      </a:r>
                      <a:r>
                        <a:rPr lang="de-DE" sz="1800" baseline="0" dirty="0" smtClean="0"/>
                        <a:t> </a:t>
                      </a:r>
                      <a:r>
                        <a:rPr lang="de-DE" sz="1800" baseline="0" dirty="0" err="1" smtClean="0"/>
                        <a:t>vulnerabilities</a:t>
                      </a:r>
                      <a:endParaRPr lang="de-DE" sz="1800" dirty="0"/>
                    </a:p>
                  </a:txBody>
                  <a:tcPr/>
                </a:tc>
                <a:tc>
                  <a:txBody>
                    <a:bodyPr/>
                    <a:lstStyle/>
                    <a:p>
                      <a:endParaRPr lang="de-DE" sz="1800"/>
                    </a:p>
                  </a:txBody>
                  <a:tcPr/>
                </a:tc>
                <a:tc>
                  <a:txBody>
                    <a:bodyPr/>
                    <a:lstStyle/>
                    <a:p>
                      <a:endParaRPr lang="de-DE" sz="1800" dirty="0"/>
                    </a:p>
                  </a:txBody>
                  <a:tcPr/>
                </a:tc>
                <a:tc>
                  <a:txBody>
                    <a:bodyPr/>
                    <a:lstStyle/>
                    <a:p>
                      <a:endParaRPr lang="de-DE" sz="1800" dirty="0"/>
                    </a:p>
                  </a:txBody>
                  <a:tcPr/>
                </a:tc>
              </a:tr>
              <a:tr h="391267">
                <a:tc>
                  <a:txBody>
                    <a:bodyPr/>
                    <a:lstStyle/>
                    <a:p>
                      <a:r>
                        <a:rPr lang="de-DE" sz="1800" dirty="0" smtClean="0"/>
                        <a:t>…</a:t>
                      </a:r>
                      <a:endParaRPr lang="de-DE" sz="1800" dirty="0"/>
                    </a:p>
                  </a:txBody>
                  <a:tcPr/>
                </a:tc>
                <a:tc>
                  <a:txBody>
                    <a:bodyPr/>
                    <a:lstStyle/>
                    <a:p>
                      <a:endParaRPr lang="de-DE" sz="1800" dirty="0"/>
                    </a:p>
                  </a:txBody>
                  <a:tcPr/>
                </a:tc>
                <a:tc>
                  <a:txBody>
                    <a:bodyPr/>
                    <a:lstStyle/>
                    <a:p>
                      <a:endParaRPr lang="de-DE" sz="1800"/>
                    </a:p>
                  </a:txBody>
                  <a:tcPr/>
                </a:tc>
                <a:tc>
                  <a:txBody>
                    <a:bodyPr/>
                    <a:lstStyle/>
                    <a:p>
                      <a:endParaRPr lang="de-DE" sz="1800"/>
                    </a:p>
                  </a:txBody>
                  <a:tcPr/>
                </a:tc>
                <a:tc>
                  <a:txBody>
                    <a:bodyPr/>
                    <a:lstStyle/>
                    <a:p>
                      <a:endParaRPr lang="de-DE" sz="1800" dirty="0"/>
                    </a:p>
                  </a:txBody>
                  <a:tcPr/>
                </a:tc>
              </a:tr>
              <a:tr h="391267">
                <a:tc>
                  <a:txBody>
                    <a:bodyPr/>
                    <a:lstStyle/>
                    <a:p>
                      <a:r>
                        <a:rPr lang="de-DE" sz="1800" dirty="0" smtClean="0"/>
                        <a:t>…</a:t>
                      </a:r>
                      <a:endParaRPr lang="de-DE" sz="1800" dirty="0"/>
                    </a:p>
                  </a:txBody>
                  <a:tcPr/>
                </a:tc>
                <a:tc>
                  <a:txBody>
                    <a:bodyPr/>
                    <a:lstStyle/>
                    <a:p>
                      <a:endParaRPr lang="de-DE" sz="1800" dirty="0"/>
                    </a:p>
                  </a:txBody>
                  <a:tcPr/>
                </a:tc>
                <a:tc>
                  <a:txBody>
                    <a:bodyPr/>
                    <a:lstStyle/>
                    <a:p>
                      <a:endParaRPr lang="de-DE" sz="1800"/>
                    </a:p>
                  </a:txBody>
                  <a:tcPr/>
                </a:tc>
                <a:tc>
                  <a:txBody>
                    <a:bodyPr/>
                    <a:lstStyle/>
                    <a:p>
                      <a:endParaRPr lang="de-DE" sz="1800"/>
                    </a:p>
                  </a:txBody>
                  <a:tcPr/>
                </a:tc>
                <a:tc>
                  <a:txBody>
                    <a:bodyPr/>
                    <a:lstStyle/>
                    <a:p>
                      <a:endParaRPr lang="de-DE" sz="1800" dirty="0"/>
                    </a:p>
                  </a:txBody>
                  <a:tcPr/>
                </a:tc>
              </a:tr>
            </a:tbl>
          </a:graphicData>
        </a:graphic>
      </p:graphicFrame>
      <p:sp>
        <p:nvSpPr>
          <p:cNvPr id="6" name="Inhaltsplatzhalter 2"/>
          <p:cNvSpPr txBox="1">
            <a:spLocks/>
          </p:cNvSpPr>
          <p:nvPr/>
        </p:nvSpPr>
        <p:spPr bwMode="auto">
          <a:xfrm>
            <a:off x="684000" y="6093296"/>
            <a:ext cx="7776000" cy="5417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lang="de-DE" sz="1800" baseline="0" noProof="0">
                <a:solidFill>
                  <a:schemeClr val="tx2"/>
                </a:solidFill>
                <a:latin typeface="+mn-lt"/>
                <a:ea typeface="+mn-ea"/>
                <a:cs typeface="+mn-cs"/>
              </a:defRPr>
            </a:lvl1pPr>
            <a:lvl2pPr marL="360000" indent="-360000" algn="l" rtl="0" eaLnBrk="1" fontAlgn="base" hangingPunct="1">
              <a:spcBef>
                <a:spcPts val="400"/>
              </a:spcBef>
              <a:spcAft>
                <a:spcPts val="800"/>
              </a:spcAft>
              <a:buClr>
                <a:srgbClr val="C80F0F"/>
              </a:buClr>
              <a:buFont typeface="Arial" pitchFamily="34" charset="0"/>
              <a:buChar char="•"/>
              <a:tabLst>
                <a:tab pos="2190750" algn="l"/>
              </a:tabLst>
              <a:defRPr lang="de-DE" sz="1800" noProof="0">
                <a:solidFill>
                  <a:schemeClr val="tx2"/>
                </a:solidFill>
                <a:latin typeface="+mn-lt"/>
              </a:defRPr>
            </a:lvl2pPr>
            <a:lvl3pPr marL="720000" indent="-360000" algn="l" rtl="0" eaLnBrk="1" fontAlgn="base" hangingPunct="1">
              <a:spcBef>
                <a:spcPts val="400"/>
              </a:spcBef>
              <a:spcAft>
                <a:spcPts val="800"/>
              </a:spcAft>
              <a:buClr>
                <a:schemeClr val="tx2"/>
              </a:buClr>
              <a:buFont typeface="Arial" pitchFamily="34" charset="0"/>
              <a:buChar char="•"/>
              <a:tabLst>
                <a:tab pos="2190750" algn="l"/>
              </a:tabLst>
              <a:defRPr lang="de-DE" sz="1800" baseline="0" noProof="0">
                <a:solidFill>
                  <a:schemeClr val="tx2"/>
                </a:solidFill>
                <a:latin typeface="+mn-lt"/>
              </a:defRPr>
            </a:lvl3pPr>
            <a:lvl4pPr marL="1080000" indent="-360000" algn="l" rtl="0" eaLnBrk="1" fontAlgn="base" hangingPunct="1">
              <a:spcBef>
                <a:spcPts val="400"/>
              </a:spcBef>
              <a:spcAft>
                <a:spcPts val="800"/>
              </a:spcAft>
              <a:buClr>
                <a:schemeClr val="tx2"/>
              </a:buClr>
              <a:buFont typeface="Arial" pitchFamily="34" charset="0"/>
              <a:buChar char="•"/>
              <a:tabLst>
                <a:tab pos="2190750" algn="l"/>
              </a:tabLst>
              <a:defRPr lang="de-DE" sz="1800" baseline="0" noProof="0">
                <a:solidFill>
                  <a:schemeClr val="tx2"/>
                </a:solidFill>
                <a:latin typeface="+mn-lt"/>
              </a:defRPr>
            </a:lvl4pPr>
            <a:lvl5pPr marL="144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5pPr>
            <a:lvl6pPr marL="180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6pPr>
            <a:lvl7pPr marL="216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7pPr>
            <a:lvl8pPr marL="252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8pPr>
            <a:lvl9pPr marL="288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9pPr>
          </a:lstStyle>
          <a:p>
            <a:pPr marL="285750" indent="-285750">
              <a:buFont typeface="Arial" panose="020B0604020202020204" pitchFamily="34" charset="0"/>
              <a:buChar char="•"/>
            </a:pPr>
            <a:r>
              <a:rPr lang="en-GB" altLang="de-DE" dirty="0"/>
              <a:t>O</a:t>
            </a:r>
            <a:r>
              <a:rPr lang="en-GB" altLang="de-DE" dirty="0" smtClean="0"/>
              <a:t>ther steps / milestones important </a:t>
            </a:r>
            <a:r>
              <a:rPr lang="en-GB" altLang="de-DE" dirty="0"/>
              <a:t>to your </a:t>
            </a:r>
            <a:r>
              <a:rPr lang="en-GB" altLang="de-DE" dirty="0" smtClean="0"/>
              <a:t>country</a:t>
            </a:r>
            <a:endParaRPr lang="en-GB" altLang="de-DE" dirty="0"/>
          </a:p>
          <a:p>
            <a:pPr lvl="1"/>
            <a:endParaRPr lang="en-GB" altLang="de-DE" kern="0" dirty="0" smtClean="0"/>
          </a:p>
          <a:p>
            <a:endParaRPr lang="en-GB" altLang="de-DE" kern="0" dirty="0" smtClean="0"/>
          </a:p>
        </p:txBody>
      </p:sp>
    </p:spTree>
    <p:extLst>
      <p:ext uri="{BB962C8B-B14F-4D97-AF65-F5344CB8AC3E}">
        <p14:creationId xmlns:p14="http://schemas.microsoft.com/office/powerpoint/2010/main" val="1611593999"/>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el 1"/>
          <p:cNvSpPr>
            <a:spLocks noGrp="1"/>
          </p:cNvSpPr>
          <p:nvPr>
            <p:ph type="title"/>
          </p:nvPr>
        </p:nvSpPr>
        <p:spPr>
          <a:xfrm>
            <a:off x="683568" y="1124744"/>
            <a:ext cx="7776000" cy="617928"/>
          </a:xfrm>
        </p:spPr>
        <p:txBody>
          <a:bodyPr/>
          <a:lstStyle/>
          <a:p>
            <a:r>
              <a:rPr lang="en-GB" altLang="de-DE" sz="2800" dirty="0" smtClean="0"/>
              <a:t>Roadmap skeleton: Focus on outputs</a:t>
            </a:r>
            <a:endParaRPr lang="en-GB" altLang="de-DE" sz="2800" dirty="0" smtClean="0">
              <a:solidFill>
                <a:schemeClr val="accent3"/>
              </a:solidFill>
            </a:endParaRPr>
          </a:p>
        </p:txBody>
      </p:sp>
      <p:graphicFrame>
        <p:nvGraphicFramePr>
          <p:cNvPr id="4" name="Inhaltsplatzhalter 3"/>
          <p:cNvGraphicFramePr>
            <a:graphicFrameLocks noGrp="1"/>
          </p:cNvGraphicFramePr>
          <p:nvPr>
            <p:ph idx="1"/>
            <p:extLst>
              <p:ext uri="{D42A27DB-BD31-4B8C-83A1-F6EECF244321}">
                <p14:modId xmlns:p14="http://schemas.microsoft.com/office/powerpoint/2010/main" val="613353737"/>
              </p:ext>
            </p:extLst>
          </p:nvPr>
        </p:nvGraphicFramePr>
        <p:xfrm>
          <a:off x="467544" y="1916833"/>
          <a:ext cx="8424936" cy="4809709"/>
        </p:xfrm>
        <a:graphic>
          <a:graphicData uri="http://schemas.openxmlformats.org/drawingml/2006/table">
            <a:tbl>
              <a:tblPr firstRow="1" bandRow="1">
                <a:tableStyleId>{F5AB1C69-6EDB-4FF4-983F-18BD219EF322}</a:tableStyleId>
              </a:tblPr>
              <a:tblGrid>
                <a:gridCol w="1403689"/>
                <a:gridCol w="1188599"/>
                <a:gridCol w="1152128"/>
                <a:gridCol w="1248264"/>
                <a:gridCol w="1200008"/>
                <a:gridCol w="1080120"/>
                <a:gridCol w="1152128"/>
              </a:tblGrid>
              <a:tr h="864095">
                <a:tc>
                  <a:txBody>
                    <a:bodyPr/>
                    <a:lstStyle/>
                    <a:p>
                      <a:r>
                        <a:rPr lang="de-DE" sz="1600" dirty="0" err="1" smtClean="0">
                          <a:solidFill>
                            <a:schemeClr val="bg1"/>
                          </a:solidFill>
                        </a:rPr>
                        <a:t>Workstream</a:t>
                      </a:r>
                      <a:endParaRPr lang="de-DE" sz="1600" dirty="0">
                        <a:solidFill>
                          <a:schemeClr val="bg1"/>
                        </a:solidFill>
                      </a:endParaRPr>
                    </a:p>
                  </a:txBody>
                  <a:tcPr>
                    <a:solidFill>
                      <a:schemeClr val="accent3"/>
                    </a:solidFill>
                  </a:tcPr>
                </a:tc>
                <a:tc>
                  <a:txBody>
                    <a:bodyPr/>
                    <a:lstStyle/>
                    <a:p>
                      <a:r>
                        <a:rPr lang="de-DE" sz="1600" dirty="0" err="1" smtClean="0"/>
                        <a:t>Specific</a:t>
                      </a:r>
                      <a:r>
                        <a:rPr lang="de-DE" sz="1600" dirty="0" smtClean="0"/>
                        <a:t> </a:t>
                      </a:r>
                      <a:r>
                        <a:rPr lang="de-DE" sz="1600" dirty="0" err="1" smtClean="0"/>
                        <a:t>objectives</a:t>
                      </a:r>
                      <a:endParaRPr lang="de-DE"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smtClean="0"/>
                        <a:t>Activities</a:t>
                      </a:r>
                    </a:p>
                    <a:p>
                      <a:endParaRPr lang="de-DE"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smtClean="0"/>
                        <a:t>Responsi-bility</a:t>
                      </a:r>
                    </a:p>
                    <a:p>
                      <a:endParaRPr lang="de-DE"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smtClean="0"/>
                        <a:t>Other resources</a:t>
                      </a:r>
                    </a:p>
                    <a:p>
                      <a:endParaRPr lang="de-DE"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smtClean="0"/>
                        <a:t>Deadline</a:t>
                      </a:r>
                    </a:p>
                    <a:p>
                      <a:r>
                        <a:rPr lang="de-DE" sz="1600" baseline="0" smtClean="0"/>
                        <a:t> </a:t>
                      </a:r>
                      <a:endParaRPr lang="de-DE" sz="1600" dirty="0"/>
                    </a:p>
                  </a:txBody>
                  <a:tcPr/>
                </a:tc>
                <a:tc>
                  <a:txBody>
                    <a:bodyPr/>
                    <a:lstStyle/>
                    <a:p>
                      <a:r>
                        <a:rPr lang="de-DE" sz="1600" smtClean="0"/>
                        <a:t>Comment</a:t>
                      </a:r>
                      <a:endParaRPr lang="de-DE" sz="1600" dirty="0"/>
                    </a:p>
                  </a:txBody>
                  <a:tcPr/>
                </a:tc>
              </a:tr>
              <a:tr h="43204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b="1" smtClean="0"/>
                        <a:t>Planning</a:t>
                      </a:r>
                    </a:p>
                  </a:txBody>
                  <a:tcPr>
                    <a:solidFill>
                      <a:srgbClr val="C7D5DF"/>
                    </a:solidFill>
                  </a:tcPr>
                </a:tc>
                <a:tc>
                  <a:txBody>
                    <a:bodyPr/>
                    <a:lstStyle/>
                    <a:p>
                      <a:endParaRPr lang="de-DE" sz="1600" dirty="0"/>
                    </a:p>
                  </a:txBody>
                  <a:tcPr>
                    <a:solidFill>
                      <a:srgbClr val="C7D5DF"/>
                    </a:solidFill>
                  </a:tcPr>
                </a:tc>
                <a:tc>
                  <a:txBody>
                    <a:bodyPr/>
                    <a:lstStyle/>
                    <a:p>
                      <a:endParaRPr lang="de-DE" sz="1600" dirty="0"/>
                    </a:p>
                  </a:txBody>
                  <a:tcPr>
                    <a:solidFill>
                      <a:srgbClr val="C7D5DF"/>
                    </a:solidFill>
                  </a:tcPr>
                </a:tc>
                <a:tc>
                  <a:txBody>
                    <a:bodyPr/>
                    <a:lstStyle/>
                    <a:p>
                      <a:endParaRPr lang="de-DE" sz="1600" dirty="0"/>
                    </a:p>
                  </a:txBody>
                  <a:tcPr>
                    <a:solidFill>
                      <a:srgbClr val="C7D5DF"/>
                    </a:solidFill>
                  </a:tcPr>
                </a:tc>
                <a:tc>
                  <a:txBody>
                    <a:bodyPr/>
                    <a:lstStyle/>
                    <a:p>
                      <a:endParaRPr lang="de-DE" sz="1600" dirty="0"/>
                    </a:p>
                  </a:txBody>
                  <a:tcPr>
                    <a:solidFill>
                      <a:srgbClr val="C7D5DF"/>
                    </a:solidFill>
                  </a:tcPr>
                </a:tc>
                <a:tc>
                  <a:txBody>
                    <a:bodyPr/>
                    <a:lstStyle/>
                    <a:p>
                      <a:endParaRPr lang="de-DE" sz="1600" dirty="0"/>
                    </a:p>
                  </a:txBody>
                  <a:tcPr>
                    <a:solidFill>
                      <a:srgbClr val="C7D5DF"/>
                    </a:solidFill>
                  </a:tcPr>
                </a:tc>
                <a:tc>
                  <a:txBody>
                    <a:bodyPr/>
                    <a:lstStyle/>
                    <a:p>
                      <a:endParaRPr lang="de-DE" sz="1600" dirty="0"/>
                    </a:p>
                  </a:txBody>
                  <a:tcPr>
                    <a:solidFill>
                      <a:srgbClr val="C7D5DF"/>
                    </a:solidFill>
                  </a:tcPr>
                </a:tc>
              </a:tr>
              <a:tr h="356984">
                <a:tc>
                  <a:txBody>
                    <a:bodyPr/>
                    <a:lstStyle/>
                    <a:p>
                      <a:endParaRPr lang="de-DE" sz="1600" b="1" dirty="0"/>
                    </a:p>
                  </a:txBody>
                  <a:tcPr>
                    <a:solidFill>
                      <a:srgbClr val="C7D5DF"/>
                    </a:solidFill>
                  </a:tcPr>
                </a:tc>
                <a:tc>
                  <a:txBody>
                    <a:bodyPr/>
                    <a:lstStyle/>
                    <a:p>
                      <a:endParaRPr lang="de-DE" sz="1600" dirty="0"/>
                    </a:p>
                  </a:txBody>
                  <a:tcPr>
                    <a:solidFill>
                      <a:srgbClr val="C7D5DF"/>
                    </a:solidFill>
                  </a:tcPr>
                </a:tc>
                <a:tc>
                  <a:txBody>
                    <a:bodyPr/>
                    <a:lstStyle/>
                    <a:p>
                      <a:endParaRPr lang="de-DE" sz="1600" dirty="0"/>
                    </a:p>
                  </a:txBody>
                  <a:tcPr>
                    <a:solidFill>
                      <a:srgbClr val="C7D5DF"/>
                    </a:solidFill>
                  </a:tcPr>
                </a:tc>
                <a:tc>
                  <a:txBody>
                    <a:bodyPr/>
                    <a:lstStyle/>
                    <a:p>
                      <a:endParaRPr lang="de-DE" sz="1600" dirty="0"/>
                    </a:p>
                  </a:txBody>
                  <a:tcPr>
                    <a:solidFill>
                      <a:srgbClr val="C7D5DF"/>
                    </a:solidFill>
                  </a:tcPr>
                </a:tc>
                <a:tc>
                  <a:txBody>
                    <a:bodyPr/>
                    <a:lstStyle/>
                    <a:p>
                      <a:endParaRPr lang="de-DE" sz="1600" dirty="0"/>
                    </a:p>
                  </a:txBody>
                  <a:tcPr>
                    <a:solidFill>
                      <a:srgbClr val="C7D5DF"/>
                    </a:solidFill>
                  </a:tcPr>
                </a:tc>
                <a:tc>
                  <a:txBody>
                    <a:bodyPr/>
                    <a:lstStyle/>
                    <a:p>
                      <a:endParaRPr lang="de-DE" sz="1600"/>
                    </a:p>
                  </a:txBody>
                  <a:tcPr>
                    <a:solidFill>
                      <a:srgbClr val="C7D5DF"/>
                    </a:solidFill>
                  </a:tcPr>
                </a:tc>
                <a:tc>
                  <a:txBody>
                    <a:bodyPr/>
                    <a:lstStyle/>
                    <a:p>
                      <a:endParaRPr lang="de-DE" sz="1600"/>
                    </a:p>
                  </a:txBody>
                  <a:tcPr>
                    <a:solidFill>
                      <a:srgbClr val="C7D5DF"/>
                    </a:solidFill>
                  </a:tcPr>
                </a:tc>
              </a:tr>
              <a:tr h="427106">
                <a:tc>
                  <a:txBody>
                    <a:bodyPr/>
                    <a:lstStyle/>
                    <a:p>
                      <a:endParaRPr lang="de-DE" sz="1600" b="1" dirty="0"/>
                    </a:p>
                  </a:txBody>
                  <a:tcPr>
                    <a:solidFill>
                      <a:srgbClr val="C7D5DF"/>
                    </a:solidFill>
                  </a:tcPr>
                </a:tc>
                <a:tc>
                  <a:txBody>
                    <a:bodyPr/>
                    <a:lstStyle/>
                    <a:p>
                      <a:endParaRPr lang="de-DE" sz="1600" dirty="0"/>
                    </a:p>
                  </a:txBody>
                  <a:tcPr>
                    <a:solidFill>
                      <a:srgbClr val="C7D5DF"/>
                    </a:solidFill>
                  </a:tcPr>
                </a:tc>
                <a:tc>
                  <a:txBody>
                    <a:bodyPr/>
                    <a:lstStyle/>
                    <a:p>
                      <a:endParaRPr lang="de-DE" sz="1600" dirty="0"/>
                    </a:p>
                  </a:txBody>
                  <a:tcPr>
                    <a:solidFill>
                      <a:srgbClr val="C7D5DF"/>
                    </a:solidFill>
                  </a:tcPr>
                </a:tc>
                <a:tc>
                  <a:txBody>
                    <a:bodyPr/>
                    <a:lstStyle/>
                    <a:p>
                      <a:endParaRPr lang="de-DE" sz="1600" dirty="0"/>
                    </a:p>
                  </a:txBody>
                  <a:tcPr>
                    <a:solidFill>
                      <a:srgbClr val="C7D5DF"/>
                    </a:solidFill>
                  </a:tcPr>
                </a:tc>
                <a:tc>
                  <a:txBody>
                    <a:bodyPr/>
                    <a:lstStyle/>
                    <a:p>
                      <a:endParaRPr lang="de-DE" sz="1600" dirty="0"/>
                    </a:p>
                  </a:txBody>
                  <a:tcPr>
                    <a:solidFill>
                      <a:srgbClr val="C7D5DF"/>
                    </a:solidFill>
                  </a:tcPr>
                </a:tc>
                <a:tc>
                  <a:txBody>
                    <a:bodyPr/>
                    <a:lstStyle/>
                    <a:p>
                      <a:endParaRPr lang="de-DE" sz="1600"/>
                    </a:p>
                  </a:txBody>
                  <a:tcPr>
                    <a:solidFill>
                      <a:srgbClr val="C7D5DF"/>
                    </a:solidFill>
                  </a:tcPr>
                </a:tc>
                <a:tc>
                  <a:txBody>
                    <a:bodyPr/>
                    <a:lstStyle/>
                    <a:p>
                      <a:endParaRPr lang="de-DE" sz="1600"/>
                    </a:p>
                  </a:txBody>
                  <a:tcPr>
                    <a:solidFill>
                      <a:srgbClr val="C7D5DF"/>
                    </a:solidFill>
                  </a:tcPr>
                </a:tc>
              </a:tr>
              <a:tr h="58406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b="1" smtClean="0"/>
                        <a:t>Implementa-tion</a:t>
                      </a:r>
                    </a:p>
                  </a:txBody>
                  <a:tcPr>
                    <a:solidFill>
                      <a:srgbClr val="E7EDF7"/>
                    </a:solidFill>
                  </a:tcPr>
                </a:tc>
                <a:tc>
                  <a:txBody>
                    <a:bodyPr/>
                    <a:lstStyle/>
                    <a:p>
                      <a:endParaRPr lang="de-DE" sz="1600" dirty="0"/>
                    </a:p>
                  </a:txBody>
                  <a:tcPr>
                    <a:solidFill>
                      <a:srgbClr val="E7EDF7"/>
                    </a:solidFill>
                  </a:tcPr>
                </a:tc>
                <a:tc>
                  <a:txBody>
                    <a:bodyPr/>
                    <a:lstStyle/>
                    <a:p>
                      <a:endParaRPr lang="en-GB" dirty="0"/>
                    </a:p>
                  </a:txBody>
                  <a:tcPr>
                    <a:solidFill>
                      <a:srgbClr val="E7EDF7"/>
                    </a:solidFill>
                  </a:tcPr>
                </a:tc>
                <a:tc>
                  <a:txBody>
                    <a:bodyPr/>
                    <a:lstStyle/>
                    <a:p>
                      <a:endParaRPr lang="de-DE" sz="1600" dirty="0"/>
                    </a:p>
                  </a:txBody>
                  <a:tcPr>
                    <a:solidFill>
                      <a:srgbClr val="E7EDF7"/>
                    </a:solidFill>
                  </a:tcPr>
                </a:tc>
                <a:tc>
                  <a:txBody>
                    <a:bodyPr/>
                    <a:lstStyle/>
                    <a:p>
                      <a:endParaRPr lang="de-DE" sz="1600" dirty="0"/>
                    </a:p>
                  </a:txBody>
                  <a:tcPr>
                    <a:solidFill>
                      <a:srgbClr val="E7EDF7"/>
                    </a:solidFill>
                  </a:tcPr>
                </a:tc>
                <a:tc>
                  <a:txBody>
                    <a:bodyPr/>
                    <a:lstStyle/>
                    <a:p>
                      <a:endParaRPr lang="de-DE" sz="1600"/>
                    </a:p>
                  </a:txBody>
                  <a:tcPr>
                    <a:solidFill>
                      <a:srgbClr val="E7EDF7"/>
                    </a:solidFill>
                  </a:tcPr>
                </a:tc>
                <a:tc>
                  <a:txBody>
                    <a:bodyPr/>
                    <a:lstStyle/>
                    <a:p>
                      <a:endParaRPr lang="de-DE" sz="1600"/>
                    </a:p>
                  </a:txBody>
                  <a:tcPr>
                    <a:solidFill>
                      <a:srgbClr val="E7EDF7"/>
                    </a:solidFill>
                  </a:tcPr>
                </a:tc>
              </a:tr>
              <a:tr h="427106">
                <a:tc>
                  <a:txBody>
                    <a:bodyPr/>
                    <a:lstStyle/>
                    <a:p>
                      <a:endParaRPr lang="de-DE" sz="1600" b="1" dirty="0"/>
                    </a:p>
                  </a:txBody>
                  <a:tcPr>
                    <a:solidFill>
                      <a:srgbClr val="E7EDF7"/>
                    </a:solidFill>
                  </a:tcPr>
                </a:tc>
                <a:tc>
                  <a:txBody>
                    <a:bodyPr/>
                    <a:lstStyle/>
                    <a:p>
                      <a:endParaRPr lang="de-DE" sz="1600" dirty="0"/>
                    </a:p>
                  </a:txBody>
                  <a:tcPr>
                    <a:solidFill>
                      <a:srgbClr val="E7EDF7"/>
                    </a:solidFill>
                  </a:tcPr>
                </a:tc>
                <a:tc>
                  <a:txBody>
                    <a:bodyPr/>
                    <a:lstStyle/>
                    <a:p>
                      <a:endParaRPr lang="en-GB" dirty="0"/>
                    </a:p>
                  </a:txBody>
                  <a:tcPr>
                    <a:solidFill>
                      <a:srgbClr val="E7EDF7"/>
                    </a:solidFill>
                  </a:tcPr>
                </a:tc>
                <a:tc>
                  <a:txBody>
                    <a:bodyPr/>
                    <a:lstStyle/>
                    <a:p>
                      <a:endParaRPr lang="de-DE" sz="1600" dirty="0"/>
                    </a:p>
                  </a:txBody>
                  <a:tcPr>
                    <a:solidFill>
                      <a:srgbClr val="E7EDF7"/>
                    </a:solidFill>
                  </a:tcPr>
                </a:tc>
                <a:tc>
                  <a:txBody>
                    <a:bodyPr/>
                    <a:lstStyle/>
                    <a:p>
                      <a:endParaRPr lang="de-DE" sz="1600" dirty="0"/>
                    </a:p>
                  </a:txBody>
                  <a:tcPr>
                    <a:solidFill>
                      <a:srgbClr val="E7EDF7"/>
                    </a:solidFill>
                  </a:tcPr>
                </a:tc>
                <a:tc>
                  <a:txBody>
                    <a:bodyPr/>
                    <a:lstStyle/>
                    <a:p>
                      <a:endParaRPr lang="de-DE" sz="1600" dirty="0"/>
                    </a:p>
                  </a:txBody>
                  <a:tcPr>
                    <a:solidFill>
                      <a:srgbClr val="E7EDF7"/>
                    </a:solidFill>
                  </a:tcPr>
                </a:tc>
                <a:tc>
                  <a:txBody>
                    <a:bodyPr/>
                    <a:lstStyle/>
                    <a:p>
                      <a:endParaRPr lang="de-DE" sz="1600" dirty="0"/>
                    </a:p>
                  </a:txBody>
                  <a:tcPr>
                    <a:solidFill>
                      <a:srgbClr val="E7EDF7"/>
                    </a:solidFill>
                  </a:tcPr>
                </a:tc>
              </a:tr>
              <a:tr h="427106">
                <a:tc>
                  <a:txBody>
                    <a:bodyPr/>
                    <a:lstStyle/>
                    <a:p>
                      <a:endParaRPr lang="de-DE" sz="1600" b="1" dirty="0"/>
                    </a:p>
                  </a:txBody>
                  <a:tcPr>
                    <a:solidFill>
                      <a:srgbClr val="E7EDF7"/>
                    </a:solidFill>
                  </a:tcPr>
                </a:tc>
                <a:tc>
                  <a:txBody>
                    <a:bodyPr/>
                    <a:lstStyle/>
                    <a:p>
                      <a:endParaRPr lang="de-DE" sz="1600" dirty="0"/>
                    </a:p>
                  </a:txBody>
                  <a:tcPr>
                    <a:solidFill>
                      <a:srgbClr val="E7EDF7"/>
                    </a:solidFill>
                  </a:tcPr>
                </a:tc>
                <a:tc>
                  <a:txBody>
                    <a:bodyPr/>
                    <a:lstStyle/>
                    <a:p>
                      <a:endParaRPr lang="en-GB"/>
                    </a:p>
                  </a:txBody>
                  <a:tcPr>
                    <a:solidFill>
                      <a:srgbClr val="E7EDF7"/>
                    </a:solidFill>
                  </a:tcPr>
                </a:tc>
                <a:tc>
                  <a:txBody>
                    <a:bodyPr/>
                    <a:lstStyle/>
                    <a:p>
                      <a:endParaRPr lang="de-DE" sz="1600"/>
                    </a:p>
                  </a:txBody>
                  <a:tcPr>
                    <a:solidFill>
                      <a:srgbClr val="E7EDF7"/>
                    </a:solidFill>
                  </a:tcPr>
                </a:tc>
                <a:tc>
                  <a:txBody>
                    <a:bodyPr/>
                    <a:lstStyle/>
                    <a:p>
                      <a:endParaRPr lang="de-DE" sz="1600" dirty="0"/>
                    </a:p>
                  </a:txBody>
                  <a:tcPr>
                    <a:solidFill>
                      <a:srgbClr val="E7EDF7"/>
                    </a:solidFill>
                  </a:tcPr>
                </a:tc>
                <a:tc>
                  <a:txBody>
                    <a:bodyPr/>
                    <a:lstStyle/>
                    <a:p>
                      <a:endParaRPr lang="de-DE" sz="1600" dirty="0"/>
                    </a:p>
                  </a:txBody>
                  <a:tcPr>
                    <a:solidFill>
                      <a:srgbClr val="E7EDF7"/>
                    </a:solidFill>
                  </a:tcPr>
                </a:tc>
                <a:tc>
                  <a:txBody>
                    <a:bodyPr/>
                    <a:lstStyle/>
                    <a:p>
                      <a:endParaRPr lang="de-DE" sz="1600" dirty="0"/>
                    </a:p>
                  </a:txBody>
                  <a:tcPr>
                    <a:solidFill>
                      <a:srgbClr val="E7EDF7"/>
                    </a:solidFill>
                  </a:tcPr>
                </a:tc>
              </a:tr>
              <a:tr h="43699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b="1" smtClean="0"/>
                        <a:t>Financing</a:t>
                      </a:r>
                    </a:p>
                  </a:txBody>
                  <a:tcPr>
                    <a:solidFill>
                      <a:srgbClr val="CBDAE5"/>
                    </a:solidFill>
                  </a:tcPr>
                </a:tc>
                <a:tc>
                  <a:txBody>
                    <a:bodyPr/>
                    <a:lstStyle/>
                    <a:p>
                      <a:endParaRPr lang="de-DE" sz="1600" dirty="0"/>
                    </a:p>
                  </a:txBody>
                  <a:tcPr>
                    <a:solidFill>
                      <a:srgbClr val="CBDAE5"/>
                    </a:solidFill>
                  </a:tcPr>
                </a:tc>
                <a:tc>
                  <a:txBody>
                    <a:bodyPr/>
                    <a:lstStyle/>
                    <a:p>
                      <a:endParaRPr lang="en-GB"/>
                    </a:p>
                  </a:txBody>
                  <a:tcPr>
                    <a:solidFill>
                      <a:srgbClr val="CBDAE5"/>
                    </a:solidFill>
                  </a:tcPr>
                </a:tc>
                <a:tc>
                  <a:txBody>
                    <a:bodyPr/>
                    <a:lstStyle/>
                    <a:p>
                      <a:endParaRPr lang="de-DE" sz="1600"/>
                    </a:p>
                  </a:txBody>
                  <a:tcPr>
                    <a:solidFill>
                      <a:srgbClr val="CBDAE5"/>
                    </a:solidFill>
                  </a:tcPr>
                </a:tc>
                <a:tc>
                  <a:txBody>
                    <a:bodyPr/>
                    <a:lstStyle/>
                    <a:p>
                      <a:endParaRPr lang="de-DE" sz="1600" dirty="0"/>
                    </a:p>
                  </a:txBody>
                  <a:tcPr>
                    <a:solidFill>
                      <a:srgbClr val="CBDAE5"/>
                    </a:solidFill>
                  </a:tcPr>
                </a:tc>
                <a:tc>
                  <a:txBody>
                    <a:bodyPr/>
                    <a:lstStyle/>
                    <a:p>
                      <a:endParaRPr lang="de-DE" sz="1600" dirty="0"/>
                    </a:p>
                  </a:txBody>
                  <a:tcPr>
                    <a:solidFill>
                      <a:srgbClr val="CBDAE5"/>
                    </a:solidFill>
                  </a:tcPr>
                </a:tc>
                <a:tc>
                  <a:txBody>
                    <a:bodyPr/>
                    <a:lstStyle/>
                    <a:p>
                      <a:endParaRPr lang="de-DE" sz="1600" dirty="0"/>
                    </a:p>
                  </a:txBody>
                  <a:tcPr>
                    <a:solidFill>
                      <a:srgbClr val="CBDAE5"/>
                    </a:solidFill>
                  </a:tcPr>
                </a:tc>
              </a:tr>
              <a:tr h="427106">
                <a:tc>
                  <a:txBody>
                    <a:bodyPr/>
                    <a:lstStyle/>
                    <a:p>
                      <a:endParaRPr lang="de-DE" sz="1600" dirty="0"/>
                    </a:p>
                  </a:txBody>
                  <a:tcPr>
                    <a:solidFill>
                      <a:srgbClr val="CBDAE5"/>
                    </a:solidFill>
                  </a:tcPr>
                </a:tc>
                <a:tc>
                  <a:txBody>
                    <a:bodyPr/>
                    <a:lstStyle/>
                    <a:p>
                      <a:endParaRPr lang="de-DE" sz="1600" dirty="0"/>
                    </a:p>
                  </a:txBody>
                  <a:tcPr>
                    <a:solidFill>
                      <a:srgbClr val="CBDAE5"/>
                    </a:solidFill>
                  </a:tcPr>
                </a:tc>
                <a:tc>
                  <a:txBody>
                    <a:bodyPr/>
                    <a:lstStyle/>
                    <a:p>
                      <a:endParaRPr lang="en-GB"/>
                    </a:p>
                  </a:txBody>
                  <a:tcPr>
                    <a:solidFill>
                      <a:srgbClr val="CBDAE5"/>
                    </a:solidFill>
                  </a:tcPr>
                </a:tc>
                <a:tc>
                  <a:txBody>
                    <a:bodyPr/>
                    <a:lstStyle/>
                    <a:p>
                      <a:endParaRPr lang="de-DE" sz="1600"/>
                    </a:p>
                  </a:txBody>
                  <a:tcPr>
                    <a:solidFill>
                      <a:srgbClr val="CBDAE5"/>
                    </a:solidFill>
                  </a:tcPr>
                </a:tc>
                <a:tc>
                  <a:txBody>
                    <a:bodyPr/>
                    <a:lstStyle/>
                    <a:p>
                      <a:endParaRPr lang="de-DE" sz="1600"/>
                    </a:p>
                  </a:txBody>
                  <a:tcPr>
                    <a:solidFill>
                      <a:srgbClr val="CBDAE5"/>
                    </a:solidFill>
                  </a:tcPr>
                </a:tc>
                <a:tc>
                  <a:txBody>
                    <a:bodyPr/>
                    <a:lstStyle/>
                    <a:p>
                      <a:endParaRPr lang="de-DE" sz="1600" dirty="0"/>
                    </a:p>
                  </a:txBody>
                  <a:tcPr>
                    <a:solidFill>
                      <a:srgbClr val="CBDAE5"/>
                    </a:solidFill>
                  </a:tcPr>
                </a:tc>
                <a:tc>
                  <a:txBody>
                    <a:bodyPr/>
                    <a:lstStyle/>
                    <a:p>
                      <a:endParaRPr lang="de-DE" sz="1600" dirty="0"/>
                    </a:p>
                  </a:txBody>
                  <a:tcPr>
                    <a:solidFill>
                      <a:srgbClr val="CBDAE5"/>
                    </a:solidFill>
                  </a:tcPr>
                </a:tc>
              </a:tr>
              <a:tr h="427106">
                <a:tc>
                  <a:txBody>
                    <a:bodyPr/>
                    <a:lstStyle/>
                    <a:p>
                      <a:endParaRPr lang="de-DE" sz="1600" dirty="0"/>
                    </a:p>
                  </a:txBody>
                  <a:tcPr>
                    <a:solidFill>
                      <a:srgbClr val="CBDAE5"/>
                    </a:solidFill>
                  </a:tcPr>
                </a:tc>
                <a:tc>
                  <a:txBody>
                    <a:bodyPr/>
                    <a:lstStyle/>
                    <a:p>
                      <a:endParaRPr lang="de-DE" sz="1600" dirty="0"/>
                    </a:p>
                  </a:txBody>
                  <a:tcPr>
                    <a:solidFill>
                      <a:srgbClr val="CBDAE5"/>
                    </a:solidFill>
                  </a:tcPr>
                </a:tc>
                <a:tc>
                  <a:txBody>
                    <a:bodyPr/>
                    <a:lstStyle/>
                    <a:p>
                      <a:endParaRPr lang="en-GB"/>
                    </a:p>
                  </a:txBody>
                  <a:tcPr>
                    <a:solidFill>
                      <a:srgbClr val="CBDAE5"/>
                    </a:solidFill>
                  </a:tcPr>
                </a:tc>
                <a:tc>
                  <a:txBody>
                    <a:bodyPr/>
                    <a:lstStyle/>
                    <a:p>
                      <a:endParaRPr lang="de-DE" sz="1600"/>
                    </a:p>
                  </a:txBody>
                  <a:tcPr>
                    <a:solidFill>
                      <a:srgbClr val="CBDAE5"/>
                    </a:solidFill>
                  </a:tcPr>
                </a:tc>
                <a:tc>
                  <a:txBody>
                    <a:bodyPr/>
                    <a:lstStyle/>
                    <a:p>
                      <a:endParaRPr lang="de-DE" sz="1600"/>
                    </a:p>
                  </a:txBody>
                  <a:tcPr>
                    <a:solidFill>
                      <a:srgbClr val="CBDAE5"/>
                    </a:solidFill>
                  </a:tcPr>
                </a:tc>
                <a:tc>
                  <a:txBody>
                    <a:bodyPr/>
                    <a:lstStyle/>
                    <a:p>
                      <a:endParaRPr lang="de-DE" sz="1600" dirty="0"/>
                    </a:p>
                  </a:txBody>
                  <a:tcPr>
                    <a:solidFill>
                      <a:srgbClr val="CBDAE5"/>
                    </a:solidFill>
                  </a:tcPr>
                </a:tc>
                <a:tc>
                  <a:txBody>
                    <a:bodyPr/>
                    <a:lstStyle/>
                    <a:p>
                      <a:endParaRPr lang="de-DE" sz="1600" dirty="0"/>
                    </a:p>
                  </a:txBody>
                  <a:tcPr>
                    <a:solidFill>
                      <a:srgbClr val="CBDAE5"/>
                    </a:solidFill>
                  </a:tcPr>
                </a:tc>
              </a:tr>
            </a:tbl>
          </a:graphicData>
        </a:graphic>
      </p:graphicFrame>
    </p:spTree>
    <p:extLst>
      <p:ext uri="{BB962C8B-B14F-4D97-AF65-F5344CB8AC3E}">
        <p14:creationId xmlns:p14="http://schemas.microsoft.com/office/powerpoint/2010/main" val="940306917"/>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el 1"/>
          <p:cNvSpPr>
            <a:spLocks noGrp="1"/>
          </p:cNvSpPr>
          <p:nvPr>
            <p:ph type="title"/>
          </p:nvPr>
        </p:nvSpPr>
        <p:spPr/>
        <p:txBody>
          <a:bodyPr/>
          <a:lstStyle/>
          <a:p>
            <a:r>
              <a:rPr lang="en-GB" altLang="de-DE" sz="2800" dirty="0" smtClean="0"/>
              <a:t>Visualize a NAP roadmap for policy makers</a:t>
            </a:r>
            <a:endParaRPr lang="en-GB" altLang="de-DE" sz="2800" dirty="0" smtClean="0">
              <a:solidFill>
                <a:schemeClr val="accent3"/>
              </a:solidFill>
            </a:endParaRPr>
          </a:p>
        </p:txBody>
      </p:sp>
      <p:graphicFrame>
        <p:nvGraphicFramePr>
          <p:cNvPr id="5" name="Diagramm 4"/>
          <p:cNvGraphicFramePr/>
          <p:nvPr>
            <p:extLst>
              <p:ext uri="{D42A27DB-BD31-4B8C-83A1-F6EECF244321}">
                <p14:modId xmlns:p14="http://schemas.microsoft.com/office/powerpoint/2010/main" val="1644949363"/>
              </p:ext>
            </p:extLst>
          </p:nvPr>
        </p:nvGraphicFramePr>
        <p:xfrm>
          <a:off x="251520" y="2101128"/>
          <a:ext cx="8064896" cy="43522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64301141"/>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el 1"/>
          <p:cNvSpPr>
            <a:spLocks noGrp="1"/>
          </p:cNvSpPr>
          <p:nvPr>
            <p:ph type="title"/>
          </p:nvPr>
        </p:nvSpPr>
        <p:spPr>
          <a:xfrm>
            <a:off x="467760" y="1196752"/>
            <a:ext cx="8208480" cy="617928"/>
          </a:xfrm>
        </p:spPr>
        <p:txBody>
          <a:bodyPr/>
          <a:lstStyle/>
          <a:p>
            <a:pPr algn="ctr"/>
            <a:r>
              <a:rPr lang="en-GB" altLang="de-DE" sz="2800" dirty="0" smtClean="0"/>
              <a:t>Exercise step 1: </a:t>
            </a:r>
            <a:r>
              <a:rPr lang="en-GB" sz="2800" dirty="0"/>
              <a:t>Development of an adequate structure for the </a:t>
            </a:r>
            <a:r>
              <a:rPr lang="en-GB" sz="2800" dirty="0" smtClean="0"/>
              <a:t>roadmap</a:t>
            </a:r>
            <a:r>
              <a:rPr lang="en-GB" sz="2800" dirty="0"/>
              <a:t/>
            </a:r>
            <a:br>
              <a:rPr lang="en-GB" sz="2800" dirty="0"/>
            </a:br>
            <a:r>
              <a:rPr lang="en-GB" altLang="de-DE" sz="2800" dirty="0"/>
              <a:t/>
            </a:r>
            <a:br>
              <a:rPr lang="en-GB" altLang="de-DE" sz="2800" dirty="0"/>
            </a:br>
            <a:endParaRPr lang="en-GB" altLang="de-DE" sz="2800" dirty="0" smtClean="0">
              <a:solidFill>
                <a:schemeClr val="accent3"/>
              </a:solidFill>
            </a:endParaRPr>
          </a:p>
        </p:txBody>
      </p:sp>
      <p:sp>
        <p:nvSpPr>
          <p:cNvPr id="3" name="Inhaltsplatzhalter 2"/>
          <p:cNvSpPr>
            <a:spLocks noGrp="1"/>
          </p:cNvSpPr>
          <p:nvPr>
            <p:ph idx="1"/>
          </p:nvPr>
        </p:nvSpPr>
        <p:spPr>
          <a:xfrm>
            <a:off x="486448" y="2636912"/>
            <a:ext cx="7776000" cy="3816000"/>
          </a:xfrm>
        </p:spPr>
        <p:txBody>
          <a:bodyPr/>
          <a:lstStyle/>
          <a:p>
            <a:pPr marL="285750" indent="-285750">
              <a:buFont typeface="Arial" panose="020B0604020202020204" pitchFamily="34" charset="0"/>
              <a:buChar char="•"/>
            </a:pPr>
            <a:r>
              <a:rPr lang="en-GB" sz="2800" dirty="0" smtClean="0"/>
              <a:t>Document </a:t>
            </a:r>
            <a:r>
              <a:rPr lang="en-GB" sz="2800" dirty="0"/>
              <a:t>the ‘chapters’ in the first column of </a:t>
            </a:r>
            <a:r>
              <a:rPr lang="en-GB" sz="2800" dirty="0" smtClean="0"/>
              <a:t>matrix VI.1.1</a:t>
            </a:r>
          </a:p>
          <a:p>
            <a:pPr marL="285750" indent="-285750">
              <a:buFont typeface="Arial" panose="020B0604020202020204" pitchFamily="34" charset="0"/>
              <a:buChar char="•"/>
            </a:pPr>
            <a:endParaRPr lang="en-GB" sz="2800" dirty="0" smtClean="0"/>
          </a:p>
          <a:p>
            <a:pPr marL="285750" indent="-285750">
              <a:buFont typeface="Arial" panose="020B0604020202020204" pitchFamily="34" charset="0"/>
              <a:buChar char="•"/>
            </a:pPr>
            <a:r>
              <a:rPr lang="en-GB" sz="2800" dirty="0" smtClean="0"/>
              <a:t>You </a:t>
            </a:r>
            <a:r>
              <a:rPr lang="en-GB" sz="2800" dirty="0"/>
              <a:t>might get inspiration from the list of exemplary areas for the NAP process as mentioned in chapter 2.1 of the NAP Technical </a:t>
            </a:r>
            <a:r>
              <a:rPr lang="en-GB" sz="2800" dirty="0" smtClean="0"/>
              <a:t>Guidelines</a:t>
            </a:r>
            <a:endParaRPr lang="en-GB" sz="2800" dirty="0"/>
          </a:p>
          <a:p>
            <a:endParaRPr lang="en-GB" altLang="de-DE" sz="2800" dirty="0" smtClean="0"/>
          </a:p>
          <a:p>
            <a:pPr lvl="1"/>
            <a:endParaRPr lang="en-GB" altLang="de-DE" sz="2800" dirty="0" smtClean="0"/>
          </a:p>
          <a:p>
            <a:endParaRPr lang="en-GB" altLang="de-DE" sz="2800" dirty="0" smtClean="0"/>
          </a:p>
        </p:txBody>
      </p:sp>
    </p:spTree>
    <p:extLst>
      <p:ext uri="{BB962C8B-B14F-4D97-AF65-F5344CB8AC3E}">
        <p14:creationId xmlns:p14="http://schemas.microsoft.com/office/powerpoint/2010/main" val="3775627108"/>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el 1"/>
          <p:cNvSpPr>
            <a:spLocks noGrp="1"/>
          </p:cNvSpPr>
          <p:nvPr>
            <p:ph type="title"/>
          </p:nvPr>
        </p:nvSpPr>
        <p:spPr>
          <a:xfrm>
            <a:off x="467544" y="1052736"/>
            <a:ext cx="8208480" cy="617928"/>
          </a:xfrm>
        </p:spPr>
        <p:txBody>
          <a:bodyPr/>
          <a:lstStyle/>
          <a:p>
            <a:pPr algn="ctr"/>
            <a:r>
              <a:rPr lang="en-GB" altLang="de-DE" sz="2800" dirty="0" smtClean="0"/>
              <a:t>Exercise step 2: </a:t>
            </a:r>
            <a:r>
              <a:rPr lang="en-GB" sz="2800" dirty="0"/>
              <a:t>Identify main tasks to be conducted in your </a:t>
            </a:r>
            <a:r>
              <a:rPr lang="en-GB" sz="2800" dirty="0" smtClean="0"/>
              <a:t>country</a:t>
            </a:r>
            <a:r>
              <a:rPr lang="en-GB" sz="2800" dirty="0"/>
              <a:t/>
            </a:r>
            <a:br>
              <a:rPr lang="en-GB" sz="2800" dirty="0"/>
            </a:br>
            <a:r>
              <a:rPr lang="en-GB" altLang="de-DE" sz="2800" dirty="0"/>
              <a:t/>
            </a:r>
            <a:br>
              <a:rPr lang="en-GB" altLang="de-DE" sz="2800" dirty="0"/>
            </a:br>
            <a:endParaRPr lang="en-GB" altLang="de-DE" sz="2800" dirty="0" smtClean="0">
              <a:solidFill>
                <a:schemeClr val="accent3"/>
              </a:solidFill>
            </a:endParaRPr>
          </a:p>
        </p:txBody>
      </p:sp>
      <p:sp>
        <p:nvSpPr>
          <p:cNvPr id="3" name="Inhaltsplatzhalter 2"/>
          <p:cNvSpPr>
            <a:spLocks noGrp="1"/>
          </p:cNvSpPr>
          <p:nvPr>
            <p:ph idx="1"/>
          </p:nvPr>
        </p:nvSpPr>
        <p:spPr>
          <a:xfrm>
            <a:off x="467760" y="1988840"/>
            <a:ext cx="8676240" cy="3816000"/>
          </a:xfrm>
        </p:spPr>
        <p:txBody>
          <a:bodyPr/>
          <a:lstStyle/>
          <a:p>
            <a:pPr marL="457200" indent="-457200">
              <a:buFont typeface="Arial" panose="020B0604020202020204" pitchFamily="34" charset="0"/>
              <a:buChar char="•"/>
            </a:pPr>
            <a:r>
              <a:rPr lang="en-GB" sz="2800" dirty="0" smtClean="0"/>
              <a:t>Identify </a:t>
            </a:r>
            <a:r>
              <a:rPr lang="en-GB" sz="2800" dirty="0"/>
              <a:t>key tasks under each structure item to be conducted in your </a:t>
            </a:r>
            <a:r>
              <a:rPr lang="en-GB" sz="2800" dirty="0" smtClean="0"/>
              <a:t>county</a:t>
            </a:r>
          </a:p>
          <a:p>
            <a:pPr marL="457200" indent="-457200">
              <a:buFont typeface="Arial" panose="020B0604020202020204" pitchFamily="34" charset="0"/>
              <a:buChar char="•"/>
            </a:pPr>
            <a:r>
              <a:rPr lang="en-GB" sz="2800" dirty="0" smtClean="0"/>
              <a:t>Reflect </a:t>
            </a:r>
            <a:r>
              <a:rPr lang="en-GB" sz="2800" dirty="0"/>
              <a:t>different issues compiled on the parking lots but also add issues from an overall </a:t>
            </a:r>
            <a:r>
              <a:rPr lang="en-GB" sz="2800" dirty="0" smtClean="0"/>
              <a:t>perspective</a:t>
            </a:r>
          </a:p>
          <a:p>
            <a:pPr marL="457200" indent="-457200">
              <a:buFont typeface="Arial" panose="020B0604020202020204" pitchFamily="34" charset="0"/>
              <a:buChar char="•"/>
            </a:pPr>
            <a:r>
              <a:rPr lang="en-GB" sz="2800" dirty="0" smtClean="0"/>
              <a:t>Revisit </a:t>
            </a:r>
            <a:r>
              <a:rPr lang="en-GB" sz="2800" dirty="0"/>
              <a:t>the results in Matrix I.3.1, where you developed elements for the work stream ‘Gaps and needs analysis</a:t>
            </a:r>
            <a:r>
              <a:rPr lang="en-GB" sz="2800" dirty="0" smtClean="0"/>
              <a:t>’.</a:t>
            </a:r>
          </a:p>
          <a:p>
            <a:pPr marL="457200" indent="-457200">
              <a:buFont typeface="Arial" panose="020B0604020202020204" pitchFamily="34" charset="0"/>
              <a:buChar char="•"/>
            </a:pPr>
            <a:r>
              <a:rPr lang="en-GB" sz="2800" dirty="0" smtClean="0"/>
              <a:t>Identify </a:t>
            </a:r>
            <a:r>
              <a:rPr lang="en-GB" sz="2800" dirty="0" smtClean="0"/>
              <a:t>responsible institutions </a:t>
            </a:r>
            <a:r>
              <a:rPr lang="en-GB" sz="2800" dirty="0"/>
              <a:t>for the task </a:t>
            </a:r>
            <a:r>
              <a:rPr lang="en-GB" sz="2800" dirty="0" smtClean="0"/>
              <a:t>mentioned in </a:t>
            </a:r>
            <a:r>
              <a:rPr lang="en-GB" sz="2800" dirty="0"/>
              <a:t>the last </a:t>
            </a:r>
            <a:r>
              <a:rPr lang="en-GB" sz="2800" dirty="0" smtClean="0"/>
              <a:t>column</a:t>
            </a:r>
            <a:endParaRPr lang="en-GB" sz="2800" dirty="0"/>
          </a:p>
          <a:p>
            <a:endParaRPr lang="en-GB" altLang="de-DE" sz="2800" dirty="0" smtClean="0"/>
          </a:p>
          <a:p>
            <a:pPr lvl="1"/>
            <a:endParaRPr lang="en-GB" altLang="de-DE" sz="2800" dirty="0" smtClean="0"/>
          </a:p>
          <a:p>
            <a:endParaRPr lang="en-GB" altLang="de-DE" sz="2800" dirty="0" smtClean="0"/>
          </a:p>
        </p:txBody>
      </p:sp>
    </p:spTree>
    <p:extLst>
      <p:ext uri="{BB962C8B-B14F-4D97-AF65-F5344CB8AC3E}">
        <p14:creationId xmlns:p14="http://schemas.microsoft.com/office/powerpoint/2010/main" val="573425919"/>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2"/>
          <p:cNvSpPr txBox="1">
            <a:spLocks/>
          </p:cNvSpPr>
          <p:nvPr/>
        </p:nvSpPr>
        <p:spPr>
          <a:xfrm>
            <a:off x="733287" y="1628800"/>
            <a:ext cx="3752850" cy="4213225"/>
          </a:xfrm>
          <a:prstGeom prst="rect">
            <a:avLst/>
          </a:prstGeom>
        </p:spPr>
        <p:txBody>
          <a:bodyPr/>
          <a:lstStyle/>
          <a:p>
            <a:pPr>
              <a:spcAft>
                <a:spcPts val="600"/>
              </a:spcAft>
              <a:buClr>
                <a:srgbClr val="C80F0F"/>
              </a:buClr>
              <a:buFont typeface="Wingdings" pitchFamily="2" charset="2"/>
              <a:buNone/>
              <a:defRPr/>
            </a:pPr>
            <a:r>
              <a:rPr lang="en-GB" sz="1100" kern="0" dirty="0" smtClean="0">
                <a:solidFill>
                  <a:schemeClr val="tx2"/>
                </a:solidFill>
                <a:latin typeface="+mn-lt"/>
                <a:cs typeface="+mn-cs"/>
              </a:rPr>
              <a:t>This presentation is part of a </a:t>
            </a:r>
            <a:r>
              <a:rPr lang="en-GB" sz="1100" kern="0" dirty="0" smtClean="0">
                <a:solidFill>
                  <a:schemeClr val="accent3"/>
                </a:solidFill>
              </a:rPr>
              <a:t>NAP country-level training </a:t>
            </a:r>
            <a:r>
              <a:rPr lang="en-GB" sz="1100" kern="0" dirty="0" smtClean="0">
                <a:solidFill>
                  <a:schemeClr val="tx2"/>
                </a:solidFill>
              </a:rPr>
              <a:t>that has been developed by GIZ on behalf of BMZ </a:t>
            </a:r>
            <a:br>
              <a:rPr lang="en-GB" sz="1100" kern="0" dirty="0" smtClean="0">
                <a:solidFill>
                  <a:schemeClr val="tx2"/>
                </a:solidFill>
              </a:rPr>
            </a:br>
            <a:r>
              <a:rPr lang="en-GB" sz="1100" kern="0" dirty="0" smtClean="0">
                <a:solidFill>
                  <a:schemeClr val="tx2"/>
                </a:solidFill>
              </a:rPr>
              <a:t>and in cooperation with the NAP Global Support Programme (NAP-GSP), in particular UNDP and UNITAR.</a:t>
            </a:r>
          </a:p>
          <a:p>
            <a:pPr>
              <a:spcAft>
                <a:spcPts val="600"/>
              </a:spcAft>
              <a:buClr>
                <a:srgbClr val="C80F0F"/>
              </a:buClr>
              <a:buFont typeface="Wingdings" pitchFamily="2" charset="2"/>
              <a:buNone/>
              <a:defRPr/>
            </a:pPr>
            <a:r>
              <a:rPr lang="en-GB" sz="1100" kern="0" dirty="0" smtClean="0">
                <a:solidFill>
                  <a:schemeClr val="tx2"/>
                </a:solidFill>
              </a:rPr>
              <a:t>The training is designed to support countries in setting up a National Adaptation Plan (NAP) process. It builds on the NAP Technical Guidelines developed by the Least-Developed Countries Expert Group (LEG).</a:t>
            </a:r>
            <a:endParaRPr lang="en-GB" sz="1100" kern="0" dirty="0">
              <a:solidFill>
                <a:schemeClr val="tx2"/>
              </a:solidFill>
            </a:endParaRPr>
          </a:p>
          <a:p>
            <a:pPr>
              <a:spcAft>
                <a:spcPts val="600"/>
              </a:spcAft>
              <a:buClr>
                <a:srgbClr val="C80F0F"/>
              </a:buClr>
              <a:buFont typeface="Wingdings" pitchFamily="2" charset="2"/>
              <a:buNone/>
              <a:defRPr/>
            </a:pPr>
            <a:r>
              <a:rPr lang="en-GB" sz="1100" kern="0" dirty="0" smtClean="0">
                <a:solidFill>
                  <a:schemeClr val="tx2"/>
                </a:solidFill>
              </a:rPr>
              <a:t>You are welcome to use the slides, as long as you do not alter its content or design (including the logos), nor this imprint. If you have any questions regarding the training, please contact </a:t>
            </a:r>
            <a:r>
              <a:rPr lang="en-GB" sz="1100" kern="0" dirty="0">
                <a:solidFill>
                  <a:schemeClr val="tx2"/>
                </a:solidFill>
                <a:hlinkClick r:id="rId3"/>
              </a:rPr>
              <a:t>Till Below </a:t>
            </a:r>
            <a:r>
              <a:rPr lang="en-GB" sz="1100" kern="0" dirty="0" smtClean="0">
                <a:solidFill>
                  <a:schemeClr val="tx2"/>
                </a:solidFill>
              </a:rPr>
              <a:t>or </a:t>
            </a:r>
            <a:r>
              <a:rPr lang="en-GB" sz="1100" kern="0" dirty="0">
                <a:solidFill>
                  <a:schemeClr val="tx2"/>
                </a:solidFill>
                <a:hlinkClick r:id="rId4"/>
              </a:rPr>
              <a:t>Nele </a:t>
            </a:r>
            <a:r>
              <a:rPr lang="en-GB" sz="1100" kern="0" dirty="0" err="1">
                <a:solidFill>
                  <a:schemeClr val="tx2"/>
                </a:solidFill>
                <a:hlinkClick r:id="rId4"/>
              </a:rPr>
              <a:t>Bünner</a:t>
            </a:r>
            <a:r>
              <a:rPr lang="en-GB" sz="1100" kern="0" dirty="0">
                <a:solidFill>
                  <a:schemeClr val="tx2"/>
                </a:solidFill>
                <a:hlinkClick r:id="rId4"/>
              </a:rPr>
              <a:t> </a:t>
            </a:r>
            <a:r>
              <a:rPr lang="en-GB" sz="1100" kern="0" dirty="0" smtClean="0">
                <a:solidFill>
                  <a:schemeClr val="tx2"/>
                </a:solidFill>
              </a:rPr>
              <a:t>at GIZ.</a:t>
            </a:r>
            <a:br>
              <a:rPr lang="en-GB" sz="1100" kern="0" dirty="0" smtClean="0">
                <a:solidFill>
                  <a:schemeClr val="tx2"/>
                </a:solidFill>
              </a:rPr>
            </a:br>
            <a:r>
              <a:rPr lang="en-GB" sz="1100" kern="0" dirty="0" smtClean="0">
                <a:solidFill>
                  <a:schemeClr val="tx2"/>
                </a:solidFill>
              </a:rPr>
              <a:t>For questions related to the Technical Guidelines, please refer to the UNFCCC’s </a:t>
            </a:r>
            <a:r>
              <a:rPr lang="en-GB" sz="1100" kern="0" dirty="0" smtClean="0">
                <a:solidFill>
                  <a:schemeClr val="tx2"/>
                </a:solidFill>
                <a:hlinkClick r:id="rId5"/>
              </a:rPr>
              <a:t>NAP Support Portal</a:t>
            </a:r>
            <a:r>
              <a:rPr lang="en-GB" sz="1100" kern="0" dirty="0" smtClean="0">
                <a:solidFill>
                  <a:schemeClr val="tx2"/>
                </a:solidFill>
              </a:rPr>
              <a:t>.</a:t>
            </a:r>
          </a:p>
          <a:p>
            <a:pPr>
              <a:spcAft>
                <a:spcPts val="600"/>
              </a:spcAft>
              <a:buClr>
                <a:srgbClr val="C80F0F"/>
              </a:buClr>
              <a:buFont typeface="Wingdings" pitchFamily="2" charset="2"/>
              <a:buNone/>
              <a:defRPr/>
            </a:pPr>
            <a:endParaRPr lang="en-GB" sz="1100" kern="0" dirty="0" smtClean="0">
              <a:solidFill>
                <a:schemeClr val="tx2"/>
              </a:solidFill>
            </a:endParaRPr>
          </a:p>
          <a:p>
            <a:pPr>
              <a:spcAft>
                <a:spcPts val="600"/>
              </a:spcAft>
              <a:buClr>
                <a:srgbClr val="C80F0F"/>
              </a:buClr>
              <a:buFont typeface="Wingdings" pitchFamily="2" charset="2"/>
              <a:buNone/>
              <a:defRPr/>
            </a:pPr>
            <a:endParaRPr lang="en-GB" sz="1100" kern="0" dirty="0" smtClean="0">
              <a:solidFill>
                <a:schemeClr val="tx2"/>
              </a:solidFill>
            </a:endParaRPr>
          </a:p>
          <a:p>
            <a:pPr>
              <a:spcAft>
                <a:spcPts val="600"/>
              </a:spcAft>
              <a:buClr>
                <a:srgbClr val="C80F0F"/>
              </a:buClr>
              <a:buFont typeface="Wingdings" pitchFamily="2" charset="2"/>
              <a:buNone/>
              <a:defRPr/>
            </a:pPr>
            <a:endParaRPr lang="en-GB" sz="1400" kern="0" dirty="0" smtClean="0">
              <a:solidFill>
                <a:schemeClr val="tx2"/>
              </a:solidFill>
            </a:endParaRPr>
          </a:p>
          <a:p>
            <a:pPr>
              <a:spcAft>
                <a:spcPts val="600"/>
              </a:spcAft>
              <a:buClr>
                <a:srgbClr val="C80F0F"/>
              </a:buClr>
              <a:defRPr/>
            </a:pPr>
            <a:r>
              <a:rPr lang="en-GB" sz="1100" kern="0" dirty="0" smtClean="0">
                <a:solidFill>
                  <a:schemeClr val="tx2"/>
                </a:solidFill>
              </a:rPr>
              <a:t>As </a:t>
            </a:r>
            <a:r>
              <a:rPr lang="en-GB" sz="1100" kern="0" dirty="0">
                <a:solidFill>
                  <a:schemeClr val="tx2"/>
                </a:solidFill>
              </a:rPr>
              <a:t>a federally owned enterprise, </a:t>
            </a:r>
            <a:r>
              <a:rPr lang="en-GB" sz="1100" kern="0" dirty="0" smtClean="0">
                <a:solidFill>
                  <a:schemeClr val="tx2"/>
                </a:solidFill>
              </a:rPr>
              <a:t>the Deutsche </a:t>
            </a:r>
            <a:r>
              <a:rPr lang="en-GB" sz="1100" kern="0" dirty="0" err="1" smtClean="0">
                <a:solidFill>
                  <a:schemeClr val="tx2"/>
                </a:solidFill>
              </a:rPr>
              <a:t>Gesellschaft</a:t>
            </a:r>
            <a:r>
              <a:rPr lang="en-GB" sz="1100" kern="0" dirty="0" smtClean="0">
                <a:solidFill>
                  <a:schemeClr val="tx2"/>
                </a:solidFill>
              </a:rPr>
              <a:t> </a:t>
            </a:r>
            <a:r>
              <a:rPr lang="en-GB" sz="1100" kern="0" dirty="0" err="1" smtClean="0">
                <a:solidFill>
                  <a:schemeClr val="tx2"/>
                </a:solidFill>
              </a:rPr>
              <a:t>für</a:t>
            </a:r>
            <a:r>
              <a:rPr lang="en-GB" sz="1100" kern="0" dirty="0" smtClean="0">
                <a:solidFill>
                  <a:schemeClr val="tx2"/>
                </a:solidFill>
              </a:rPr>
              <a:t> </a:t>
            </a:r>
            <a:r>
              <a:rPr lang="en-GB" sz="1100" kern="0" dirty="0" err="1" smtClean="0">
                <a:solidFill>
                  <a:schemeClr val="tx2"/>
                </a:solidFill>
              </a:rPr>
              <a:t>Internationale</a:t>
            </a:r>
            <a:r>
              <a:rPr lang="en-GB" sz="1100" kern="0" dirty="0" smtClean="0">
                <a:solidFill>
                  <a:schemeClr val="tx2"/>
                </a:solidFill>
              </a:rPr>
              <a:t> </a:t>
            </a:r>
            <a:r>
              <a:rPr lang="en-GB" sz="1100" kern="0" dirty="0" err="1" smtClean="0">
                <a:solidFill>
                  <a:schemeClr val="tx2"/>
                </a:solidFill>
              </a:rPr>
              <a:t>Zusammenarbeit</a:t>
            </a:r>
            <a:r>
              <a:rPr lang="en-GB" sz="1100" kern="0" dirty="0" smtClean="0">
                <a:solidFill>
                  <a:schemeClr val="tx2"/>
                </a:solidFill>
              </a:rPr>
              <a:t> (GIZ) GmbH supports </a:t>
            </a:r>
            <a:r>
              <a:rPr lang="en-GB" sz="1100" kern="0" dirty="0">
                <a:solidFill>
                  <a:schemeClr val="tx2"/>
                </a:solidFill>
              </a:rPr>
              <a:t>the German Government in achieving its objectives in </a:t>
            </a:r>
            <a:r>
              <a:rPr lang="en-GB" sz="1100" kern="0" dirty="0" smtClean="0">
                <a:solidFill>
                  <a:schemeClr val="tx2"/>
                </a:solidFill>
              </a:rPr>
              <a:t>the </a:t>
            </a:r>
            <a:r>
              <a:rPr lang="en-GB" sz="1100" kern="0" dirty="0">
                <a:solidFill>
                  <a:schemeClr val="tx2"/>
                </a:solidFill>
              </a:rPr>
              <a:t>field of international cooperation for sustainable development.</a:t>
            </a:r>
            <a:r>
              <a:rPr lang="en-US" sz="1100" dirty="0">
                <a:solidFill>
                  <a:schemeClr val="tx2"/>
                </a:solidFill>
              </a:rPr>
              <a:t> GIZ also engages in human resource development, advanced training and dialogue.</a:t>
            </a:r>
            <a:endParaRPr lang="en-GB" sz="1100" kern="0" dirty="0">
              <a:solidFill>
                <a:schemeClr val="tx2"/>
              </a:solidFill>
            </a:endParaRPr>
          </a:p>
          <a:p>
            <a:pPr>
              <a:spcAft>
                <a:spcPts val="600"/>
              </a:spcAft>
              <a:buClr>
                <a:srgbClr val="C80F0F"/>
              </a:buClr>
              <a:buFont typeface="Wingdings" pitchFamily="2" charset="2"/>
              <a:buNone/>
              <a:defRPr/>
            </a:pPr>
            <a:endParaRPr lang="en-GB" sz="1100" kern="0" dirty="0" smtClean="0"/>
          </a:p>
          <a:p>
            <a:pPr>
              <a:spcBef>
                <a:spcPts val="0"/>
              </a:spcBef>
              <a:spcAft>
                <a:spcPts val="600"/>
              </a:spcAft>
              <a:buClr>
                <a:srgbClr val="C80F0F"/>
              </a:buClr>
              <a:buFont typeface="Wingdings" pitchFamily="2" charset="2"/>
              <a:buNone/>
              <a:defRPr/>
            </a:pPr>
            <a:endParaRPr lang="en-GB" sz="1100" kern="0" dirty="0"/>
          </a:p>
          <a:p>
            <a:pPr>
              <a:spcBef>
                <a:spcPts val="0"/>
              </a:spcBef>
              <a:spcAft>
                <a:spcPts val="300"/>
              </a:spcAft>
              <a:buClr>
                <a:srgbClr val="C80F0F"/>
              </a:buClr>
              <a:buFont typeface="Wingdings" pitchFamily="2" charset="2"/>
              <a:buNone/>
              <a:defRPr/>
            </a:pPr>
            <a:endParaRPr lang="en-GB" sz="1200" kern="0" dirty="0">
              <a:solidFill>
                <a:schemeClr val="tx1"/>
              </a:solidFill>
              <a:latin typeface="+mn-lt"/>
              <a:cs typeface="+mn-cs"/>
            </a:endParaRPr>
          </a:p>
          <a:p>
            <a:pPr>
              <a:spcBef>
                <a:spcPts val="0"/>
              </a:spcBef>
              <a:spcAft>
                <a:spcPts val="300"/>
              </a:spcAft>
              <a:buClr>
                <a:srgbClr val="C80F0F"/>
              </a:buClr>
              <a:buFont typeface="Wingdings" pitchFamily="2" charset="2"/>
              <a:buNone/>
              <a:defRPr/>
            </a:pPr>
            <a:endParaRPr lang="en-GB" sz="1200" kern="0" dirty="0">
              <a:solidFill>
                <a:schemeClr val="tx1"/>
              </a:solidFill>
              <a:latin typeface="+mn-lt"/>
              <a:cs typeface="+mn-cs"/>
            </a:endParaRPr>
          </a:p>
          <a:p>
            <a:pPr>
              <a:spcBef>
                <a:spcPts val="0"/>
              </a:spcBef>
              <a:spcAft>
                <a:spcPts val="300"/>
              </a:spcAft>
              <a:buClr>
                <a:srgbClr val="C80F0F"/>
              </a:buClr>
              <a:buFont typeface="Wingdings" pitchFamily="2" charset="2"/>
              <a:buNone/>
              <a:defRPr/>
            </a:pPr>
            <a:endParaRPr lang="en-GB" sz="1200" kern="0" dirty="0">
              <a:solidFill>
                <a:schemeClr val="tx1"/>
              </a:solidFill>
              <a:latin typeface="+mn-lt"/>
              <a:cs typeface="+mn-cs"/>
            </a:endParaRPr>
          </a:p>
        </p:txBody>
      </p:sp>
      <p:sp>
        <p:nvSpPr>
          <p:cNvPr id="9" name="Title 1"/>
          <p:cNvSpPr txBox="1">
            <a:spLocks/>
          </p:cNvSpPr>
          <p:nvPr/>
        </p:nvSpPr>
        <p:spPr>
          <a:xfrm>
            <a:off x="718070" y="873473"/>
            <a:ext cx="7526338" cy="741362"/>
          </a:xfrm>
          <a:prstGeom prst="rect">
            <a:avLst/>
          </a:prstGeom>
        </p:spPr>
        <p:txBody>
          <a:bodyPr anchor="b"/>
          <a:lstStyle/>
          <a:p>
            <a:pPr>
              <a:defRPr/>
            </a:pPr>
            <a:r>
              <a:rPr lang="en-GB" sz="2400" kern="0" dirty="0" smtClean="0">
                <a:solidFill>
                  <a:schemeClr val="accent3"/>
                </a:solidFill>
                <a:latin typeface="+mj-lt"/>
                <a:ea typeface="+mj-ea"/>
                <a:cs typeface="+mj-cs"/>
              </a:rPr>
              <a:t>Imprint</a:t>
            </a:r>
            <a:endParaRPr lang="en-GB" sz="2400" kern="0" dirty="0">
              <a:solidFill>
                <a:schemeClr val="accent3"/>
              </a:solidFill>
              <a:latin typeface="+mj-lt"/>
              <a:ea typeface="+mj-ea"/>
              <a:cs typeface="+mj-cs"/>
            </a:endParaRPr>
          </a:p>
        </p:txBody>
      </p:sp>
      <p:sp>
        <p:nvSpPr>
          <p:cNvPr id="11" name="Inhaltsplatzhalter 2"/>
          <p:cNvSpPr txBox="1">
            <a:spLocks/>
          </p:cNvSpPr>
          <p:nvPr/>
        </p:nvSpPr>
        <p:spPr bwMode="auto">
          <a:xfrm>
            <a:off x="4983856" y="1372518"/>
            <a:ext cx="3683075" cy="4576762"/>
          </a:xfrm>
          <a:prstGeom prst="rect">
            <a:avLst/>
          </a:prstGeom>
          <a:noFill/>
          <a:ln w="9525">
            <a:noFill/>
            <a:miter lim="800000"/>
            <a:headEnd/>
            <a:tailEnd/>
          </a:ln>
        </p:spPr>
        <p:txBody>
          <a:bodyPr lIns="0" tIns="0" rIns="0" bIns="0"/>
          <a:lstStyle/>
          <a:p>
            <a:pPr>
              <a:spcBef>
                <a:spcPts val="0"/>
              </a:spcBef>
              <a:spcAft>
                <a:spcPts val="600"/>
              </a:spcAft>
              <a:buClr>
                <a:srgbClr val="C80F0F"/>
              </a:buClr>
              <a:buFont typeface="Wingdings" pitchFamily="2" charset="2"/>
              <a:buNone/>
              <a:defRPr/>
            </a:pPr>
            <a:r>
              <a:rPr lang="en-GB" sz="1100" kern="0" dirty="0">
                <a:solidFill>
                  <a:schemeClr val="accent3"/>
                </a:solidFill>
              </a:rPr>
              <a:t>Published by</a:t>
            </a:r>
            <a:r>
              <a:rPr lang="en-GB" sz="1100" kern="0" dirty="0">
                <a:solidFill>
                  <a:schemeClr val="tx1">
                    <a:lumMod val="50000"/>
                    <a:lumOff val="50000"/>
                  </a:schemeClr>
                </a:solidFill>
              </a:rPr>
              <a:t/>
            </a:r>
            <a:br>
              <a:rPr lang="en-GB" sz="1100" kern="0" dirty="0">
                <a:solidFill>
                  <a:schemeClr val="tx1">
                    <a:lumMod val="50000"/>
                    <a:lumOff val="50000"/>
                  </a:schemeClr>
                </a:solidFill>
              </a:rPr>
            </a:br>
            <a:r>
              <a:rPr lang="en-GB" sz="1100" kern="0" dirty="0">
                <a:solidFill>
                  <a:schemeClr val="tx2"/>
                </a:solidFill>
              </a:rPr>
              <a:t>Deutsche </a:t>
            </a:r>
            <a:r>
              <a:rPr lang="en-GB" sz="1100" kern="0" dirty="0" err="1">
                <a:solidFill>
                  <a:schemeClr val="tx2"/>
                </a:solidFill>
              </a:rPr>
              <a:t>Gesellschaft</a:t>
            </a:r>
            <a:r>
              <a:rPr lang="en-GB" sz="1100" kern="0" dirty="0">
                <a:solidFill>
                  <a:schemeClr val="tx2"/>
                </a:solidFill>
              </a:rPr>
              <a:t> </a:t>
            </a:r>
            <a:r>
              <a:rPr lang="en-GB" sz="1100" kern="0" dirty="0" err="1">
                <a:solidFill>
                  <a:schemeClr val="tx2"/>
                </a:solidFill>
              </a:rPr>
              <a:t>für</a:t>
            </a:r>
            <a:r>
              <a:rPr lang="en-GB" sz="1100" kern="0" dirty="0">
                <a:solidFill>
                  <a:schemeClr val="tx2"/>
                </a:solidFill>
              </a:rPr>
              <a:t> </a:t>
            </a:r>
            <a:r>
              <a:rPr lang="en-GB" sz="1100" kern="0" dirty="0" smtClean="0">
                <a:solidFill>
                  <a:schemeClr val="tx2"/>
                </a:solidFill>
              </a:rPr>
              <a:t/>
            </a:r>
            <a:br>
              <a:rPr lang="en-GB" sz="1100" kern="0" dirty="0" smtClean="0">
                <a:solidFill>
                  <a:schemeClr val="tx2"/>
                </a:solidFill>
              </a:rPr>
            </a:br>
            <a:r>
              <a:rPr lang="en-GB" sz="1100" kern="0" dirty="0" err="1" smtClean="0">
                <a:solidFill>
                  <a:schemeClr val="tx2"/>
                </a:solidFill>
              </a:rPr>
              <a:t>Internationale</a:t>
            </a:r>
            <a:r>
              <a:rPr lang="en-GB" sz="1100" kern="0" dirty="0" smtClean="0">
                <a:solidFill>
                  <a:schemeClr val="tx2"/>
                </a:solidFill>
              </a:rPr>
              <a:t> </a:t>
            </a:r>
            <a:r>
              <a:rPr lang="en-GB" sz="1100" kern="0" dirty="0" err="1">
                <a:solidFill>
                  <a:schemeClr val="tx2"/>
                </a:solidFill>
              </a:rPr>
              <a:t>Zusammenarbeit</a:t>
            </a:r>
            <a:r>
              <a:rPr lang="en-GB" sz="1100" kern="0" dirty="0">
                <a:solidFill>
                  <a:schemeClr val="tx2"/>
                </a:solidFill>
              </a:rPr>
              <a:t> (GIZ) GmbH</a:t>
            </a:r>
          </a:p>
          <a:p>
            <a:pPr>
              <a:spcBef>
                <a:spcPts val="0"/>
              </a:spcBef>
              <a:spcAft>
                <a:spcPts val="600"/>
              </a:spcAft>
              <a:buClr>
                <a:srgbClr val="C80F0F"/>
              </a:buClr>
              <a:buFont typeface="Wingdings" pitchFamily="2" charset="2"/>
              <a:buNone/>
              <a:defRPr/>
            </a:pPr>
            <a:r>
              <a:rPr lang="en-GB" sz="1100" kern="0" dirty="0">
                <a:solidFill>
                  <a:schemeClr val="tx2"/>
                </a:solidFill>
              </a:rPr>
              <a:t>Climate Policy Support Project</a:t>
            </a:r>
          </a:p>
          <a:p>
            <a:pPr>
              <a:spcBef>
                <a:spcPts val="0"/>
              </a:spcBef>
              <a:spcAft>
                <a:spcPts val="600"/>
              </a:spcAft>
              <a:buClr>
                <a:srgbClr val="C80F0F"/>
              </a:buClr>
              <a:buFont typeface="Wingdings" pitchFamily="2" charset="2"/>
              <a:buNone/>
              <a:tabLst>
                <a:tab pos="180975" algn="l"/>
              </a:tabLst>
              <a:defRPr/>
            </a:pPr>
            <a:r>
              <a:rPr lang="en-GB" sz="1100" kern="0" dirty="0">
                <a:solidFill>
                  <a:schemeClr val="tx2"/>
                </a:solidFill>
              </a:rPr>
              <a:t>Dag-Hammarskjöld-</a:t>
            </a:r>
            <a:r>
              <a:rPr lang="en-GB" sz="1100" kern="0" dirty="0" err="1">
                <a:solidFill>
                  <a:schemeClr val="tx2"/>
                </a:solidFill>
              </a:rPr>
              <a:t>Weg</a:t>
            </a:r>
            <a:r>
              <a:rPr lang="en-GB" sz="1100" kern="0" dirty="0">
                <a:solidFill>
                  <a:schemeClr val="tx2"/>
                </a:solidFill>
              </a:rPr>
              <a:t> 1-5</a:t>
            </a:r>
            <a:br>
              <a:rPr lang="en-GB" sz="1100" kern="0" dirty="0">
                <a:solidFill>
                  <a:schemeClr val="tx2"/>
                </a:solidFill>
              </a:rPr>
            </a:br>
            <a:r>
              <a:rPr lang="en-GB" sz="1100" kern="0" dirty="0">
                <a:solidFill>
                  <a:schemeClr val="tx2"/>
                </a:solidFill>
              </a:rPr>
              <a:t>65760 Eschborn, Germany</a:t>
            </a:r>
            <a:br>
              <a:rPr lang="en-GB" sz="1100" kern="0" dirty="0">
                <a:solidFill>
                  <a:schemeClr val="tx2"/>
                </a:solidFill>
              </a:rPr>
            </a:br>
            <a:r>
              <a:rPr lang="en-GB" sz="1100" kern="0" dirty="0">
                <a:solidFill>
                  <a:schemeClr val="tx2"/>
                </a:solidFill>
              </a:rPr>
              <a:t>T	+49 61 96 </a:t>
            </a:r>
            <a:r>
              <a:rPr lang="en-GB" sz="1100" kern="0" dirty="0" smtClean="0">
                <a:solidFill>
                  <a:schemeClr val="tx2"/>
                </a:solidFill>
              </a:rPr>
              <a:t>79-0</a:t>
            </a:r>
            <a:br>
              <a:rPr lang="en-GB" sz="1100" kern="0" dirty="0" smtClean="0">
                <a:solidFill>
                  <a:schemeClr val="tx2"/>
                </a:solidFill>
              </a:rPr>
            </a:br>
            <a:r>
              <a:rPr lang="en-GB" sz="1100" kern="0" dirty="0" smtClean="0">
                <a:solidFill>
                  <a:schemeClr val="tx2"/>
                </a:solidFill>
              </a:rPr>
              <a:t>F  </a:t>
            </a:r>
            <a:r>
              <a:rPr lang="en-GB" sz="1100" kern="0" dirty="0">
                <a:solidFill>
                  <a:schemeClr val="tx2"/>
                </a:solidFill>
              </a:rPr>
              <a:t>+49 61 96 79-1115</a:t>
            </a:r>
          </a:p>
          <a:p>
            <a:pPr>
              <a:spcBef>
                <a:spcPts val="0"/>
              </a:spcBef>
              <a:spcAft>
                <a:spcPts val="600"/>
              </a:spcAft>
              <a:buClr>
                <a:srgbClr val="C80F0F"/>
              </a:buClr>
              <a:buFont typeface="Wingdings" pitchFamily="2" charset="2"/>
              <a:buNone/>
              <a:tabLst>
                <a:tab pos="180975" algn="l"/>
              </a:tabLst>
              <a:defRPr/>
            </a:pPr>
            <a:r>
              <a:rPr lang="en-GB" sz="1100" kern="0" dirty="0">
                <a:solidFill>
                  <a:schemeClr val="accent3"/>
                </a:solidFill>
              </a:rPr>
              <a:t>Contact</a:t>
            </a:r>
            <a:r>
              <a:rPr lang="en-GB" sz="1100" kern="0" dirty="0"/>
              <a:t/>
            </a:r>
            <a:br>
              <a:rPr lang="en-GB" sz="1100" kern="0" dirty="0"/>
            </a:br>
            <a:r>
              <a:rPr lang="en-GB" sz="1100" kern="0" dirty="0">
                <a:solidFill>
                  <a:schemeClr val="tx2"/>
                </a:solidFill>
              </a:rPr>
              <a:t>E</a:t>
            </a:r>
            <a:r>
              <a:rPr lang="en-GB" sz="1100" kern="0" dirty="0"/>
              <a:t>	</a:t>
            </a:r>
            <a:r>
              <a:rPr lang="en-GB" sz="1100" u="sng" kern="0" dirty="0" smtClean="0">
                <a:hlinkClick r:id="rId6"/>
              </a:rPr>
              <a:t>climate@giz.de</a:t>
            </a:r>
            <a:r>
              <a:rPr lang="en-GB" sz="1100" u="sng" kern="0" dirty="0" smtClean="0"/>
              <a:t/>
            </a:r>
            <a:br>
              <a:rPr lang="en-GB" sz="1100" u="sng" kern="0" dirty="0" smtClean="0"/>
            </a:br>
            <a:r>
              <a:rPr lang="en-GB" sz="1100" kern="0" dirty="0" smtClean="0">
                <a:solidFill>
                  <a:schemeClr val="tx2"/>
                </a:solidFill>
              </a:rPr>
              <a:t>I</a:t>
            </a:r>
            <a:r>
              <a:rPr lang="en-GB" sz="1100" kern="0" dirty="0"/>
              <a:t>	</a:t>
            </a:r>
            <a:r>
              <a:rPr lang="en-GB" sz="1100" kern="0" dirty="0">
                <a:hlinkClick r:id="rId7"/>
              </a:rPr>
              <a:t>www.giz.de/climate</a:t>
            </a:r>
            <a:endParaRPr lang="en-GB" sz="1100" kern="0" dirty="0"/>
          </a:p>
          <a:p>
            <a:pPr>
              <a:spcBef>
                <a:spcPts val="0"/>
              </a:spcBef>
              <a:spcAft>
                <a:spcPts val="600"/>
              </a:spcAft>
              <a:defRPr/>
            </a:pPr>
            <a:r>
              <a:rPr lang="en-GB" sz="1100" kern="0" dirty="0" smtClean="0">
                <a:solidFill>
                  <a:schemeClr val="accent3"/>
                </a:solidFill>
              </a:rPr>
              <a:t>Responsible</a:t>
            </a:r>
            <a:r>
              <a:rPr lang="en-GB" sz="1100" kern="0" smtClean="0">
                <a:solidFill>
                  <a:schemeClr val="tx1">
                    <a:lumMod val="50000"/>
                    <a:lumOff val="50000"/>
                  </a:schemeClr>
                </a:solidFill>
              </a:rPr>
              <a:t/>
            </a:r>
            <a:br>
              <a:rPr lang="en-GB" sz="1100" kern="0" smtClean="0">
                <a:solidFill>
                  <a:schemeClr val="tx1">
                    <a:lumMod val="50000"/>
                    <a:lumOff val="50000"/>
                  </a:schemeClr>
                </a:solidFill>
              </a:rPr>
            </a:br>
            <a:r>
              <a:rPr lang="en-GB" sz="1100" b="0" kern="0" smtClean="0">
                <a:solidFill>
                  <a:schemeClr val="tx1"/>
                </a:solidFill>
                <a:hlinkClick r:id="rId4"/>
              </a:rPr>
              <a:t>Nele </a:t>
            </a:r>
            <a:r>
              <a:rPr lang="en-GB" sz="1100" b="0" kern="0" dirty="0" smtClean="0">
                <a:solidFill>
                  <a:schemeClr val="tx1"/>
                </a:solidFill>
                <a:hlinkClick r:id="rId4"/>
              </a:rPr>
              <a:t>Bünner</a:t>
            </a:r>
            <a:r>
              <a:rPr lang="en-GB" sz="1100" b="0" kern="0" dirty="0" smtClean="0">
                <a:solidFill>
                  <a:schemeClr val="tx2"/>
                </a:solidFill>
              </a:rPr>
              <a:t>, GIZ</a:t>
            </a:r>
          </a:p>
          <a:p>
            <a:pPr>
              <a:spcBef>
                <a:spcPts val="0"/>
              </a:spcBef>
              <a:spcAft>
                <a:spcPts val="600"/>
              </a:spcAft>
              <a:defRPr/>
            </a:pPr>
            <a:r>
              <a:rPr lang="en-GB" sz="1100" kern="0" dirty="0" smtClean="0">
                <a:solidFill>
                  <a:schemeClr val="accent3"/>
                </a:solidFill>
              </a:rPr>
              <a:t>Author</a:t>
            </a:r>
            <a:r>
              <a:rPr lang="en-GB" sz="1100" kern="0" dirty="0" smtClean="0">
                <a:solidFill>
                  <a:schemeClr val="tx1">
                    <a:lumMod val="50000"/>
                    <a:lumOff val="50000"/>
                  </a:schemeClr>
                </a:solidFill>
              </a:rPr>
              <a:t/>
            </a:r>
            <a:br>
              <a:rPr lang="en-GB" sz="1100" kern="0" dirty="0" smtClean="0">
                <a:solidFill>
                  <a:schemeClr val="tx1">
                    <a:lumMod val="50000"/>
                    <a:lumOff val="50000"/>
                  </a:schemeClr>
                </a:solidFill>
              </a:rPr>
            </a:br>
            <a:r>
              <a:rPr lang="en-GB" sz="1100" b="0" kern="0" dirty="0" smtClean="0">
                <a:solidFill>
                  <a:schemeClr val="tx2"/>
                </a:solidFill>
              </a:rPr>
              <a:t>Nele </a:t>
            </a:r>
            <a:r>
              <a:rPr lang="en-GB" sz="1100" b="0" kern="0" dirty="0" err="1" smtClean="0">
                <a:solidFill>
                  <a:schemeClr val="tx2"/>
                </a:solidFill>
              </a:rPr>
              <a:t>Bünner</a:t>
            </a:r>
            <a:endParaRPr lang="en-GB" sz="1100" kern="0" dirty="0">
              <a:solidFill>
                <a:schemeClr val="tx2"/>
              </a:solidFill>
            </a:endParaRPr>
          </a:p>
          <a:p>
            <a:pPr>
              <a:spcBef>
                <a:spcPts val="0"/>
              </a:spcBef>
              <a:defRPr/>
            </a:pPr>
            <a:r>
              <a:rPr lang="en-GB" sz="1100" kern="0" dirty="0">
                <a:solidFill>
                  <a:schemeClr val="accent3"/>
                </a:solidFill>
              </a:rPr>
              <a:t>Contributions by</a:t>
            </a:r>
          </a:p>
          <a:p>
            <a:pPr>
              <a:spcBef>
                <a:spcPts val="0"/>
              </a:spcBef>
              <a:defRPr/>
            </a:pPr>
            <a:r>
              <a:rPr lang="en-GB" sz="1100" kern="0" dirty="0" smtClean="0">
                <a:solidFill>
                  <a:schemeClr val="tx2"/>
                </a:solidFill>
              </a:rPr>
              <a:t>Stefanie Dümig</a:t>
            </a:r>
            <a:endParaRPr lang="en-GB" sz="1100" kern="0" dirty="0">
              <a:solidFill>
                <a:schemeClr val="tx2"/>
              </a:solidFill>
            </a:endParaRPr>
          </a:p>
          <a:p>
            <a:pPr>
              <a:spcBef>
                <a:spcPts val="0"/>
              </a:spcBef>
              <a:spcAft>
                <a:spcPts val="600"/>
              </a:spcAft>
              <a:defRPr/>
            </a:pPr>
            <a:endParaRPr lang="en-GB" sz="1100" kern="0" dirty="0" smtClean="0">
              <a:solidFill>
                <a:srgbClr val="C00000"/>
              </a:solidFill>
            </a:endParaRPr>
          </a:p>
          <a:p>
            <a:pPr>
              <a:spcBef>
                <a:spcPts val="0"/>
              </a:spcBef>
              <a:spcAft>
                <a:spcPts val="600"/>
              </a:spcAft>
              <a:defRPr/>
            </a:pPr>
            <a:endParaRPr lang="en-GB" sz="1100" kern="0" dirty="0" smtClean="0">
              <a:solidFill>
                <a:srgbClr val="C00000"/>
              </a:solidFill>
            </a:endParaRPr>
          </a:p>
          <a:p>
            <a:pPr>
              <a:spcBef>
                <a:spcPts val="0"/>
              </a:spcBef>
              <a:spcAft>
                <a:spcPts val="600"/>
              </a:spcAft>
              <a:defRPr/>
            </a:pPr>
            <a:r>
              <a:rPr lang="en-GB" sz="600" kern="0" dirty="0" smtClean="0">
                <a:solidFill>
                  <a:srgbClr val="C00000"/>
                </a:solidFill>
              </a:rPr>
              <a:t/>
            </a:r>
            <a:br>
              <a:rPr lang="en-GB" sz="600" kern="0" dirty="0" smtClean="0">
                <a:solidFill>
                  <a:srgbClr val="C00000"/>
                </a:solidFill>
              </a:rPr>
            </a:br>
            <a:endParaRPr lang="en-GB" sz="600" kern="0" dirty="0" smtClean="0">
              <a:solidFill>
                <a:srgbClr val="C00000"/>
              </a:solidFill>
            </a:endParaRPr>
          </a:p>
          <a:p>
            <a:pPr>
              <a:spcBef>
                <a:spcPts val="0"/>
              </a:spcBef>
              <a:spcAft>
                <a:spcPts val="600"/>
              </a:spcAft>
              <a:buClr>
                <a:srgbClr val="C80F0F"/>
              </a:buClr>
              <a:buFont typeface="Wingdings" pitchFamily="2" charset="2"/>
              <a:buNone/>
              <a:tabLst>
                <a:tab pos="180975" algn="l"/>
              </a:tabLst>
              <a:defRPr/>
            </a:pPr>
            <a:r>
              <a:rPr lang="en-GB" sz="1100" kern="0" dirty="0" smtClean="0">
                <a:solidFill>
                  <a:schemeClr val="accent3"/>
                </a:solidFill>
              </a:rPr>
              <a:t/>
            </a:r>
            <a:br>
              <a:rPr lang="en-GB" sz="1100" kern="0" dirty="0" smtClean="0">
                <a:solidFill>
                  <a:schemeClr val="accent3"/>
                </a:solidFill>
              </a:rPr>
            </a:br>
            <a:endParaRPr lang="en-GB" sz="1100" b="0" kern="0" dirty="0" smtClean="0">
              <a:solidFill>
                <a:schemeClr val="tx1">
                  <a:lumMod val="50000"/>
                  <a:lumOff val="50000"/>
                </a:schemeClr>
              </a:solidFill>
            </a:endParaRPr>
          </a:p>
        </p:txBody>
      </p:sp>
      <p:pic>
        <p:nvPicPr>
          <p:cNvPr id="6" name="Grafik 5"/>
          <p:cNvPicPr>
            <a:picLocks noChangeAspect="1"/>
          </p:cNvPicPr>
          <p:nvPr/>
        </p:nvPicPr>
        <p:blipFill rotWithShape="1">
          <a:blip r:embed="rId8" cstate="print">
            <a:extLst>
              <a:ext uri="{28A0092B-C50C-407E-A947-70E740481C1C}">
                <a14:useLocalDpi xmlns:a14="http://schemas.microsoft.com/office/drawing/2010/main" val="0"/>
              </a:ext>
            </a:extLst>
          </a:blip>
          <a:srcRect t="9171" r="11973" b="11605"/>
          <a:stretch/>
        </p:blipFill>
        <p:spPr>
          <a:xfrm>
            <a:off x="4716016" y="5129925"/>
            <a:ext cx="3068522" cy="1424200"/>
          </a:xfrm>
          <a:prstGeom prst="rect">
            <a:avLst/>
          </a:prstGeom>
        </p:spPr>
      </p:pic>
    </p:spTree>
    <p:extLst>
      <p:ext uri="{BB962C8B-B14F-4D97-AF65-F5344CB8AC3E}">
        <p14:creationId xmlns:p14="http://schemas.microsoft.com/office/powerpoint/2010/main" val="31556731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bwMode="auto">
          <a:xfrm>
            <a:off x="1979712" y="2708920"/>
            <a:ext cx="504056" cy="1944216"/>
          </a:xfrm>
          <a:prstGeom prst="rect">
            <a:avLst/>
          </a:prstGeom>
          <a:solidFill>
            <a:schemeClr val="bg2"/>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dirty="0" err="1" smtClean="0">
              <a:ln>
                <a:noFill/>
              </a:ln>
              <a:solidFill>
                <a:schemeClr val="tx2"/>
              </a:solidFill>
              <a:effectLst/>
              <a:latin typeface="Arial"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5427" y="2708449"/>
            <a:ext cx="506413" cy="1944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3499" y="2708449"/>
            <a:ext cx="506413" cy="1944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1571" y="2708449"/>
            <a:ext cx="506413" cy="1944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9643" y="2708449"/>
            <a:ext cx="506413" cy="1944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hteck 4"/>
          <p:cNvSpPr/>
          <p:nvPr/>
        </p:nvSpPr>
        <p:spPr bwMode="auto">
          <a:xfrm>
            <a:off x="827584" y="2780928"/>
            <a:ext cx="4320480" cy="576064"/>
          </a:xfrm>
          <a:prstGeom prst="rect">
            <a:avLst/>
          </a:prstGeom>
          <a:solidFill>
            <a:schemeClr val="accent4">
              <a:lumMod val="60000"/>
              <a:lumOff val="40000"/>
              <a:alpha val="6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dirty="0" err="1" smtClean="0">
              <a:ln>
                <a:noFill/>
              </a:ln>
              <a:effectLst/>
              <a:latin typeface="Arial" charset="0"/>
            </a:endParaRPr>
          </a:p>
        </p:txBody>
      </p:sp>
      <p:sp>
        <p:nvSpPr>
          <p:cNvPr id="6" name="Textfeld 5"/>
          <p:cNvSpPr txBox="1"/>
          <p:nvPr/>
        </p:nvSpPr>
        <p:spPr>
          <a:xfrm>
            <a:off x="865937" y="2772217"/>
            <a:ext cx="1473815" cy="584775"/>
          </a:xfrm>
          <a:prstGeom prst="rect">
            <a:avLst/>
          </a:prstGeom>
          <a:noFill/>
        </p:spPr>
        <p:txBody>
          <a:bodyPr wrap="square" rtlCol="0">
            <a:spAutoFit/>
          </a:bodyPr>
          <a:lstStyle/>
          <a:p>
            <a:r>
              <a:rPr lang="de-DE" sz="1600" b="0" dirty="0" smtClean="0">
                <a:solidFill>
                  <a:schemeClr val="tx2"/>
                </a:solidFill>
              </a:rPr>
              <a:t>Adaptation </a:t>
            </a:r>
            <a:r>
              <a:rPr lang="de-DE" sz="1600" b="0" dirty="0" err="1" smtClean="0">
                <a:solidFill>
                  <a:schemeClr val="tx2"/>
                </a:solidFill>
              </a:rPr>
              <a:t>process</a:t>
            </a:r>
            <a:endParaRPr lang="de-DE" sz="1600" b="0" dirty="0" smtClean="0">
              <a:solidFill>
                <a:schemeClr val="tx2"/>
              </a:solidFill>
            </a:endParaRPr>
          </a:p>
        </p:txBody>
      </p:sp>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1365" y="3641291"/>
            <a:ext cx="3746699" cy="4357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feld 6"/>
          <p:cNvSpPr txBox="1"/>
          <p:nvPr/>
        </p:nvSpPr>
        <p:spPr>
          <a:xfrm>
            <a:off x="1314812" y="3553852"/>
            <a:ext cx="736908" cy="523220"/>
          </a:xfrm>
          <a:prstGeom prst="rect">
            <a:avLst/>
          </a:prstGeom>
          <a:noFill/>
        </p:spPr>
        <p:txBody>
          <a:bodyPr wrap="square" rtlCol="0">
            <a:spAutoFit/>
          </a:bodyPr>
          <a:lstStyle/>
          <a:p>
            <a:pPr algn="ctr"/>
            <a:r>
              <a:rPr lang="de-DE" sz="1400" b="0" dirty="0" smtClean="0">
                <a:solidFill>
                  <a:schemeClr val="tx2"/>
                </a:solidFill>
              </a:rPr>
              <a:t>DRR</a:t>
            </a:r>
            <a:r>
              <a:rPr lang="de-DE" sz="1600" b="0" dirty="0" smtClean="0">
                <a:solidFill>
                  <a:schemeClr val="tx2"/>
                </a:solidFill>
              </a:rPr>
              <a:t> </a:t>
            </a:r>
            <a:r>
              <a:rPr lang="de-DE" sz="1200" b="0" dirty="0" smtClean="0">
                <a:solidFill>
                  <a:schemeClr val="tx2"/>
                </a:solidFill>
              </a:rPr>
              <a:t>(</a:t>
            </a:r>
            <a:r>
              <a:rPr lang="de-DE" sz="1200" b="0" dirty="0" err="1" smtClean="0">
                <a:solidFill>
                  <a:schemeClr val="tx2"/>
                </a:solidFill>
              </a:rPr>
              <a:t>Hyogo</a:t>
            </a:r>
            <a:r>
              <a:rPr lang="de-DE" sz="1200" b="0" dirty="0" smtClean="0">
                <a:solidFill>
                  <a:schemeClr val="tx2"/>
                </a:solidFill>
              </a:rPr>
              <a:t>)</a:t>
            </a:r>
            <a:endParaRPr lang="de-DE" sz="1400" b="0" dirty="0" smtClean="0">
              <a:solidFill>
                <a:schemeClr val="tx2"/>
              </a:solidFill>
            </a:endParaRPr>
          </a:p>
        </p:txBody>
      </p:sp>
      <p:cxnSp>
        <p:nvCxnSpPr>
          <p:cNvPr id="9" name="Gerade Verbindung mit Pfeil 8"/>
          <p:cNvCxnSpPr/>
          <p:nvPr/>
        </p:nvCxnSpPr>
        <p:spPr bwMode="auto">
          <a:xfrm>
            <a:off x="1300819" y="3360725"/>
            <a:ext cx="174837" cy="212291"/>
          </a:xfrm>
          <a:prstGeom prst="straightConnector1">
            <a:avLst/>
          </a:prstGeom>
          <a:solidFill>
            <a:schemeClr val="accent1"/>
          </a:solidFill>
          <a:ln w="9525" cap="flat" cmpd="sng" algn="ctr">
            <a:solidFill>
              <a:schemeClr val="tx1"/>
            </a:solidFill>
            <a:prstDash val="solid"/>
            <a:round/>
            <a:headEnd type="arrow"/>
            <a:tailEnd type="arrow"/>
          </a:ln>
          <a:effectLst/>
        </p:spPr>
      </p:cxnSp>
      <p:sp>
        <p:nvSpPr>
          <p:cNvPr id="13" name="Textfeld 12"/>
          <p:cNvSpPr txBox="1"/>
          <p:nvPr/>
        </p:nvSpPr>
        <p:spPr>
          <a:xfrm rot="19086126">
            <a:off x="1932733" y="2124997"/>
            <a:ext cx="1080120" cy="338554"/>
          </a:xfrm>
          <a:prstGeom prst="rect">
            <a:avLst/>
          </a:prstGeom>
          <a:noFill/>
        </p:spPr>
        <p:txBody>
          <a:bodyPr wrap="square" rtlCol="0">
            <a:spAutoFit/>
          </a:bodyPr>
          <a:lstStyle/>
          <a:p>
            <a:r>
              <a:rPr lang="de-DE" sz="1600" b="0" dirty="0" err="1" smtClean="0">
                <a:solidFill>
                  <a:schemeClr val="tx2"/>
                </a:solidFill>
              </a:rPr>
              <a:t>Planning</a:t>
            </a:r>
            <a:endParaRPr lang="de-DE" sz="1800" b="0" dirty="0" smtClean="0">
              <a:solidFill>
                <a:schemeClr val="tx2"/>
              </a:solidFill>
            </a:endParaRPr>
          </a:p>
        </p:txBody>
      </p:sp>
      <p:sp>
        <p:nvSpPr>
          <p:cNvPr id="20" name="Textfeld 19"/>
          <p:cNvSpPr txBox="1"/>
          <p:nvPr/>
        </p:nvSpPr>
        <p:spPr>
          <a:xfrm rot="19086126">
            <a:off x="2580805" y="2124997"/>
            <a:ext cx="1080120" cy="338554"/>
          </a:xfrm>
          <a:prstGeom prst="rect">
            <a:avLst/>
          </a:prstGeom>
          <a:noFill/>
        </p:spPr>
        <p:txBody>
          <a:bodyPr wrap="square" rtlCol="0">
            <a:spAutoFit/>
          </a:bodyPr>
          <a:lstStyle/>
          <a:p>
            <a:r>
              <a:rPr lang="de-DE" sz="1600" b="0" dirty="0" err="1" smtClean="0">
                <a:solidFill>
                  <a:schemeClr val="tx2"/>
                </a:solidFill>
              </a:rPr>
              <a:t>Finance</a:t>
            </a:r>
            <a:endParaRPr lang="de-DE" sz="1800" b="0" dirty="0" smtClean="0">
              <a:solidFill>
                <a:schemeClr val="tx2"/>
              </a:solidFill>
            </a:endParaRPr>
          </a:p>
        </p:txBody>
      </p:sp>
      <p:sp>
        <p:nvSpPr>
          <p:cNvPr id="21" name="Textfeld 20"/>
          <p:cNvSpPr txBox="1"/>
          <p:nvPr/>
        </p:nvSpPr>
        <p:spPr>
          <a:xfrm rot="19086126">
            <a:off x="3244755" y="2022802"/>
            <a:ext cx="1309601" cy="338554"/>
          </a:xfrm>
          <a:prstGeom prst="rect">
            <a:avLst/>
          </a:prstGeom>
          <a:noFill/>
        </p:spPr>
        <p:txBody>
          <a:bodyPr wrap="square" rtlCol="0">
            <a:spAutoFit/>
          </a:bodyPr>
          <a:lstStyle/>
          <a:p>
            <a:r>
              <a:rPr lang="de-DE" sz="1600" b="0" dirty="0" err="1" smtClean="0">
                <a:solidFill>
                  <a:schemeClr val="tx2"/>
                </a:solidFill>
              </a:rPr>
              <a:t>Agriculture</a:t>
            </a:r>
            <a:endParaRPr lang="de-DE" sz="1800" b="0" dirty="0" smtClean="0">
              <a:solidFill>
                <a:schemeClr val="tx2"/>
              </a:solidFill>
            </a:endParaRPr>
          </a:p>
        </p:txBody>
      </p:sp>
      <p:sp>
        <p:nvSpPr>
          <p:cNvPr id="22" name="Textfeld 21"/>
          <p:cNvSpPr txBox="1"/>
          <p:nvPr/>
        </p:nvSpPr>
        <p:spPr>
          <a:xfrm rot="19086126">
            <a:off x="3970907" y="2124997"/>
            <a:ext cx="1080120" cy="338554"/>
          </a:xfrm>
          <a:prstGeom prst="rect">
            <a:avLst/>
          </a:prstGeom>
          <a:noFill/>
        </p:spPr>
        <p:txBody>
          <a:bodyPr wrap="square" rtlCol="0">
            <a:spAutoFit/>
          </a:bodyPr>
          <a:lstStyle/>
          <a:p>
            <a:r>
              <a:rPr lang="de-DE" sz="1600" b="0" dirty="0" err="1" smtClean="0">
                <a:solidFill>
                  <a:schemeClr val="tx2"/>
                </a:solidFill>
              </a:rPr>
              <a:t>Water</a:t>
            </a:r>
            <a:endParaRPr lang="de-DE" sz="1800" b="0" dirty="0" smtClean="0">
              <a:solidFill>
                <a:schemeClr val="tx2"/>
              </a:solidFill>
            </a:endParaRPr>
          </a:p>
        </p:txBody>
      </p:sp>
      <p:sp>
        <p:nvSpPr>
          <p:cNvPr id="23" name="Textfeld 22"/>
          <p:cNvSpPr txBox="1"/>
          <p:nvPr/>
        </p:nvSpPr>
        <p:spPr>
          <a:xfrm rot="19086126">
            <a:off x="4524332" y="1931759"/>
            <a:ext cx="1658845" cy="338554"/>
          </a:xfrm>
          <a:prstGeom prst="rect">
            <a:avLst/>
          </a:prstGeom>
          <a:noFill/>
        </p:spPr>
        <p:txBody>
          <a:bodyPr wrap="square" rtlCol="0">
            <a:spAutoFit/>
          </a:bodyPr>
          <a:lstStyle/>
          <a:p>
            <a:r>
              <a:rPr lang="de-DE" sz="1600" b="0" dirty="0" err="1" smtClean="0">
                <a:solidFill>
                  <a:schemeClr val="tx2"/>
                </a:solidFill>
              </a:rPr>
              <a:t>Forest</a:t>
            </a:r>
            <a:r>
              <a:rPr lang="de-DE" sz="1600" b="0" dirty="0" smtClean="0">
                <a:solidFill>
                  <a:schemeClr val="tx2"/>
                </a:solidFill>
              </a:rPr>
              <a:t>/urban</a:t>
            </a:r>
            <a:endParaRPr lang="de-DE" sz="1800" b="0" dirty="0" smtClean="0">
              <a:solidFill>
                <a:schemeClr val="tx2"/>
              </a:solidFill>
            </a:endParaRPr>
          </a:p>
        </p:txBody>
      </p:sp>
      <p:sp>
        <p:nvSpPr>
          <p:cNvPr id="15" name="Textfeld 14"/>
          <p:cNvSpPr txBox="1"/>
          <p:nvPr/>
        </p:nvSpPr>
        <p:spPr>
          <a:xfrm>
            <a:off x="561502" y="1630541"/>
            <a:ext cx="1490218" cy="646331"/>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1800" b="0" dirty="0" smtClean="0">
                <a:solidFill>
                  <a:schemeClr val="tx2"/>
                </a:solidFill>
              </a:rPr>
              <a:t>High level mandate</a:t>
            </a:r>
          </a:p>
        </p:txBody>
      </p:sp>
      <p:sp>
        <p:nvSpPr>
          <p:cNvPr id="16" name="Ellipse 15"/>
          <p:cNvSpPr/>
          <p:nvPr/>
        </p:nvSpPr>
        <p:spPr bwMode="auto">
          <a:xfrm>
            <a:off x="1766045" y="1844824"/>
            <a:ext cx="789731" cy="360040"/>
          </a:xfrm>
          <a:prstGeom prst="ellipse">
            <a:avLst/>
          </a:prstGeom>
          <a:solidFill>
            <a:schemeClr val="bg2"/>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dirty="0" err="1" smtClean="0">
              <a:ln>
                <a:noFill/>
              </a:ln>
              <a:solidFill>
                <a:schemeClr val="tx2"/>
              </a:solidFill>
              <a:effectLst/>
              <a:latin typeface="Arial" charset="0"/>
            </a:endParaRPr>
          </a:p>
        </p:txBody>
      </p:sp>
      <p:sp>
        <p:nvSpPr>
          <p:cNvPr id="18" name="Textfeld 17"/>
          <p:cNvSpPr txBox="1"/>
          <p:nvPr/>
        </p:nvSpPr>
        <p:spPr>
          <a:xfrm>
            <a:off x="1872880" y="1835532"/>
            <a:ext cx="754904" cy="369332"/>
          </a:xfrm>
          <a:prstGeom prst="rect">
            <a:avLst/>
          </a:prstGeom>
          <a:noFill/>
        </p:spPr>
        <p:txBody>
          <a:bodyPr wrap="square" rtlCol="0">
            <a:spAutoFit/>
          </a:bodyPr>
          <a:lstStyle/>
          <a:p>
            <a:r>
              <a:rPr lang="de-DE" sz="1600" b="0" dirty="0" err="1" smtClean="0">
                <a:solidFill>
                  <a:schemeClr val="tx2"/>
                </a:solidFill>
              </a:rPr>
              <a:t>Gov</a:t>
            </a:r>
            <a:r>
              <a:rPr lang="de-DE" sz="1800" b="0" dirty="0" smtClean="0">
                <a:solidFill>
                  <a:schemeClr val="tx2"/>
                </a:solidFill>
              </a:rPr>
              <a:t>.</a:t>
            </a:r>
          </a:p>
        </p:txBody>
      </p:sp>
      <p:pic>
        <p:nvPicPr>
          <p:cNvPr id="1033"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429" y="1844501"/>
            <a:ext cx="792163"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feld 18"/>
          <p:cNvSpPr txBox="1"/>
          <p:nvPr/>
        </p:nvSpPr>
        <p:spPr>
          <a:xfrm>
            <a:off x="121707" y="1866310"/>
            <a:ext cx="784034" cy="338554"/>
          </a:xfrm>
          <a:prstGeom prst="rect">
            <a:avLst/>
          </a:prstGeom>
          <a:noFill/>
        </p:spPr>
        <p:txBody>
          <a:bodyPr wrap="square" rtlCol="0">
            <a:spAutoFit/>
          </a:bodyPr>
          <a:lstStyle/>
          <a:p>
            <a:r>
              <a:rPr lang="de-DE" sz="1600" b="0" dirty="0" err="1" smtClean="0">
                <a:solidFill>
                  <a:schemeClr val="tx2"/>
                </a:solidFill>
              </a:rPr>
              <a:t>Donor</a:t>
            </a:r>
            <a:endParaRPr lang="de-DE" sz="1600" b="0" dirty="0" smtClean="0">
              <a:solidFill>
                <a:schemeClr val="tx2"/>
              </a:solidFill>
            </a:endParaRPr>
          </a:p>
        </p:txBody>
      </p:sp>
      <p:cxnSp>
        <p:nvCxnSpPr>
          <p:cNvPr id="25" name="Gerade Verbindung mit Pfeil 24"/>
          <p:cNvCxnSpPr/>
          <p:nvPr/>
        </p:nvCxnSpPr>
        <p:spPr bwMode="auto">
          <a:xfrm>
            <a:off x="1306611" y="2348880"/>
            <a:ext cx="0" cy="504056"/>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sp>
        <p:nvSpPr>
          <p:cNvPr id="26" name="Ellipse 25"/>
          <p:cNvSpPr/>
          <p:nvPr/>
        </p:nvSpPr>
        <p:spPr bwMode="auto">
          <a:xfrm>
            <a:off x="0" y="2456892"/>
            <a:ext cx="1115615" cy="468052"/>
          </a:xfrm>
          <a:prstGeom prst="ellipse">
            <a:avLst/>
          </a:prstGeom>
          <a:solidFill>
            <a:schemeClr val="bg2"/>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dirty="0" err="1" smtClean="0">
              <a:ln>
                <a:noFill/>
              </a:ln>
              <a:solidFill>
                <a:schemeClr val="tx2"/>
              </a:solidFill>
              <a:effectLst/>
              <a:latin typeface="Arial" charset="0"/>
            </a:endParaRPr>
          </a:p>
        </p:txBody>
      </p:sp>
      <p:sp>
        <p:nvSpPr>
          <p:cNvPr id="27" name="Textfeld 26"/>
          <p:cNvSpPr txBox="1"/>
          <p:nvPr/>
        </p:nvSpPr>
        <p:spPr>
          <a:xfrm>
            <a:off x="-12952" y="2509222"/>
            <a:ext cx="1200576" cy="343714"/>
          </a:xfrm>
          <a:prstGeom prst="rect">
            <a:avLst/>
          </a:prstGeom>
          <a:noFill/>
        </p:spPr>
        <p:txBody>
          <a:bodyPr wrap="square" rtlCol="0">
            <a:spAutoFit/>
          </a:bodyPr>
          <a:lstStyle/>
          <a:p>
            <a:r>
              <a:rPr lang="de-DE" sz="1600" b="0" dirty="0" err="1" smtClean="0">
                <a:solidFill>
                  <a:schemeClr val="tx2"/>
                </a:solidFill>
              </a:rPr>
              <a:t>Focal</a:t>
            </a:r>
            <a:r>
              <a:rPr lang="de-DE" sz="1600" b="0" dirty="0" smtClean="0">
                <a:solidFill>
                  <a:schemeClr val="tx2"/>
                </a:solidFill>
              </a:rPr>
              <a:t> Point</a:t>
            </a:r>
          </a:p>
        </p:txBody>
      </p:sp>
      <p:cxnSp>
        <p:nvCxnSpPr>
          <p:cNvPr id="1049" name="Gewinkelte Verbindung 1048"/>
          <p:cNvCxnSpPr/>
          <p:nvPr/>
        </p:nvCxnSpPr>
        <p:spPr bwMode="auto">
          <a:xfrm>
            <a:off x="1872880" y="3068960"/>
            <a:ext cx="2949969" cy="1296144"/>
          </a:xfrm>
          <a:prstGeom prst="bentConnector3">
            <a:avLst>
              <a:gd name="adj1" fmla="val 99956"/>
            </a:avLst>
          </a:prstGeom>
          <a:solidFill>
            <a:schemeClr val="accent1"/>
          </a:solidFill>
          <a:ln w="9525" cap="flat" cmpd="sng" algn="ctr">
            <a:solidFill>
              <a:schemeClr val="tx1"/>
            </a:solidFill>
            <a:prstDash val="solid"/>
            <a:round/>
            <a:headEnd type="none" w="med" len="med"/>
            <a:tailEnd type="arrow"/>
          </a:ln>
          <a:effectLst/>
        </p:spPr>
      </p:cxnSp>
      <p:cxnSp>
        <p:nvCxnSpPr>
          <p:cNvPr id="1054" name="Gerade Verbindung mit Pfeil 1053"/>
          <p:cNvCxnSpPr/>
          <p:nvPr/>
        </p:nvCxnSpPr>
        <p:spPr bwMode="auto">
          <a:xfrm>
            <a:off x="4174777" y="3068960"/>
            <a:ext cx="0" cy="1296144"/>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67" name="Gerade Verbindung mit Pfeil 66"/>
          <p:cNvCxnSpPr/>
          <p:nvPr/>
        </p:nvCxnSpPr>
        <p:spPr bwMode="auto">
          <a:xfrm>
            <a:off x="3530457" y="3068960"/>
            <a:ext cx="0" cy="1296144"/>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68" name="Gerade Verbindung mit Pfeil 67"/>
          <p:cNvCxnSpPr/>
          <p:nvPr/>
        </p:nvCxnSpPr>
        <p:spPr bwMode="auto">
          <a:xfrm>
            <a:off x="2915816" y="3068960"/>
            <a:ext cx="0" cy="1296144"/>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69" name="Gerade Verbindung mit Pfeil 68"/>
          <p:cNvCxnSpPr/>
          <p:nvPr/>
        </p:nvCxnSpPr>
        <p:spPr bwMode="auto">
          <a:xfrm>
            <a:off x="2218573" y="3068960"/>
            <a:ext cx="0" cy="1296144"/>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72" name="Textfeld 71"/>
          <p:cNvSpPr txBox="1"/>
          <p:nvPr/>
        </p:nvSpPr>
        <p:spPr>
          <a:xfrm>
            <a:off x="1932108" y="4664169"/>
            <a:ext cx="623667" cy="276999"/>
          </a:xfrm>
          <a:prstGeom prst="rect">
            <a:avLst/>
          </a:prstGeom>
          <a:noFill/>
        </p:spPr>
        <p:txBody>
          <a:bodyPr wrap="square" rtlCol="0">
            <a:spAutoFit/>
          </a:bodyPr>
          <a:lstStyle/>
          <a:p>
            <a:r>
              <a:rPr lang="de-DE" sz="1200" b="1" dirty="0" smtClean="0">
                <a:solidFill>
                  <a:schemeClr val="tx2"/>
                </a:solidFill>
              </a:rPr>
              <a:t>POL $ </a:t>
            </a:r>
          </a:p>
        </p:txBody>
      </p:sp>
      <p:sp>
        <p:nvSpPr>
          <p:cNvPr id="73" name="Textfeld 72"/>
          <p:cNvSpPr txBox="1"/>
          <p:nvPr/>
        </p:nvSpPr>
        <p:spPr>
          <a:xfrm>
            <a:off x="2580181" y="4664169"/>
            <a:ext cx="623667" cy="276999"/>
          </a:xfrm>
          <a:prstGeom prst="rect">
            <a:avLst/>
          </a:prstGeom>
          <a:noFill/>
        </p:spPr>
        <p:txBody>
          <a:bodyPr wrap="square" rtlCol="0">
            <a:spAutoFit/>
          </a:bodyPr>
          <a:lstStyle/>
          <a:p>
            <a:r>
              <a:rPr lang="de-DE" sz="1200" b="1" dirty="0" smtClean="0">
                <a:solidFill>
                  <a:schemeClr val="tx2"/>
                </a:solidFill>
              </a:rPr>
              <a:t>POL $ </a:t>
            </a:r>
          </a:p>
        </p:txBody>
      </p:sp>
      <p:sp>
        <p:nvSpPr>
          <p:cNvPr id="74" name="Textfeld 73"/>
          <p:cNvSpPr txBox="1"/>
          <p:nvPr/>
        </p:nvSpPr>
        <p:spPr>
          <a:xfrm>
            <a:off x="3235282" y="4664169"/>
            <a:ext cx="623667" cy="276999"/>
          </a:xfrm>
          <a:prstGeom prst="rect">
            <a:avLst/>
          </a:prstGeom>
          <a:noFill/>
        </p:spPr>
        <p:txBody>
          <a:bodyPr wrap="square" rtlCol="0">
            <a:spAutoFit/>
          </a:bodyPr>
          <a:lstStyle/>
          <a:p>
            <a:r>
              <a:rPr lang="de-DE" sz="1200" b="1" dirty="0" smtClean="0">
                <a:solidFill>
                  <a:schemeClr val="tx2"/>
                </a:solidFill>
              </a:rPr>
              <a:t>POL $ </a:t>
            </a:r>
          </a:p>
        </p:txBody>
      </p:sp>
      <p:sp>
        <p:nvSpPr>
          <p:cNvPr id="75" name="Textfeld 74"/>
          <p:cNvSpPr txBox="1"/>
          <p:nvPr/>
        </p:nvSpPr>
        <p:spPr>
          <a:xfrm>
            <a:off x="3876325" y="4664169"/>
            <a:ext cx="623667" cy="276999"/>
          </a:xfrm>
          <a:prstGeom prst="rect">
            <a:avLst/>
          </a:prstGeom>
          <a:noFill/>
        </p:spPr>
        <p:txBody>
          <a:bodyPr wrap="square" rtlCol="0">
            <a:spAutoFit/>
          </a:bodyPr>
          <a:lstStyle/>
          <a:p>
            <a:r>
              <a:rPr lang="de-DE" sz="1200" b="1" dirty="0" smtClean="0">
                <a:solidFill>
                  <a:schemeClr val="tx2"/>
                </a:solidFill>
              </a:rPr>
              <a:t>POL $ </a:t>
            </a:r>
          </a:p>
        </p:txBody>
      </p:sp>
      <p:sp>
        <p:nvSpPr>
          <p:cNvPr id="78" name="Textfeld 77"/>
          <p:cNvSpPr txBox="1"/>
          <p:nvPr/>
        </p:nvSpPr>
        <p:spPr>
          <a:xfrm>
            <a:off x="4499992" y="4664169"/>
            <a:ext cx="623667" cy="276999"/>
          </a:xfrm>
          <a:prstGeom prst="rect">
            <a:avLst/>
          </a:prstGeom>
          <a:noFill/>
        </p:spPr>
        <p:txBody>
          <a:bodyPr wrap="square" rtlCol="0">
            <a:spAutoFit/>
          </a:bodyPr>
          <a:lstStyle/>
          <a:p>
            <a:r>
              <a:rPr lang="de-DE" sz="1200" b="1" dirty="0" smtClean="0">
                <a:solidFill>
                  <a:schemeClr val="tx2"/>
                </a:solidFill>
              </a:rPr>
              <a:t>POL $ </a:t>
            </a:r>
          </a:p>
        </p:txBody>
      </p:sp>
      <p:sp>
        <p:nvSpPr>
          <p:cNvPr id="79" name="Textfeld 78"/>
          <p:cNvSpPr txBox="1"/>
          <p:nvPr/>
        </p:nvSpPr>
        <p:spPr>
          <a:xfrm>
            <a:off x="1594907" y="4664169"/>
            <a:ext cx="384806" cy="276999"/>
          </a:xfrm>
          <a:prstGeom prst="rect">
            <a:avLst/>
          </a:prstGeom>
          <a:noFill/>
        </p:spPr>
        <p:txBody>
          <a:bodyPr wrap="square" rtlCol="0">
            <a:spAutoFit/>
          </a:bodyPr>
          <a:lstStyle/>
          <a:p>
            <a:r>
              <a:rPr lang="de-DE" sz="1200" b="0" dirty="0" smtClean="0">
                <a:solidFill>
                  <a:schemeClr val="tx2"/>
                </a:solidFill>
              </a:rPr>
              <a:t> </a:t>
            </a:r>
            <a:r>
              <a:rPr lang="de-DE" sz="1200" b="1" dirty="0" smtClean="0">
                <a:solidFill>
                  <a:schemeClr val="tx2"/>
                </a:solidFill>
              </a:rPr>
              <a:t>$ </a:t>
            </a:r>
          </a:p>
        </p:txBody>
      </p:sp>
      <p:cxnSp>
        <p:nvCxnSpPr>
          <p:cNvPr id="1063" name="Gerade Verbindung mit Pfeil 1062"/>
          <p:cNvCxnSpPr/>
          <p:nvPr/>
        </p:nvCxnSpPr>
        <p:spPr bwMode="auto">
          <a:xfrm flipV="1">
            <a:off x="1787310" y="4465198"/>
            <a:ext cx="264410" cy="259946"/>
          </a:xfrm>
          <a:prstGeom prst="straightConnector1">
            <a:avLst/>
          </a:prstGeom>
          <a:ln>
            <a:headEnd type="none" w="med" len="med"/>
            <a:tailEnd type="arrow"/>
          </a:ln>
        </p:spPr>
        <p:style>
          <a:lnRef idx="1">
            <a:schemeClr val="accent5"/>
          </a:lnRef>
          <a:fillRef idx="0">
            <a:schemeClr val="accent5"/>
          </a:fillRef>
          <a:effectRef idx="0">
            <a:schemeClr val="accent5"/>
          </a:effectRef>
          <a:fontRef idx="minor">
            <a:schemeClr val="tx1"/>
          </a:fontRef>
        </p:style>
      </p:cxnSp>
      <p:cxnSp>
        <p:nvCxnSpPr>
          <p:cNvPr id="82" name="Gerade Verbindung mit Pfeil 81"/>
          <p:cNvCxnSpPr/>
          <p:nvPr/>
        </p:nvCxnSpPr>
        <p:spPr bwMode="auto">
          <a:xfrm flipV="1">
            <a:off x="2411760" y="4465198"/>
            <a:ext cx="264410" cy="259946"/>
          </a:xfrm>
          <a:prstGeom prst="straightConnector1">
            <a:avLst/>
          </a:prstGeom>
          <a:ln>
            <a:headEnd type="none" w="med" len="med"/>
            <a:tailEnd type="arrow"/>
          </a:ln>
        </p:spPr>
        <p:style>
          <a:lnRef idx="1">
            <a:schemeClr val="accent5"/>
          </a:lnRef>
          <a:fillRef idx="0">
            <a:schemeClr val="accent5"/>
          </a:fillRef>
          <a:effectRef idx="0">
            <a:schemeClr val="accent5"/>
          </a:effectRef>
          <a:fontRef idx="minor">
            <a:schemeClr val="tx1"/>
          </a:fontRef>
        </p:style>
      </p:cxnSp>
      <p:cxnSp>
        <p:nvCxnSpPr>
          <p:cNvPr id="83" name="Gerade Verbindung mit Pfeil 82"/>
          <p:cNvCxnSpPr/>
          <p:nvPr/>
        </p:nvCxnSpPr>
        <p:spPr bwMode="auto">
          <a:xfrm flipV="1">
            <a:off x="3059832" y="4465198"/>
            <a:ext cx="264410" cy="259946"/>
          </a:xfrm>
          <a:prstGeom prst="straightConnector1">
            <a:avLst/>
          </a:prstGeom>
          <a:ln>
            <a:headEnd type="none" w="med" len="med"/>
            <a:tailEnd type="arrow"/>
          </a:ln>
        </p:spPr>
        <p:style>
          <a:lnRef idx="1">
            <a:schemeClr val="accent5"/>
          </a:lnRef>
          <a:fillRef idx="0">
            <a:schemeClr val="accent5"/>
          </a:fillRef>
          <a:effectRef idx="0">
            <a:schemeClr val="accent5"/>
          </a:effectRef>
          <a:fontRef idx="minor">
            <a:schemeClr val="tx1"/>
          </a:fontRef>
        </p:style>
      </p:cxnSp>
      <p:cxnSp>
        <p:nvCxnSpPr>
          <p:cNvPr id="84" name="Gerade Verbindung mit Pfeil 83"/>
          <p:cNvCxnSpPr/>
          <p:nvPr/>
        </p:nvCxnSpPr>
        <p:spPr bwMode="auto">
          <a:xfrm flipV="1">
            <a:off x="3717189" y="4465198"/>
            <a:ext cx="264410" cy="259946"/>
          </a:xfrm>
          <a:prstGeom prst="straightConnector1">
            <a:avLst/>
          </a:prstGeom>
          <a:ln>
            <a:headEnd type="none" w="med" len="med"/>
            <a:tailEnd type="arrow"/>
          </a:ln>
        </p:spPr>
        <p:style>
          <a:lnRef idx="1">
            <a:schemeClr val="accent5"/>
          </a:lnRef>
          <a:fillRef idx="0">
            <a:schemeClr val="accent5"/>
          </a:fillRef>
          <a:effectRef idx="0">
            <a:schemeClr val="accent5"/>
          </a:effectRef>
          <a:fontRef idx="minor">
            <a:schemeClr val="tx1"/>
          </a:fontRef>
        </p:style>
      </p:cxnSp>
      <p:cxnSp>
        <p:nvCxnSpPr>
          <p:cNvPr id="85" name="Gerade Verbindung mit Pfeil 84"/>
          <p:cNvCxnSpPr/>
          <p:nvPr/>
        </p:nvCxnSpPr>
        <p:spPr bwMode="auto">
          <a:xfrm flipV="1">
            <a:off x="4358931" y="4465198"/>
            <a:ext cx="264410" cy="259946"/>
          </a:xfrm>
          <a:prstGeom prst="straightConnector1">
            <a:avLst/>
          </a:prstGeom>
          <a:ln>
            <a:headEnd type="none" w="med" len="med"/>
            <a:tailEnd type="arrow"/>
          </a:ln>
        </p:spPr>
        <p:style>
          <a:lnRef idx="1">
            <a:schemeClr val="accent5"/>
          </a:lnRef>
          <a:fillRef idx="0">
            <a:schemeClr val="accent5"/>
          </a:fillRef>
          <a:effectRef idx="0">
            <a:schemeClr val="accent5"/>
          </a:effectRef>
          <a:fontRef idx="minor">
            <a:schemeClr val="tx1"/>
          </a:fontRef>
        </p:style>
      </p:cxnSp>
      <p:sp>
        <p:nvSpPr>
          <p:cNvPr id="1083" name="Textfeld 1082"/>
          <p:cNvSpPr txBox="1"/>
          <p:nvPr/>
        </p:nvSpPr>
        <p:spPr>
          <a:xfrm>
            <a:off x="1323553" y="5158933"/>
            <a:ext cx="4328567" cy="646331"/>
          </a:xfrm>
          <a:prstGeom prst="rect">
            <a:avLst/>
          </a:prstGeom>
          <a:noFill/>
        </p:spPr>
        <p:txBody>
          <a:bodyPr wrap="square" rtlCol="0">
            <a:spAutoFit/>
          </a:bodyPr>
          <a:lstStyle/>
          <a:p>
            <a:r>
              <a:rPr lang="en-US" sz="1800" b="0" dirty="0" smtClean="0">
                <a:solidFill>
                  <a:schemeClr val="tx2"/>
                </a:solidFill>
              </a:rPr>
              <a:t>Steering Committee: </a:t>
            </a:r>
          </a:p>
          <a:p>
            <a:pPr marL="285750" indent="-285750">
              <a:buFont typeface="Symbol" panose="05050102010706020507" pitchFamily="18" charset="2"/>
              <a:buChar char="-"/>
            </a:pPr>
            <a:r>
              <a:rPr lang="en-US" sz="1800" b="0" dirty="0" smtClean="0">
                <a:solidFill>
                  <a:schemeClr val="tx2"/>
                </a:solidFill>
              </a:rPr>
              <a:t>Gov</a:t>
            </a:r>
            <a:r>
              <a:rPr lang="en-US" dirty="0" smtClean="0">
                <a:solidFill>
                  <a:schemeClr val="tx2"/>
                </a:solidFill>
              </a:rPr>
              <a:t>ernment</a:t>
            </a:r>
            <a:r>
              <a:rPr lang="en-US" sz="1800" b="0" dirty="0" smtClean="0">
                <a:solidFill>
                  <a:schemeClr val="tx2"/>
                </a:solidFill>
              </a:rPr>
              <a:t> &amp; Ministries</a:t>
            </a:r>
          </a:p>
        </p:txBody>
      </p:sp>
      <p:cxnSp>
        <p:nvCxnSpPr>
          <p:cNvPr id="1085" name="Gewinkelte Verbindung 1084"/>
          <p:cNvCxnSpPr/>
          <p:nvPr/>
        </p:nvCxnSpPr>
        <p:spPr bwMode="auto">
          <a:xfrm rot="16200000" flipH="1">
            <a:off x="129477" y="4179140"/>
            <a:ext cx="1981133" cy="407019"/>
          </a:xfrm>
          <a:prstGeom prst="bentConnector2">
            <a:avLst/>
          </a:prstGeom>
          <a:solidFill>
            <a:schemeClr val="accent1"/>
          </a:solidFill>
          <a:ln w="9525" cap="flat" cmpd="sng" algn="ctr">
            <a:solidFill>
              <a:schemeClr val="tx1"/>
            </a:solidFill>
            <a:prstDash val="solid"/>
            <a:round/>
            <a:headEnd type="none" w="med" len="med"/>
            <a:tailEnd type="arrow"/>
          </a:ln>
          <a:effectLst/>
        </p:spPr>
      </p:cxnSp>
      <p:sp>
        <p:nvSpPr>
          <p:cNvPr id="110" name="Textfeld 109"/>
          <p:cNvSpPr txBox="1"/>
          <p:nvPr/>
        </p:nvSpPr>
        <p:spPr>
          <a:xfrm>
            <a:off x="1323553" y="5949280"/>
            <a:ext cx="4328567" cy="646331"/>
          </a:xfrm>
          <a:prstGeom prst="rect">
            <a:avLst/>
          </a:prstGeom>
          <a:noFill/>
        </p:spPr>
        <p:txBody>
          <a:bodyPr wrap="square" rtlCol="0">
            <a:spAutoFit/>
          </a:bodyPr>
          <a:lstStyle/>
          <a:p>
            <a:r>
              <a:rPr lang="en-US" dirty="0" smtClean="0">
                <a:solidFill>
                  <a:schemeClr val="tx2"/>
                </a:solidFill>
              </a:rPr>
              <a:t>Donor Working Group:</a:t>
            </a:r>
          </a:p>
          <a:p>
            <a:pPr marL="285750" indent="-285750">
              <a:buFont typeface="Symbol" panose="05050102010706020507" pitchFamily="18" charset="2"/>
              <a:buChar char="-"/>
            </a:pPr>
            <a:r>
              <a:rPr lang="en-US" sz="1800" b="0" dirty="0" smtClean="0">
                <a:solidFill>
                  <a:schemeClr val="tx2"/>
                </a:solidFill>
              </a:rPr>
              <a:t>Multilateral/bilateral </a:t>
            </a:r>
            <a:r>
              <a:rPr lang="en-US" sz="1800" b="0" dirty="0" err="1" smtClean="0">
                <a:solidFill>
                  <a:schemeClr val="tx2"/>
                </a:solidFill>
              </a:rPr>
              <a:t>organisations</a:t>
            </a:r>
            <a:endParaRPr lang="en-US" sz="1800" b="0" dirty="0" smtClean="0">
              <a:solidFill>
                <a:schemeClr val="tx2"/>
              </a:solidFill>
            </a:endParaRPr>
          </a:p>
        </p:txBody>
      </p:sp>
      <p:cxnSp>
        <p:nvCxnSpPr>
          <p:cNvPr id="113" name="Gerade Verbindung mit Pfeil 112"/>
          <p:cNvCxnSpPr/>
          <p:nvPr/>
        </p:nvCxnSpPr>
        <p:spPr bwMode="auto">
          <a:xfrm>
            <a:off x="3491880" y="5801782"/>
            <a:ext cx="0" cy="219506"/>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66" name="Ellipse 65"/>
          <p:cNvSpPr/>
          <p:nvPr/>
        </p:nvSpPr>
        <p:spPr bwMode="auto">
          <a:xfrm>
            <a:off x="57446" y="4948041"/>
            <a:ext cx="1545398" cy="353167"/>
          </a:xfrm>
          <a:prstGeom prst="ellipse">
            <a:avLst/>
          </a:prstGeom>
          <a:solidFill>
            <a:schemeClr val="bg2"/>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dirty="0" err="1" smtClean="0">
              <a:ln>
                <a:noFill/>
              </a:ln>
              <a:solidFill>
                <a:schemeClr val="tx2"/>
              </a:solidFill>
              <a:effectLst/>
              <a:latin typeface="Arial" charset="0"/>
            </a:endParaRPr>
          </a:p>
        </p:txBody>
      </p:sp>
      <p:sp>
        <p:nvSpPr>
          <p:cNvPr id="70" name="Textfeld 69"/>
          <p:cNvSpPr txBox="1"/>
          <p:nvPr/>
        </p:nvSpPr>
        <p:spPr>
          <a:xfrm>
            <a:off x="95087" y="4993431"/>
            <a:ext cx="1524585" cy="307777"/>
          </a:xfrm>
          <a:prstGeom prst="rect">
            <a:avLst/>
          </a:prstGeom>
          <a:noFill/>
        </p:spPr>
        <p:txBody>
          <a:bodyPr wrap="square" rtlCol="0">
            <a:spAutoFit/>
          </a:bodyPr>
          <a:lstStyle/>
          <a:p>
            <a:r>
              <a:rPr lang="de-DE" sz="1400" b="0" dirty="0" smtClean="0">
                <a:solidFill>
                  <a:schemeClr val="tx2"/>
                </a:solidFill>
              </a:rPr>
              <a:t>Technical </a:t>
            </a:r>
            <a:r>
              <a:rPr lang="de-DE" sz="1400" b="0" dirty="0" err="1" smtClean="0">
                <a:solidFill>
                  <a:schemeClr val="tx2"/>
                </a:solidFill>
              </a:rPr>
              <a:t>group</a:t>
            </a:r>
            <a:endParaRPr lang="de-DE" sz="1400" b="0" dirty="0" smtClean="0">
              <a:solidFill>
                <a:schemeClr val="tx2"/>
              </a:solidFill>
            </a:endParaRPr>
          </a:p>
        </p:txBody>
      </p:sp>
      <p:sp>
        <p:nvSpPr>
          <p:cNvPr id="71" name="Rechteck 70"/>
          <p:cNvSpPr/>
          <p:nvPr/>
        </p:nvSpPr>
        <p:spPr bwMode="auto">
          <a:xfrm>
            <a:off x="4211960" y="4934387"/>
            <a:ext cx="887898" cy="294813"/>
          </a:xfrm>
          <a:prstGeom prst="rect">
            <a:avLst/>
          </a:prstGeom>
          <a:solidFill>
            <a:srgbClr val="94AEF6"/>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dirty="0" err="1" smtClean="0">
              <a:ln>
                <a:noFill/>
              </a:ln>
              <a:solidFill>
                <a:schemeClr val="tx2"/>
              </a:solidFill>
              <a:effectLst/>
              <a:latin typeface="Arial" charset="0"/>
            </a:endParaRPr>
          </a:p>
        </p:txBody>
      </p:sp>
      <p:cxnSp>
        <p:nvCxnSpPr>
          <p:cNvPr id="81" name="Gerade Verbindung mit Pfeil 80"/>
          <p:cNvCxnSpPr/>
          <p:nvPr/>
        </p:nvCxnSpPr>
        <p:spPr bwMode="auto">
          <a:xfrm flipH="1" flipV="1">
            <a:off x="2123730" y="4936242"/>
            <a:ext cx="2448270" cy="4926"/>
          </a:xfrm>
          <a:prstGeom prst="straightConnector1">
            <a:avLst/>
          </a:prstGeom>
          <a:solidFill>
            <a:schemeClr val="accent1"/>
          </a:solidFill>
          <a:ln w="9525" cap="flat" cmpd="dbl" algn="ctr">
            <a:solidFill>
              <a:srgbClr val="94AEF6"/>
            </a:solidFill>
            <a:prstDash val="solid"/>
            <a:round/>
            <a:headEnd type="none" w="med" len="med"/>
            <a:tailEnd type="arrow"/>
          </a:ln>
          <a:effectLst/>
        </p:spPr>
      </p:cxnSp>
      <p:sp>
        <p:nvSpPr>
          <p:cNvPr id="77" name="Textfeld 76"/>
          <p:cNvSpPr txBox="1"/>
          <p:nvPr/>
        </p:nvSpPr>
        <p:spPr>
          <a:xfrm>
            <a:off x="4139952" y="4931876"/>
            <a:ext cx="1069786" cy="369332"/>
          </a:xfrm>
          <a:prstGeom prst="rect">
            <a:avLst/>
          </a:prstGeom>
          <a:noFill/>
        </p:spPr>
        <p:txBody>
          <a:bodyPr wrap="square" rtlCol="0">
            <a:spAutoFit/>
          </a:bodyPr>
          <a:lstStyle/>
          <a:p>
            <a:r>
              <a:rPr lang="de-DE" sz="1800" b="0" dirty="0" smtClean="0">
                <a:solidFill>
                  <a:schemeClr val="tx2"/>
                </a:solidFill>
              </a:rPr>
              <a:t>UNDAF</a:t>
            </a:r>
          </a:p>
        </p:txBody>
      </p:sp>
      <p:sp>
        <p:nvSpPr>
          <p:cNvPr id="91" name="Textfeld 90"/>
          <p:cNvSpPr txBox="1"/>
          <p:nvPr/>
        </p:nvSpPr>
        <p:spPr>
          <a:xfrm>
            <a:off x="5715251" y="2538148"/>
            <a:ext cx="3168352" cy="2585323"/>
          </a:xfrm>
          <a:prstGeom prst="rect">
            <a:avLst/>
          </a:prstGeom>
          <a:noFill/>
        </p:spPr>
        <p:txBody>
          <a:bodyPr wrap="square" rtlCol="0">
            <a:spAutoFit/>
          </a:bodyPr>
          <a:lstStyle/>
          <a:p>
            <a:r>
              <a:rPr lang="en-US" sz="1800" b="0" dirty="0" smtClean="0">
                <a:solidFill>
                  <a:schemeClr val="tx2"/>
                </a:solidFill>
              </a:rPr>
              <a:t>What we need</a:t>
            </a:r>
            <a:r>
              <a:rPr lang="en-US" dirty="0" smtClean="0">
                <a:solidFill>
                  <a:schemeClr val="tx2"/>
                </a:solidFill>
              </a:rPr>
              <a:t>:</a:t>
            </a:r>
          </a:p>
          <a:p>
            <a:pPr marL="285750" indent="-285750">
              <a:buFont typeface="Arial" panose="020B0604020202020204" pitchFamily="34" charset="0"/>
              <a:buChar char="•"/>
            </a:pPr>
            <a:r>
              <a:rPr lang="en-US" sz="1800" b="0" dirty="0" smtClean="0">
                <a:solidFill>
                  <a:schemeClr val="tx2"/>
                </a:solidFill>
              </a:rPr>
              <a:t>Champion, leadership, ownership</a:t>
            </a:r>
          </a:p>
          <a:p>
            <a:pPr marL="285750" indent="-285750">
              <a:buFont typeface="Arial" panose="020B0604020202020204" pitchFamily="34" charset="0"/>
              <a:buChar char="•"/>
            </a:pPr>
            <a:r>
              <a:rPr lang="en-US" dirty="0" smtClean="0">
                <a:solidFill>
                  <a:schemeClr val="tx2"/>
                </a:solidFill>
              </a:rPr>
              <a:t>Sector plan proofing + budgeting (entry points)</a:t>
            </a:r>
          </a:p>
          <a:p>
            <a:pPr marL="285750" indent="-285750">
              <a:buFont typeface="Arial" panose="020B0604020202020204" pitchFamily="34" charset="0"/>
              <a:buChar char="•"/>
            </a:pPr>
            <a:r>
              <a:rPr lang="en-US" dirty="0" smtClean="0">
                <a:solidFill>
                  <a:schemeClr val="tx2"/>
                </a:solidFill>
              </a:rPr>
              <a:t>Focal Point -&gt; </a:t>
            </a:r>
            <a:r>
              <a:rPr lang="en-US" u="sng" dirty="0" smtClean="0">
                <a:solidFill>
                  <a:schemeClr val="accent3">
                    <a:lumMod val="75000"/>
                  </a:schemeClr>
                </a:solidFill>
              </a:rPr>
              <a:t>initiator</a:t>
            </a:r>
          </a:p>
          <a:p>
            <a:pPr marL="285750" indent="-285750">
              <a:buFont typeface="Arial" panose="020B0604020202020204" pitchFamily="34" charset="0"/>
              <a:buChar char="•"/>
            </a:pPr>
            <a:r>
              <a:rPr lang="en-US" dirty="0" smtClean="0">
                <a:solidFill>
                  <a:schemeClr val="tx2"/>
                </a:solidFill>
              </a:rPr>
              <a:t>SDG</a:t>
            </a:r>
          </a:p>
          <a:p>
            <a:pPr marL="285750" indent="-285750">
              <a:buFont typeface="Arial" panose="020B0604020202020204" pitchFamily="34" charset="0"/>
              <a:buChar char="•"/>
            </a:pPr>
            <a:r>
              <a:rPr lang="en-US" dirty="0" smtClean="0">
                <a:solidFill>
                  <a:schemeClr val="tx2"/>
                </a:solidFill>
              </a:rPr>
              <a:t>NGO, private sector, media</a:t>
            </a:r>
            <a:endParaRPr lang="en-US" dirty="0">
              <a:solidFill>
                <a:schemeClr val="tx2"/>
              </a:solidFill>
            </a:endParaRPr>
          </a:p>
        </p:txBody>
      </p:sp>
      <p:cxnSp>
        <p:nvCxnSpPr>
          <p:cNvPr id="130" name="Gerade Verbindung mit Pfeil 129"/>
          <p:cNvCxnSpPr/>
          <p:nvPr/>
        </p:nvCxnSpPr>
        <p:spPr bwMode="auto">
          <a:xfrm>
            <a:off x="1763688" y="5801782"/>
            <a:ext cx="0" cy="219506"/>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31" name="Gerade Verbindung mit Pfeil 130"/>
          <p:cNvCxnSpPr/>
          <p:nvPr/>
        </p:nvCxnSpPr>
        <p:spPr bwMode="auto">
          <a:xfrm>
            <a:off x="2627784" y="5801782"/>
            <a:ext cx="0" cy="219506"/>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32" name="Titel 1"/>
          <p:cNvSpPr>
            <a:spLocks noGrp="1"/>
          </p:cNvSpPr>
          <p:nvPr>
            <p:ph type="title"/>
          </p:nvPr>
        </p:nvSpPr>
        <p:spPr>
          <a:xfrm>
            <a:off x="684000" y="980728"/>
            <a:ext cx="7776000" cy="617928"/>
          </a:xfrm>
        </p:spPr>
        <p:txBody>
          <a:bodyPr/>
          <a:lstStyle/>
          <a:p>
            <a:r>
              <a:rPr lang="de-DE" dirty="0" err="1" smtClean="0"/>
              <a:t>Indicative</a:t>
            </a:r>
            <a:r>
              <a:rPr lang="de-DE" dirty="0" smtClean="0"/>
              <a:t> </a:t>
            </a:r>
            <a:r>
              <a:rPr lang="de-DE" dirty="0" err="1" smtClean="0"/>
              <a:t>institutional</a:t>
            </a:r>
            <a:r>
              <a:rPr lang="de-DE" dirty="0" smtClean="0"/>
              <a:t> </a:t>
            </a:r>
            <a:r>
              <a:rPr lang="de-DE" dirty="0" err="1" smtClean="0"/>
              <a:t>setup</a:t>
            </a:r>
            <a:r>
              <a:rPr lang="de-DE" dirty="0" smtClean="0"/>
              <a:t> </a:t>
            </a:r>
            <a:r>
              <a:rPr lang="de-DE" dirty="0" err="1" smtClean="0"/>
              <a:t>of</a:t>
            </a:r>
            <a:r>
              <a:rPr lang="de-DE" dirty="0" smtClean="0"/>
              <a:t> NAP at national </a:t>
            </a:r>
            <a:r>
              <a:rPr lang="de-DE" dirty="0" err="1" smtClean="0"/>
              <a:t>level</a:t>
            </a:r>
            <a:endParaRPr lang="de-DE" dirty="0"/>
          </a:p>
        </p:txBody>
      </p:sp>
      <p:sp>
        <p:nvSpPr>
          <p:cNvPr id="2" name="Wolke 1"/>
          <p:cNvSpPr/>
          <p:nvPr/>
        </p:nvSpPr>
        <p:spPr bwMode="auto">
          <a:xfrm rot="356336">
            <a:off x="3934262" y="1376652"/>
            <a:ext cx="1573842" cy="532194"/>
          </a:xfrm>
          <a:prstGeom prst="cloud">
            <a:avLst/>
          </a:prstGeom>
          <a:solidFill>
            <a:srgbClr val="94AEF6"/>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dirty="0" err="1" smtClean="0">
              <a:ln>
                <a:noFill/>
              </a:ln>
              <a:solidFill>
                <a:schemeClr val="tx2"/>
              </a:solidFill>
              <a:effectLst/>
              <a:latin typeface="Arial" charset="0"/>
            </a:endParaRPr>
          </a:p>
        </p:txBody>
      </p:sp>
      <p:sp>
        <p:nvSpPr>
          <p:cNvPr id="3" name="Textfeld 2"/>
          <p:cNvSpPr txBox="1"/>
          <p:nvPr/>
        </p:nvSpPr>
        <p:spPr>
          <a:xfrm>
            <a:off x="4283968" y="1403484"/>
            <a:ext cx="1152128" cy="369332"/>
          </a:xfrm>
          <a:prstGeom prst="rect">
            <a:avLst/>
          </a:prstGeom>
          <a:noFill/>
        </p:spPr>
        <p:txBody>
          <a:bodyPr wrap="square" rtlCol="0">
            <a:spAutoFit/>
          </a:bodyPr>
          <a:lstStyle/>
          <a:p>
            <a:r>
              <a:rPr lang="de-DE" sz="1800" b="0" dirty="0" smtClean="0">
                <a:solidFill>
                  <a:schemeClr val="tx2"/>
                </a:solidFill>
              </a:rPr>
              <a:t>SDGs</a:t>
            </a:r>
          </a:p>
        </p:txBody>
      </p:sp>
      <p:cxnSp>
        <p:nvCxnSpPr>
          <p:cNvPr id="10" name="Gekrümmte Verbindung 9"/>
          <p:cNvCxnSpPr/>
          <p:nvPr/>
        </p:nvCxnSpPr>
        <p:spPr bwMode="auto">
          <a:xfrm rot="10800000" flipV="1">
            <a:off x="3593685" y="1598695"/>
            <a:ext cx="402251" cy="246129"/>
          </a:xfrm>
          <a:prstGeom prst="curvedConnector3">
            <a:avLst>
              <a:gd name="adj1" fmla="val 98554"/>
            </a:avLst>
          </a:prstGeom>
          <a:solidFill>
            <a:schemeClr val="accent1"/>
          </a:solidFill>
          <a:ln w="9525" cap="flat" cmpd="sng" algn="ctr">
            <a:solidFill>
              <a:srgbClr val="94AEF6"/>
            </a:solidFill>
            <a:prstDash val="solid"/>
            <a:round/>
            <a:headEnd type="none" w="med" len="med"/>
            <a:tailEnd type="arrow"/>
          </a:ln>
          <a:effectLst/>
        </p:spPr>
      </p:cxnSp>
      <p:cxnSp>
        <p:nvCxnSpPr>
          <p:cNvPr id="62" name="Gekrümmte Verbindung 61"/>
          <p:cNvCxnSpPr/>
          <p:nvPr/>
        </p:nvCxnSpPr>
        <p:spPr bwMode="auto">
          <a:xfrm rot="16200000" flipH="1">
            <a:off x="5081519" y="1778279"/>
            <a:ext cx="310865" cy="110256"/>
          </a:xfrm>
          <a:prstGeom prst="curvedConnector3">
            <a:avLst>
              <a:gd name="adj1" fmla="val 38577"/>
            </a:avLst>
          </a:prstGeom>
          <a:solidFill>
            <a:schemeClr val="accent1"/>
          </a:solidFill>
          <a:ln w="9525" cap="flat" cmpd="sng" algn="ctr">
            <a:solidFill>
              <a:srgbClr val="94AEF6"/>
            </a:solidFill>
            <a:prstDash val="solid"/>
            <a:round/>
            <a:headEnd type="none" w="med" len="med"/>
            <a:tailEnd type="arrow"/>
          </a:ln>
          <a:effectLst/>
        </p:spPr>
      </p:cxnSp>
      <p:cxnSp>
        <p:nvCxnSpPr>
          <p:cNvPr id="76" name="Gekrümmte Verbindung 75"/>
          <p:cNvCxnSpPr/>
          <p:nvPr/>
        </p:nvCxnSpPr>
        <p:spPr bwMode="auto">
          <a:xfrm rot="5400000">
            <a:off x="4322764" y="1811612"/>
            <a:ext cx="293419" cy="61036"/>
          </a:xfrm>
          <a:prstGeom prst="curvedConnector3">
            <a:avLst>
              <a:gd name="adj1" fmla="val 50000"/>
            </a:avLst>
          </a:prstGeom>
          <a:solidFill>
            <a:schemeClr val="accent1"/>
          </a:solidFill>
          <a:ln w="9525" cap="flat" cmpd="sng" algn="ctr">
            <a:solidFill>
              <a:srgbClr val="94AEF6"/>
            </a:solidFill>
            <a:prstDash val="solid"/>
            <a:round/>
            <a:headEnd type="none" w="med" len="med"/>
            <a:tailEnd type="arrow"/>
          </a:ln>
          <a:effectLst/>
        </p:spPr>
      </p:cxnSp>
      <p:sp>
        <p:nvSpPr>
          <p:cNvPr id="8" name="Stern mit 5 Zacken 7"/>
          <p:cNvSpPr/>
          <p:nvPr/>
        </p:nvSpPr>
        <p:spPr bwMode="auto">
          <a:xfrm>
            <a:off x="4211960" y="5445224"/>
            <a:ext cx="339373" cy="319684"/>
          </a:xfrm>
          <a:prstGeom prst="star5">
            <a:avLst/>
          </a:prstGeom>
          <a:solidFill>
            <a:schemeClr val="accent3">
              <a:lumMod val="7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dirty="0" err="1" smtClean="0">
              <a:ln>
                <a:noFill/>
              </a:ln>
              <a:solidFill>
                <a:schemeClr val="tx2"/>
              </a:solidFill>
              <a:effectLst/>
              <a:latin typeface="Arial" charset="0"/>
            </a:endParaRPr>
          </a:p>
        </p:txBody>
      </p:sp>
      <p:pic>
        <p:nvPicPr>
          <p:cNvPr id="11"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95736" y="1664990"/>
            <a:ext cx="341313"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3"/>
          <p:cNvPicPr>
            <a:picLocks noChangeAspect="1" noChangeArrowheads="1"/>
          </p:cNvPicPr>
          <p:nvPr/>
        </p:nvPicPr>
        <p:blipFill>
          <a:blip r:embed="rId6">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726631" y="5949280"/>
            <a:ext cx="341313"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223" y="1628800"/>
            <a:ext cx="341313"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Gleichschenkliges Dreieck 16"/>
          <p:cNvSpPr/>
          <p:nvPr/>
        </p:nvSpPr>
        <p:spPr bwMode="auto">
          <a:xfrm>
            <a:off x="8388424" y="4005064"/>
            <a:ext cx="175581" cy="180953"/>
          </a:xfrm>
          <a:prstGeom prst="triangle">
            <a:avLst/>
          </a:prstGeom>
          <a:solidFill>
            <a:schemeClr val="accent3">
              <a:lumMod val="7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dirty="0" err="1" smtClean="0">
              <a:ln>
                <a:noFill/>
              </a:ln>
              <a:solidFill>
                <a:schemeClr val="tx2"/>
              </a:solidFill>
              <a:effectLst/>
              <a:latin typeface="Arial" charset="0"/>
            </a:endParaRPr>
          </a:p>
        </p:txBody>
      </p:sp>
      <p:pic>
        <p:nvPicPr>
          <p:cNvPr id="24"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9323" y="2365610"/>
            <a:ext cx="176213"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6209117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el 1"/>
          <p:cNvSpPr>
            <a:spLocks noGrp="1"/>
          </p:cNvSpPr>
          <p:nvPr>
            <p:ph type="title"/>
          </p:nvPr>
        </p:nvSpPr>
        <p:spPr/>
        <p:txBody>
          <a:bodyPr/>
          <a:lstStyle/>
          <a:p>
            <a:r>
              <a:rPr lang="en-GB" altLang="de-DE" sz="2800" dirty="0" smtClean="0">
                <a:solidFill>
                  <a:schemeClr val="accent3"/>
                </a:solidFill>
              </a:rPr>
              <a:t>Overview of this module</a:t>
            </a:r>
          </a:p>
        </p:txBody>
      </p:sp>
      <p:sp>
        <p:nvSpPr>
          <p:cNvPr id="3" name="Inhaltsplatzhalter 2"/>
          <p:cNvSpPr>
            <a:spLocks noGrp="1"/>
          </p:cNvSpPr>
          <p:nvPr>
            <p:ph idx="1"/>
          </p:nvPr>
        </p:nvSpPr>
        <p:spPr>
          <a:xfrm>
            <a:off x="684000" y="2204864"/>
            <a:ext cx="7776000" cy="3816000"/>
          </a:xfrm>
        </p:spPr>
        <p:txBody>
          <a:bodyPr/>
          <a:lstStyle/>
          <a:p>
            <a:pPr lvl="1"/>
            <a:r>
              <a:rPr lang="en-US" sz="2800" dirty="0"/>
              <a:t>Building on the results of the previous group </a:t>
            </a:r>
            <a:r>
              <a:rPr lang="en-US" sz="2800" dirty="0" smtClean="0"/>
              <a:t>work</a:t>
            </a:r>
          </a:p>
          <a:p>
            <a:pPr lvl="1"/>
            <a:r>
              <a:rPr lang="en-US" altLang="de-DE" sz="2800" dirty="0" smtClean="0"/>
              <a:t>Examples of NAP coordination structures from other countries </a:t>
            </a:r>
          </a:p>
          <a:p>
            <a:pPr lvl="1"/>
            <a:r>
              <a:rPr lang="en-US" altLang="de-DE" sz="2800" dirty="0" smtClean="0"/>
              <a:t>Examples of NAP roadmaps from other countries</a:t>
            </a:r>
            <a:endParaRPr lang="en-GB" altLang="de-DE" sz="2800" dirty="0" smtClean="0"/>
          </a:p>
          <a:p>
            <a:pPr marL="361950" indent="-361950">
              <a:buFont typeface="Arial" panose="020B0604020202020204" pitchFamily="34" charset="0"/>
              <a:buChar char="•"/>
            </a:pPr>
            <a:r>
              <a:rPr lang="en-US" sz="2800" dirty="0"/>
              <a:t>Jointly develop a draft roadmap for the NAP </a:t>
            </a:r>
            <a:r>
              <a:rPr lang="en-US" sz="2800" dirty="0" smtClean="0"/>
              <a:t>process</a:t>
            </a:r>
            <a:endParaRPr lang="en-US" sz="2800" dirty="0"/>
          </a:p>
          <a:p>
            <a:pPr lvl="1"/>
            <a:endParaRPr lang="en-GB" altLang="de-DE" sz="2800" dirty="0"/>
          </a:p>
          <a:p>
            <a:pPr marL="0" lvl="1" indent="0">
              <a:buNone/>
            </a:pPr>
            <a:endParaRPr lang="en-GB" altLang="de-DE" sz="2800" b="1" dirty="0" smtClean="0"/>
          </a:p>
          <a:p>
            <a:endParaRPr lang="en-GB" altLang="de-DE" sz="2800" b="1" dirty="0"/>
          </a:p>
          <a:p>
            <a:pPr lvl="1"/>
            <a:endParaRPr lang="en-GB" altLang="de-DE" sz="2800" dirty="0" smtClean="0"/>
          </a:p>
          <a:p>
            <a:endParaRPr lang="en-GB" altLang="de-DE" sz="2800" dirty="0" smtClean="0"/>
          </a:p>
        </p:txBody>
      </p:sp>
    </p:spTree>
    <p:extLst>
      <p:ext uri="{BB962C8B-B14F-4D97-AF65-F5344CB8AC3E}">
        <p14:creationId xmlns:p14="http://schemas.microsoft.com/office/powerpoint/2010/main" val="270388993"/>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el 1"/>
          <p:cNvSpPr>
            <a:spLocks noGrp="1"/>
          </p:cNvSpPr>
          <p:nvPr>
            <p:ph type="title"/>
          </p:nvPr>
        </p:nvSpPr>
        <p:spPr/>
        <p:txBody>
          <a:bodyPr/>
          <a:lstStyle/>
          <a:p>
            <a:r>
              <a:rPr lang="en-GB" altLang="de-DE" sz="2800" dirty="0" smtClean="0">
                <a:solidFill>
                  <a:schemeClr val="accent3"/>
                </a:solidFill>
              </a:rPr>
              <a:t>What can you expect to learn from this session?</a:t>
            </a:r>
          </a:p>
        </p:txBody>
      </p:sp>
      <p:sp>
        <p:nvSpPr>
          <p:cNvPr id="3" name="Inhaltsplatzhalter 2"/>
          <p:cNvSpPr>
            <a:spLocks noGrp="1"/>
          </p:cNvSpPr>
          <p:nvPr>
            <p:ph idx="1"/>
          </p:nvPr>
        </p:nvSpPr>
        <p:spPr>
          <a:xfrm>
            <a:off x="684000" y="2387036"/>
            <a:ext cx="7776000" cy="3816000"/>
          </a:xfrm>
        </p:spPr>
        <p:txBody>
          <a:bodyPr/>
          <a:lstStyle/>
          <a:p>
            <a:pPr marL="285750" indent="-285750">
              <a:buFont typeface="Arial" panose="020B0604020202020204" pitchFamily="34" charset="0"/>
              <a:buChar char="•"/>
            </a:pPr>
            <a:r>
              <a:rPr lang="en-US" sz="2800" dirty="0" smtClean="0"/>
              <a:t>Get to know differences and similarities in coordination structures for national adaptation planning</a:t>
            </a:r>
          </a:p>
          <a:p>
            <a:pPr marL="285750" indent="-285750">
              <a:buFont typeface="Arial" panose="020B0604020202020204" pitchFamily="34" charset="0"/>
              <a:buChar char="•"/>
            </a:pPr>
            <a:r>
              <a:rPr lang="en-US" sz="2800" dirty="0" smtClean="0"/>
              <a:t>Learn about key </a:t>
            </a:r>
            <a:r>
              <a:rPr lang="en-US" sz="2800" dirty="0"/>
              <a:t>elements of roadmaps</a:t>
            </a:r>
          </a:p>
          <a:p>
            <a:pPr marL="285750" indent="-285750">
              <a:buFont typeface="Arial" panose="020B0604020202020204" pitchFamily="34" charset="0"/>
              <a:buChar char="•"/>
            </a:pPr>
            <a:r>
              <a:rPr lang="en-US" sz="2800" dirty="0" smtClean="0"/>
              <a:t>Understand </a:t>
            </a:r>
            <a:r>
              <a:rPr lang="en-US" sz="2800" dirty="0"/>
              <a:t>how to condense key findings of previous steps into a consistent </a:t>
            </a:r>
            <a:r>
              <a:rPr lang="en-US" sz="2800" dirty="0" smtClean="0"/>
              <a:t>roadmap </a:t>
            </a:r>
            <a:r>
              <a:rPr lang="en-US" sz="2800" dirty="0"/>
              <a:t>as guidance for the concrete NAP process </a:t>
            </a:r>
            <a:endParaRPr lang="en-US" sz="2800" dirty="0" smtClean="0"/>
          </a:p>
          <a:p>
            <a:pPr marL="285750" indent="-285750">
              <a:buFont typeface="Arial" panose="020B0604020202020204" pitchFamily="34" charset="0"/>
              <a:buChar char="•"/>
            </a:pPr>
            <a:endParaRPr lang="en-US" sz="2800" dirty="0"/>
          </a:p>
          <a:p>
            <a:pPr marL="0" lvl="1" indent="0">
              <a:buNone/>
            </a:pPr>
            <a:endParaRPr lang="en-GB" altLang="de-DE" sz="2800" dirty="0" smtClean="0"/>
          </a:p>
          <a:p>
            <a:endParaRPr lang="en-GB" altLang="de-DE" sz="2800" dirty="0" smtClean="0"/>
          </a:p>
        </p:txBody>
      </p:sp>
    </p:spTree>
    <p:extLst>
      <p:ext uri="{BB962C8B-B14F-4D97-AF65-F5344CB8AC3E}">
        <p14:creationId xmlns:p14="http://schemas.microsoft.com/office/powerpoint/2010/main" val="367619096"/>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z="2800" dirty="0" smtClean="0"/>
              <a:t>What is meant by ‘roadmap’</a:t>
            </a:r>
            <a:r>
              <a:rPr lang="de-DE" sz="2800" dirty="0" smtClean="0"/>
              <a:t>?</a:t>
            </a:r>
            <a:endParaRPr lang="de-DE" sz="2800" dirty="0"/>
          </a:p>
        </p:txBody>
      </p:sp>
      <p:sp>
        <p:nvSpPr>
          <p:cNvPr id="4" name="Inhaltsplatzhalter 3"/>
          <p:cNvSpPr>
            <a:spLocks noGrp="1"/>
          </p:cNvSpPr>
          <p:nvPr>
            <p:ph idx="1"/>
          </p:nvPr>
        </p:nvSpPr>
        <p:spPr>
          <a:xfrm>
            <a:off x="467544" y="2420888"/>
            <a:ext cx="4968120" cy="3816000"/>
          </a:xfrm>
        </p:spPr>
        <p:txBody>
          <a:bodyPr/>
          <a:lstStyle/>
          <a:p>
            <a:r>
              <a:rPr lang="en-GB" sz="2400" dirty="0" smtClean="0"/>
              <a:t>A term to describe a format in which one or several people agree on steps, activities and milestones in order to achieve an objective.</a:t>
            </a:r>
          </a:p>
          <a:p>
            <a:r>
              <a:rPr lang="en-GB" sz="2400" dirty="0" smtClean="0"/>
              <a:t>There are also other names, e.g. action plan</a:t>
            </a:r>
            <a:r>
              <a:rPr lang="de-DE" sz="2400" dirty="0" smtClean="0"/>
              <a:t>.</a:t>
            </a:r>
          </a:p>
          <a:p>
            <a:r>
              <a:rPr lang="en-GB" sz="2400" dirty="0" smtClean="0"/>
              <a:t>For NAP, the term </a:t>
            </a:r>
            <a:r>
              <a:rPr lang="en-US" sz="2400" dirty="0" smtClean="0"/>
              <a:t>refers </a:t>
            </a:r>
            <a:r>
              <a:rPr lang="en-US" sz="2400" dirty="0"/>
              <a:t>to the </a:t>
            </a:r>
            <a:r>
              <a:rPr lang="en-US" sz="2400" dirty="0" smtClean="0"/>
              <a:t>sequencing </a:t>
            </a:r>
            <a:r>
              <a:rPr lang="en-US" sz="2400" dirty="0"/>
              <a:t>activities that create and organize the NAP </a:t>
            </a:r>
            <a:r>
              <a:rPr lang="en-US" sz="2400" dirty="0" smtClean="0"/>
              <a:t>process</a:t>
            </a:r>
            <a:r>
              <a:rPr lang="de-DE" sz="2400" dirty="0" smtClean="0"/>
              <a:t>. </a:t>
            </a:r>
          </a:p>
          <a:p>
            <a:endParaRPr lang="de-DE" sz="2400" dirty="0"/>
          </a:p>
        </p:txBody>
      </p:sp>
      <p:pic>
        <p:nvPicPr>
          <p:cNvPr id="8" name="Grafik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6096" y="2996952"/>
            <a:ext cx="3527570" cy="2051750"/>
          </a:xfrm>
          <a:prstGeom prst="rect">
            <a:avLst/>
          </a:prstGeom>
        </p:spPr>
      </p:pic>
    </p:spTree>
    <p:extLst>
      <p:ext uri="{BB962C8B-B14F-4D97-AF65-F5344CB8AC3E}">
        <p14:creationId xmlns:p14="http://schemas.microsoft.com/office/powerpoint/2010/main" val="543354429"/>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el 1"/>
          <p:cNvSpPr>
            <a:spLocks noGrp="1"/>
          </p:cNvSpPr>
          <p:nvPr>
            <p:ph type="title"/>
          </p:nvPr>
        </p:nvSpPr>
        <p:spPr>
          <a:xfrm>
            <a:off x="683568" y="996326"/>
            <a:ext cx="7776000" cy="617928"/>
          </a:xfrm>
        </p:spPr>
        <p:txBody>
          <a:bodyPr/>
          <a:lstStyle/>
          <a:p>
            <a:r>
              <a:rPr lang="en-GB" altLang="de-DE" dirty="0" smtClean="0">
                <a:solidFill>
                  <a:schemeClr val="accent3"/>
                </a:solidFill>
              </a:rPr>
              <a:t>Intersectoral coordination: </a:t>
            </a:r>
            <a:r>
              <a:rPr lang="en-GB" altLang="de-DE" dirty="0"/>
              <a:t>e</a:t>
            </a:r>
            <a:r>
              <a:rPr lang="en-GB" altLang="de-DE" dirty="0" smtClean="0"/>
              <a:t>xample from Indonesia </a:t>
            </a:r>
            <a:endParaRPr lang="en-GB" altLang="de-DE" dirty="0" smtClean="0">
              <a:solidFill>
                <a:schemeClr val="accent3"/>
              </a:solidFill>
            </a:endParaRPr>
          </a:p>
        </p:txBody>
      </p:sp>
      <p:sp>
        <p:nvSpPr>
          <p:cNvPr id="5" name="Rechteck 4"/>
          <p:cNvSpPr/>
          <p:nvPr/>
        </p:nvSpPr>
        <p:spPr>
          <a:xfrm>
            <a:off x="0" y="6570660"/>
            <a:ext cx="8015416" cy="261610"/>
          </a:xfrm>
          <a:prstGeom prst="rect">
            <a:avLst/>
          </a:prstGeom>
        </p:spPr>
        <p:txBody>
          <a:bodyPr wrap="square">
            <a:spAutoFit/>
          </a:bodyPr>
          <a:lstStyle/>
          <a:p>
            <a:r>
              <a:rPr lang="en-US" sz="1100" dirty="0"/>
              <a:t>Source: NAP Expo 2014, Day 1, Session III/ I: Sato Ichiro, Japan. </a:t>
            </a:r>
            <a:r>
              <a:rPr lang="en-US" sz="1100" u="sng" dirty="0">
                <a:hlinkClick r:id="rId3"/>
              </a:rPr>
              <a:t>JICA support for climate change adaptation in Indonesia</a:t>
            </a:r>
            <a:endParaRPr lang="de-DE" sz="1100" dirty="0"/>
          </a:p>
        </p:txBody>
      </p:sp>
      <p:pic>
        <p:nvPicPr>
          <p:cNvPr id="4" name="Grafik 3"/>
          <p:cNvPicPr/>
          <p:nvPr/>
        </p:nvPicPr>
        <p:blipFill rotWithShape="1">
          <a:blip r:embed="rId4">
            <a:extLst>
              <a:ext uri="{28A0092B-C50C-407E-A947-70E740481C1C}">
                <a14:useLocalDpi xmlns:a14="http://schemas.microsoft.com/office/drawing/2010/main" val="0"/>
              </a:ext>
            </a:extLst>
          </a:blip>
          <a:srcRect t="13835"/>
          <a:stretch/>
        </p:blipFill>
        <p:spPr>
          <a:xfrm>
            <a:off x="215084" y="1582588"/>
            <a:ext cx="8712968" cy="4956406"/>
          </a:xfrm>
          <a:prstGeom prst="rect">
            <a:avLst/>
          </a:prstGeom>
          <a:ln>
            <a:solidFill>
              <a:schemeClr val="tx1">
                <a:lumMod val="85000"/>
                <a:lumOff val="15000"/>
              </a:schemeClr>
            </a:solidFill>
          </a:ln>
        </p:spPr>
      </p:pic>
    </p:spTree>
    <p:extLst>
      <p:ext uri="{BB962C8B-B14F-4D97-AF65-F5344CB8AC3E}">
        <p14:creationId xmlns:p14="http://schemas.microsoft.com/office/powerpoint/2010/main" val="475938389"/>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el 1"/>
          <p:cNvSpPr>
            <a:spLocks noGrp="1"/>
          </p:cNvSpPr>
          <p:nvPr>
            <p:ph type="title"/>
          </p:nvPr>
        </p:nvSpPr>
        <p:spPr>
          <a:xfrm>
            <a:off x="559818" y="1100104"/>
            <a:ext cx="7776000" cy="617928"/>
          </a:xfrm>
        </p:spPr>
        <p:txBody>
          <a:bodyPr/>
          <a:lstStyle/>
          <a:p>
            <a:r>
              <a:rPr lang="en-GB" altLang="de-DE" dirty="0" smtClean="0">
                <a:solidFill>
                  <a:schemeClr val="accent3"/>
                </a:solidFill>
              </a:rPr>
              <a:t>Intersectoral coordination: </a:t>
            </a:r>
            <a:r>
              <a:rPr lang="en-GB" altLang="de-DE" dirty="0"/>
              <a:t>e</a:t>
            </a:r>
            <a:r>
              <a:rPr lang="en-GB" altLang="de-DE" dirty="0" smtClean="0"/>
              <a:t>xample from Germany </a:t>
            </a:r>
            <a:endParaRPr lang="en-GB" altLang="de-DE" dirty="0" smtClean="0">
              <a:solidFill>
                <a:schemeClr val="accent3"/>
              </a:solidFill>
            </a:endParaRPr>
          </a:p>
        </p:txBody>
      </p:sp>
      <p:sp>
        <p:nvSpPr>
          <p:cNvPr id="3" name="Inhaltsplatzhalter 2"/>
          <p:cNvSpPr>
            <a:spLocks noGrp="1"/>
          </p:cNvSpPr>
          <p:nvPr>
            <p:ph idx="1"/>
          </p:nvPr>
        </p:nvSpPr>
        <p:spPr>
          <a:xfrm>
            <a:off x="684000" y="2387036"/>
            <a:ext cx="7776000" cy="3816000"/>
          </a:xfrm>
        </p:spPr>
        <p:txBody>
          <a:bodyPr/>
          <a:lstStyle/>
          <a:p>
            <a:endParaRPr lang="en-GB" altLang="de-DE" dirty="0" smtClean="0"/>
          </a:p>
        </p:txBody>
      </p:sp>
      <p:sp>
        <p:nvSpPr>
          <p:cNvPr id="8" name="Rechteck 7"/>
          <p:cNvSpPr/>
          <p:nvPr/>
        </p:nvSpPr>
        <p:spPr>
          <a:xfrm>
            <a:off x="161988" y="2156721"/>
            <a:ext cx="8964488" cy="4464496"/>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23"/>
          <p:cNvSpPr txBox="1">
            <a:spLocks noChangeArrowheads="1"/>
          </p:cNvSpPr>
          <p:nvPr/>
        </p:nvSpPr>
        <p:spPr bwMode="auto">
          <a:xfrm>
            <a:off x="611560" y="3009726"/>
            <a:ext cx="2088232" cy="923330"/>
          </a:xfrm>
          <a:prstGeom prst="rect">
            <a:avLst/>
          </a:prstGeom>
          <a:noFill/>
          <a:ln w="9525" algn="ctr">
            <a:noFill/>
            <a:miter lim="800000"/>
            <a:headEnd/>
            <a:tailEnd/>
          </a:ln>
        </p:spPr>
        <p:txBody>
          <a:bodyPr wrap="square">
            <a:spAutoFit/>
          </a:bodyPr>
          <a:lstStyle/>
          <a:p>
            <a:pPr algn="ctr">
              <a:spcBef>
                <a:spcPct val="50000"/>
              </a:spcBef>
            </a:pPr>
            <a:r>
              <a:rPr lang="de-DE" dirty="0" smtClean="0"/>
              <a:t>Federal Environment Agency/</a:t>
            </a:r>
            <a:r>
              <a:rPr lang="de-DE" dirty="0" err="1" smtClean="0"/>
              <a:t>KomPass</a:t>
            </a:r>
            <a:endParaRPr lang="de-DE" dirty="0"/>
          </a:p>
        </p:txBody>
      </p:sp>
      <p:sp>
        <p:nvSpPr>
          <p:cNvPr id="10" name="Text Box 24"/>
          <p:cNvSpPr txBox="1">
            <a:spLocks noChangeArrowheads="1"/>
          </p:cNvSpPr>
          <p:nvPr/>
        </p:nvSpPr>
        <p:spPr bwMode="auto">
          <a:xfrm>
            <a:off x="3275062" y="2205236"/>
            <a:ext cx="2305050" cy="647700"/>
          </a:xfrm>
          <a:prstGeom prst="rect">
            <a:avLst/>
          </a:prstGeom>
          <a:noFill/>
          <a:ln w="9525" algn="ctr">
            <a:noFill/>
            <a:miter lim="800000"/>
            <a:headEnd/>
            <a:tailEnd/>
          </a:ln>
        </p:spPr>
        <p:txBody>
          <a:bodyPr>
            <a:spAutoFit/>
          </a:bodyPr>
          <a:lstStyle/>
          <a:p>
            <a:pPr algn="ctr">
              <a:spcBef>
                <a:spcPct val="50000"/>
              </a:spcBef>
            </a:pPr>
            <a:r>
              <a:rPr lang="de-DE" b="1" dirty="0"/>
              <a:t>Federal </a:t>
            </a:r>
            <a:r>
              <a:rPr lang="de-DE" b="1" dirty="0" err="1"/>
              <a:t>Ministry</a:t>
            </a:r>
            <a:r>
              <a:rPr lang="de-DE" b="1" dirty="0"/>
              <a:t> </a:t>
            </a:r>
            <a:r>
              <a:rPr lang="de-DE" b="1" dirty="0" err="1" smtClean="0"/>
              <a:t>for</a:t>
            </a:r>
            <a:r>
              <a:rPr lang="de-DE" b="1" dirty="0" smtClean="0"/>
              <a:t> </a:t>
            </a:r>
            <a:r>
              <a:rPr lang="de-DE" b="1" dirty="0" err="1" smtClean="0"/>
              <a:t>the</a:t>
            </a:r>
            <a:r>
              <a:rPr lang="de-DE" b="1" dirty="0" smtClean="0"/>
              <a:t> </a:t>
            </a:r>
            <a:r>
              <a:rPr lang="de-DE" b="1" dirty="0"/>
              <a:t>Environment</a:t>
            </a:r>
          </a:p>
        </p:txBody>
      </p:sp>
      <p:sp>
        <p:nvSpPr>
          <p:cNvPr id="11" name="Text Box 23"/>
          <p:cNvSpPr txBox="1">
            <a:spLocks noChangeArrowheads="1"/>
          </p:cNvSpPr>
          <p:nvPr/>
        </p:nvSpPr>
        <p:spPr bwMode="auto">
          <a:xfrm>
            <a:off x="6228184" y="3390726"/>
            <a:ext cx="1943100" cy="646112"/>
          </a:xfrm>
          <a:prstGeom prst="rect">
            <a:avLst/>
          </a:prstGeom>
          <a:noFill/>
          <a:ln w="9525" algn="ctr">
            <a:noFill/>
            <a:miter lim="800000"/>
            <a:headEnd/>
            <a:tailEnd/>
          </a:ln>
        </p:spPr>
        <p:txBody>
          <a:bodyPr>
            <a:spAutoFit/>
          </a:bodyPr>
          <a:lstStyle/>
          <a:p>
            <a:pPr algn="ctr"/>
            <a:r>
              <a:rPr lang="de-DE" dirty="0"/>
              <a:t>Research Institutes</a:t>
            </a:r>
          </a:p>
        </p:txBody>
      </p:sp>
      <p:sp>
        <p:nvSpPr>
          <p:cNvPr id="13" name="Text Box 10"/>
          <p:cNvSpPr txBox="1">
            <a:spLocks noChangeArrowheads="1"/>
          </p:cNvSpPr>
          <p:nvPr/>
        </p:nvSpPr>
        <p:spPr bwMode="auto">
          <a:xfrm>
            <a:off x="6083721" y="5250243"/>
            <a:ext cx="2232025" cy="646331"/>
          </a:xfrm>
          <a:prstGeom prst="rect">
            <a:avLst/>
          </a:prstGeom>
          <a:noFill/>
          <a:ln w="9525" algn="ctr">
            <a:noFill/>
            <a:miter lim="800000"/>
            <a:headEnd/>
            <a:tailEnd/>
          </a:ln>
        </p:spPr>
        <p:txBody>
          <a:bodyPr>
            <a:spAutoFit/>
          </a:bodyPr>
          <a:lstStyle/>
          <a:p>
            <a:pPr>
              <a:spcBef>
                <a:spcPct val="50000"/>
              </a:spcBef>
            </a:pPr>
            <a:r>
              <a:rPr lang="en-US" dirty="0" smtClean="0"/>
              <a:t>Stakeholder</a:t>
            </a:r>
            <a:br>
              <a:rPr lang="en-US" dirty="0" smtClean="0"/>
            </a:br>
            <a:r>
              <a:rPr lang="en-US" dirty="0" smtClean="0"/>
              <a:t>(Business, NGO)</a:t>
            </a:r>
            <a:endParaRPr lang="en-US" dirty="0"/>
          </a:p>
        </p:txBody>
      </p:sp>
      <p:sp>
        <p:nvSpPr>
          <p:cNvPr id="14" name="Text Box 13"/>
          <p:cNvSpPr txBox="1">
            <a:spLocks noChangeArrowheads="1"/>
          </p:cNvSpPr>
          <p:nvPr/>
        </p:nvSpPr>
        <p:spPr bwMode="auto">
          <a:xfrm>
            <a:off x="2936242" y="5705048"/>
            <a:ext cx="2447925" cy="646331"/>
          </a:xfrm>
          <a:prstGeom prst="rect">
            <a:avLst/>
          </a:prstGeom>
          <a:noFill/>
          <a:ln w="9525" algn="ctr">
            <a:noFill/>
            <a:miter lim="800000"/>
            <a:headEnd/>
            <a:tailEnd/>
          </a:ln>
        </p:spPr>
        <p:txBody>
          <a:bodyPr>
            <a:spAutoFit/>
          </a:bodyPr>
          <a:lstStyle/>
          <a:p>
            <a:pPr algn="ctr">
              <a:spcBef>
                <a:spcPct val="50000"/>
              </a:spcBef>
            </a:pPr>
            <a:r>
              <a:rPr lang="en-US" dirty="0" smtClean="0"/>
              <a:t>Conference of the federal states</a:t>
            </a:r>
            <a:endParaRPr lang="en-US" dirty="0"/>
          </a:p>
        </p:txBody>
      </p:sp>
      <p:sp>
        <p:nvSpPr>
          <p:cNvPr id="15" name="Text Box 14"/>
          <p:cNvSpPr txBox="1">
            <a:spLocks noChangeArrowheads="1"/>
          </p:cNvSpPr>
          <p:nvPr/>
        </p:nvSpPr>
        <p:spPr bwMode="auto">
          <a:xfrm>
            <a:off x="612800" y="4797152"/>
            <a:ext cx="2159000" cy="646331"/>
          </a:xfrm>
          <a:prstGeom prst="rect">
            <a:avLst/>
          </a:prstGeom>
          <a:noFill/>
          <a:ln w="9525" algn="ctr">
            <a:noFill/>
            <a:miter lim="800000"/>
            <a:headEnd/>
            <a:tailEnd/>
          </a:ln>
        </p:spPr>
        <p:txBody>
          <a:bodyPr>
            <a:spAutoFit/>
          </a:bodyPr>
          <a:lstStyle/>
          <a:p>
            <a:pPr algn="ctr">
              <a:spcBef>
                <a:spcPct val="50000"/>
              </a:spcBef>
            </a:pPr>
            <a:r>
              <a:rPr lang="en-US" dirty="0" smtClean="0"/>
              <a:t>Working </a:t>
            </a:r>
            <a:r>
              <a:rPr lang="en-US" dirty="0"/>
              <a:t>group of </a:t>
            </a:r>
            <a:r>
              <a:rPr lang="en-US" dirty="0" smtClean="0"/>
              <a:t>all federal ministries</a:t>
            </a:r>
            <a:endParaRPr lang="en-US" dirty="0"/>
          </a:p>
        </p:txBody>
      </p:sp>
      <p:sp>
        <p:nvSpPr>
          <p:cNvPr id="16" name="AutoShape 25"/>
          <p:cNvSpPr>
            <a:spLocks noChangeArrowheads="1"/>
          </p:cNvSpPr>
          <p:nvPr/>
        </p:nvSpPr>
        <p:spPr bwMode="auto">
          <a:xfrm rot="1180083">
            <a:off x="2747325" y="3578969"/>
            <a:ext cx="865187" cy="288925"/>
          </a:xfrm>
          <a:prstGeom prst="leftRightArrow">
            <a:avLst>
              <a:gd name="adj1" fmla="val 50000"/>
              <a:gd name="adj2" fmla="val 59890"/>
            </a:avLst>
          </a:prstGeom>
          <a:solidFill>
            <a:srgbClr val="00CCFF"/>
          </a:solidFill>
          <a:ln w="9525" algn="ctr">
            <a:noFill/>
            <a:miter lim="800000"/>
            <a:headEnd/>
            <a:tailEnd/>
          </a:ln>
        </p:spPr>
        <p:txBody>
          <a:bodyPr wrap="none" anchor="ctr">
            <a:spAutoFit/>
          </a:bodyPr>
          <a:lstStyle/>
          <a:p>
            <a:endParaRPr lang="de-DE"/>
          </a:p>
        </p:txBody>
      </p:sp>
      <p:sp>
        <p:nvSpPr>
          <p:cNvPr id="17" name="AutoShape 26"/>
          <p:cNvSpPr>
            <a:spLocks noChangeArrowheads="1"/>
          </p:cNvSpPr>
          <p:nvPr/>
        </p:nvSpPr>
        <p:spPr bwMode="auto">
          <a:xfrm rot="16200000">
            <a:off x="4058032" y="3127581"/>
            <a:ext cx="779572" cy="392828"/>
          </a:xfrm>
          <a:prstGeom prst="leftRightArrow">
            <a:avLst>
              <a:gd name="adj1" fmla="val 50000"/>
              <a:gd name="adj2" fmla="val 59562"/>
            </a:avLst>
          </a:prstGeom>
          <a:solidFill>
            <a:srgbClr val="00CCFF"/>
          </a:solidFill>
          <a:ln w="9525" algn="ctr">
            <a:noFill/>
            <a:miter lim="800000"/>
            <a:headEnd/>
            <a:tailEnd/>
          </a:ln>
        </p:spPr>
        <p:txBody>
          <a:bodyPr wrap="square" anchor="ctr">
            <a:spAutoFit/>
          </a:bodyPr>
          <a:lstStyle/>
          <a:p>
            <a:endParaRPr lang="de-DE"/>
          </a:p>
        </p:txBody>
      </p:sp>
      <p:sp>
        <p:nvSpPr>
          <p:cNvPr id="18" name="AutoShape 15"/>
          <p:cNvSpPr>
            <a:spLocks noChangeArrowheads="1"/>
          </p:cNvSpPr>
          <p:nvPr/>
        </p:nvSpPr>
        <p:spPr bwMode="auto">
          <a:xfrm rot="20814857">
            <a:off x="5529579" y="3667208"/>
            <a:ext cx="865188" cy="288925"/>
          </a:xfrm>
          <a:prstGeom prst="leftRightArrow">
            <a:avLst>
              <a:gd name="adj1" fmla="val 50000"/>
              <a:gd name="adj2" fmla="val 59890"/>
            </a:avLst>
          </a:prstGeom>
          <a:solidFill>
            <a:srgbClr val="00CCFF"/>
          </a:solidFill>
          <a:ln w="9525" algn="ctr">
            <a:noFill/>
            <a:miter lim="800000"/>
            <a:headEnd/>
            <a:tailEnd/>
          </a:ln>
        </p:spPr>
        <p:txBody>
          <a:bodyPr wrap="none" anchor="ctr">
            <a:spAutoFit/>
          </a:bodyPr>
          <a:lstStyle/>
          <a:p>
            <a:endParaRPr lang="de-DE"/>
          </a:p>
        </p:txBody>
      </p:sp>
      <p:sp>
        <p:nvSpPr>
          <p:cNvPr id="20" name="AutoShape 16"/>
          <p:cNvSpPr>
            <a:spLocks noChangeArrowheads="1"/>
          </p:cNvSpPr>
          <p:nvPr/>
        </p:nvSpPr>
        <p:spPr bwMode="auto">
          <a:xfrm rot="1986416">
            <a:off x="5354321" y="4721951"/>
            <a:ext cx="865187" cy="288925"/>
          </a:xfrm>
          <a:prstGeom prst="leftRightArrow">
            <a:avLst>
              <a:gd name="adj1" fmla="val 50000"/>
              <a:gd name="adj2" fmla="val 59890"/>
            </a:avLst>
          </a:prstGeom>
          <a:solidFill>
            <a:srgbClr val="00CCFF"/>
          </a:solidFill>
          <a:ln w="9525" algn="ctr">
            <a:noFill/>
            <a:miter lim="800000"/>
            <a:headEnd/>
            <a:tailEnd/>
          </a:ln>
        </p:spPr>
        <p:txBody>
          <a:bodyPr wrap="none" anchor="ctr">
            <a:spAutoFit/>
          </a:bodyPr>
          <a:lstStyle/>
          <a:p>
            <a:endParaRPr lang="de-DE"/>
          </a:p>
        </p:txBody>
      </p:sp>
      <p:sp>
        <p:nvSpPr>
          <p:cNvPr id="21" name="AutoShape 18"/>
          <p:cNvSpPr>
            <a:spLocks noChangeArrowheads="1"/>
          </p:cNvSpPr>
          <p:nvPr/>
        </p:nvSpPr>
        <p:spPr bwMode="auto">
          <a:xfrm rot="-3517226">
            <a:off x="3651999" y="5116043"/>
            <a:ext cx="865187" cy="288925"/>
          </a:xfrm>
          <a:prstGeom prst="leftRightArrow">
            <a:avLst>
              <a:gd name="adj1" fmla="val 50000"/>
              <a:gd name="adj2" fmla="val 59890"/>
            </a:avLst>
          </a:prstGeom>
          <a:solidFill>
            <a:srgbClr val="00CCFF"/>
          </a:solidFill>
          <a:ln w="9525" algn="ctr">
            <a:noFill/>
            <a:miter lim="800000"/>
            <a:headEnd/>
            <a:tailEnd/>
          </a:ln>
        </p:spPr>
        <p:txBody>
          <a:bodyPr wrap="none" anchor="ctr">
            <a:spAutoFit/>
          </a:bodyPr>
          <a:lstStyle/>
          <a:p>
            <a:endParaRPr lang="de-DE"/>
          </a:p>
        </p:txBody>
      </p:sp>
      <p:sp>
        <p:nvSpPr>
          <p:cNvPr id="22" name="AutoShape 17"/>
          <p:cNvSpPr>
            <a:spLocks noChangeArrowheads="1"/>
          </p:cNvSpPr>
          <p:nvPr/>
        </p:nvSpPr>
        <p:spPr bwMode="auto">
          <a:xfrm rot="19858891">
            <a:off x="2682929" y="4580682"/>
            <a:ext cx="865188" cy="288925"/>
          </a:xfrm>
          <a:prstGeom prst="leftRightArrow">
            <a:avLst>
              <a:gd name="adj1" fmla="val 50000"/>
              <a:gd name="adj2" fmla="val 59890"/>
            </a:avLst>
          </a:prstGeom>
          <a:solidFill>
            <a:srgbClr val="00CCFF"/>
          </a:solidFill>
          <a:ln w="9525" algn="ctr">
            <a:noFill/>
            <a:miter lim="800000"/>
            <a:headEnd/>
            <a:tailEnd/>
          </a:ln>
        </p:spPr>
        <p:txBody>
          <a:bodyPr wrap="none" anchor="ctr">
            <a:spAutoFit/>
          </a:bodyPr>
          <a:lstStyle/>
          <a:p>
            <a:endParaRPr lang="de-DE"/>
          </a:p>
        </p:txBody>
      </p:sp>
      <p:sp>
        <p:nvSpPr>
          <p:cNvPr id="23" name="Ellipse 22"/>
          <p:cNvSpPr/>
          <p:nvPr/>
        </p:nvSpPr>
        <p:spPr>
          <a:xfrm>
            <a:off x="3563888" y="3852500"/>
            <a:ext cx="1860514" cy="8726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AutoShape 25"/>
          <p:cNvSpPr>
            <a:spLocks noChangeArrowheads="1"/>
          </p:cNvSpPr>
          <p:nvPr/>
        </p:nvSpPr>
        <p:spPr bwMode="auto">
          <a:xfrm rot="20059605">
            <a:off x="2503649" y="2666051"/>
            <a:ext cx="865187" cy="288925"/>
          </a:xfrm>
          <a:prstGeom prst="leftRightArrow">
            <a:avLst>
              <a:gd name="adj1" fmla="val 50000"/>
              <a:gd name="adj2" fmla="val 59890"/>
            </a:avLst>
          </a:prstGeom>
          <a:solidFill>
            <a:srgbClr val="FF6600"/>
          </a:solidFill>
          <a:ln w="9525" algn="ctr">
            <a:noFill/>
            <a:miter lim="800000"/>
            <a:headEnd/>
            <a:tailEnd/>
          </a:ln>
        </p:spPr>
        <p:txBody>
          <a:bodyPr wrap="none" anchor="ctr">
            <a:spAutoFit/>
          </a:bodyPr>
          <a:lstStyle/>
          <a:p>
            <a:endParaRPr lang="de-DE"/>
          </a:p>
        </p:txBody>
      </p:sp>
      <p:sp>
        <p:nvSpPr>
          <p:cNvPr id="25" name="Text Box 11"/>
          <p:cNvSpPr txBox="1">
            <a:spLocks noChangeArrowheads="1"/>
          </p:cNvSpPr>
          <p:nvPr/>
        </p:nvSpPr>
        <p:spPr bwMode="auto">
          <a:xfrm>
            <a:off x="3780209" y="3883695"/>
            <a:ext cx="1439863" cy="769441"/>
          </a:xfrm>
          <a:prstGeom prst="rect">
            <a:avLst/>
          </a:prstGeom>
          <a:noFill/>
          <a:ln w="9525" algn="ctr">
            <a:noFill/>
            <a:miter lim="800000"/>
            <a:headEnd/>
            <a:tailEnd/>
          </a:ln>
        </p:spPr>
        <p:txBody>
          <a:bodyPr>
            <a:spAutoFit/>
          </a:bodyPr>
          <a:lstStyle/>
          <a:p>
            <a:pPr algn="ctr">
              <a:spcBef>
                <a:spcPct val="50000"/>
              </a:spcBef>
            </a:pPr>
            <a:r>
              <a:rPr lang="de-DE" sz="2200" b="1" dirty="0">
                <a:solidFill>
                  <a:schemeClr val="bg1"/>
                </a:solidFill>
              </a:rPr>
              <a:t>N</a:t>
            </a:r>
            <a:r>
              <a:rPr lang="de-DE" sz="2200" b="1" dirty="0" smtClean="0">
                <a:solidFill>
                  <a:schemeClr val="bg1"/>
                </a:solidFill>
              </a:rPr>
              <a:t>AS- </a:t>
            </a:r>
            <a:r>
              <a:rPr lang="de-DE" sz="2200" b="1" dirty="0" err="1">
                <a:solidFill>
                  <a:schemeClr val="bg1"/>
                </a:solidFill>
              </a:rPr>
              <a:t>process</a:t>
            </a:r>
            <a:endParaRPr lang="de-DE" sz="2200" b="1" dirty="0">
              <a:solidFill>
                <a:schemeClr val="bg1"/>
              </a:solidFill>
            </a:endParaRPr>
          </a:p>
        </p:txBody>
      </p:sp>
    </p:spTree>
    <p:extLst>
      <p:ext uri="{BB962C8B-B14F-4D97-AF65-F5344CB8AC3E}">
        <p14:creationId xmlns:p14="http://schemas.microsoft.com/office/powerpoint/2010/main" val="104974002"/>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z="2800" dirty="0" smtClean="0"/>
              <a:t>Functional coordination structures</a:t>
            </a:r>
            <a:endParaRPr lang="en-GB" sz="2800" dirty="0"/>
          </a:p>
        </p:txBody>
      </p:sp>
      <p:sp>
        <p:nvSpPr>
          <p:cNvPr id="4" name="Inhaltsplatzhalter 3"/>
          <p:cNvSpPr>
            <a:spLocks noGrp="1"/>
          </p:cNvSpPr>
          <p:nvPr>
            <p:ph idx="1"/>
          </p:nvPr>
        </p:nvSpPr>
        <p:spPr>
          <a:xfrm>
            <a:off x="684000" y="2101128"/>
            <a:ext cx="8280488" cy="3816000"/>
          </a:xfrm>
        </p:spPr>
        <p:txBody>
          <a:bodyPr/>
          <a:lstStyle/>
          <a:p>
            <a:pPr marL="285750" indent="-285750">
              <a:buFont typeface="Arial" panose="020B0604020202020204" pitchFamily="34" charset="0"/>
              <a:buChar char="•"/>
            </a:pPr>
            <a:r>
              <a:rPr lang="de-DE" sz="2200" dirty="0" smtClean="0"/>
              <a:t>Division </a:t>
            </a:r>
            <a:r>
              <a:rPr lang="en-GB" sz="2200" dirty="0" smtClean="0"/>
              <a:t>of</a:t>
            </a:r>
            <a:r>
              <a:rPr lang="de-DE" sz="2200" dirty="0" smtClean="0"/>
              <a:t> </a:t>
            </a:r>
            <a:r>
              <a:rPr lang="en-GB" sz="2200" dirty="0" smtClean="0"/>
              <a:t>labour</a:t>
            </a:r>
            <a:r>
              <a:rPr lang="de-DE" sz="2200" dirty="0" smtClean="0"/>
              <a:t> </a:t>
            </a:r>
            <a:r>
              <a:rPr lang="de-DE" sz="2200" dirty="0" smtClean="0">
                <a:sym typeface="Wingdings" panose="05000000000000000000" pitchFamily="2" charset="2"/>
              </a:rPr>
              <a:t></a:t>
            </a:r>
            <a:r>
              <a:rPr lang="de-DE" sz="2200" dirty="0" smtClean="0"/>
              <a:t> </a:t>
            </a:r>
            <a:r>
              <a:rPr lang="en-GB" sz="2200" dirty="0" smtClean="0"/>
              <a:t>functional</a:t>
            </a:r>
          </a:p>
          <a:p>
            <a:pPr marL="645750" lvl="1" indent="-285750"/>
            <a:r>
              <a:rPr lang="de-DE" sz="2200" dirty="0"/>
              <a:t>M</a:t>
            </a:r>
            <a:r>
              <a:rPr lang="de-DE" sz="2200" dirty="0" smtClean="0"/>
              <a:t>ore </a:t>
            </a:r>
            <a:r>
              <a:rPr lang="en-GB" sz="2200" dirty="0" smtClean="0"/>
              <a:t>transparency</a:t>
            </a:r>
            <a:r>
              <a:rPr lang="de-DE" sz="2200" dirty="0" smtClean="0"/>
              <a:t> </a:t>
            </a:r>
            <a:r>
              <a:rPr lang="en-GB" sz="2200" dirty="0" smtClean="0"/>
              <a:t>through</a:t>
            </a:r>
            <a:r>
              <a:rPr lang="de-DE" sz="2200" dirty="0" smtClean="0"/>
              <a:t> </a:t>
            </a:r>
            <a:r>
              <a:rPr lang="en-GB" sz="2200" dirty="0"/>
              <a:t>close interaction and </a:t>
            </a:r>
            <a:r>
              <a:rPr lang="en-GB" sz="2200" dirty="0" smtClean="0"/>
              <a:t>cooperation</a:t>
            </a:r>
          </a:p>
          <a:p>
            <a:pPr marL="285750" indent="-285750">
              <a:buFont typeface="Arial" panose="020B0604020202020204" pitchFamily="34" charset="0"/>
              <a:buChar char="•"/>
            </a:pPr>
            <a:r>
              <a:rPr lang="en-GB" sz="2200" dirty="0" smtClean="0"/>
              <a:t>In a practical context: inter-institutional panel comprised of experts </a:t>
            </a:r>
            <a:r>
              <a:rPr lang="en-GB" sz="2200" dirty="0" smtClean="0">
                <a:sym typeface="Wingdings" panose="05000000000000000000" pitchFamily="2" charset="2"/>
              </a:rPr>
              <a:t></a:t>
            </a:r>
            <a:r>
              <a:rPr lang="en-GB" sz="2200" dirty="0" smtClean="0"/>
              <a:t> </a:t>
            </a:r>
            <a:r>
              <a:rPr lang="en-GB" sz="2200" dirty="0"/>
              <a:t>continuous exchange of </a:t>
            </a:r>
            <a:r>
              <a:rPr lang="en-GB" sz="2200" dirty="0" smtClean="0"/>
              <a:t>knowledge</a:t>
            </a:r>
          </a:p>
          <a:p>
            <a:pPr marL="285750" indent="-285750">
              <a:buFont typeface="Arial" panose="020B0604020202020204" pitchFamily="34" charset="0"/>
              <a:buChar char="•"/>
            </a:pPr>
            <a:r>
              <a:rPr lang="en-GB" sz="2200" dirty="0" smtClean="0"/>
              <a:t>Such interactions provide:</a:t>
            </a:r>
          </a:p>
          <a:p>
            <a:pPr marL="645750" lvl="1" indent="-285750"/>
            <a:r>
              <a:rPr lang="en-GB" sz="2200" dirty="0"/>
              <a:t>exchange of different perspectives and types of </a:t>
            </a:r>
            <a:r>
              <a:rPr lang="en-GB" sz="2200" dirty="0" smtClean="0"/>
              <a:t>knowledge;</a:t>
            </a:r>
          </a:p>
          <a:p>
            <a:pPr marL="645750" lvl="1" indent="-285750"/>
            <a:r>
              <a:rPr lang="en-GB" sz="2200" dirty="0" smtClean="0"/>
              <a:t>problem </a:t>
            </a:r>
            <a:r>
              <a:rPr lang="en-GB" sz="2200" dirty="0"/>
              <a:t>solving </a:t>
            </a:r>
            <a:r>
              <a:rPr lang="en-GB" sz="2200" dirty="0" smtClean="0"/>
              <a:t>skills</a:t>
            </a:r>
            <a:r>
              <a:rPr lang="en-GB" sz="2200" dirty="0"/>
              <a:t>;</a:t>
            </a:r>
            <a:endParaRPr lang="en-GB" sz="2200" dirty="0" smtClean="0"/>
          </a:p>
          <a:p>
            <a:pPr marL="645750" lvl="1" indent="-285750"/>
            <a:r>
              <a:rPr lang="en-GB" sz="2200" dirty="0"/>
              <a:t>p</a:t>
            </a:r>
            <a:r>
              <a:rPr lang="en-GB" sz="2200" dirty="0" smtClean="0"/>
              <a:t>ower balances among </a:t>
            </a:r>
            <a:r>
              <a:rPr lang="en-GB" sz="2200" dirty="0"/>
              <a:t>interest </a:t>
            </a:r>
            <a:r>
              <a:rPr lang="en-GB" sz="2200" dirty="0" smtClean="0"/>
              <a:t>groups; </a:t>
            </a:r>
          </a:p>
          <a:p>
            <a:pPr marL="645750" lvl="1" indent="-285750"/>
            <a:r>
              <a:rPr lang="en-GB" sz="2200" dirty="0"/>
              <a:t>p</a:t>
            </a:r>
            <a:r>
              <a:rPr lang="en-GB" sz="2200" dirty="0" smtClean="0"/>
              <a:t>olicy flexibility.</a:t>
            </a:r>
            <a:endParaRPr lang="de-DE" sz="2200" dirty="0"/>
          </a:p>
        </p:txBody>
      </p:sp>
    </p:spTree>
    <p:extLst>
      <p:ext uri="{BB962C8B-B14F-4D97-AF65-F5344CB8AC3E}">
        <p14:creationId xmlns:p14="http://schemas.microsoft.com/office/powerpoint/2010/main" val="1014200531"/>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el 1"/>
          <p:cNvSpPr>
            <a:spLocks noGrp="1"/>
          </p:cNvSpPr>
          <p:nvPr>
            <p:ph type="title"/>
          </p:nvPr>
        </p:nvSpPr>
        <p:spPr/>
        <p:txBody>
          <a:bodyPr/>
          <a:lstStyle/>
          <a:p>
            <a:r>
              <a:rPr lang="en-GB" altLang="de-DE" sz="2800" dirty="0" smtClean="0"/>
              <a:t>What to consider when developing a roadmap</a:t>
            </a:r>
            <a:endParaRPr lang="en-GB" altLang="de-DE" sz="2800" dirty="0" smtClean="0">
              <a:solidFill>
                <a:schemeClr val="accent3"/>
              </a:solidFill>
            </a:endParaRPr>
          </a:p>
        </p:txBody>
      </p:sp>
      <p:sp>
        <p:nvSpPr>
          <p:cNvPr id="3" name="Inhaltsplatzhalter 2"/>
          <p:cNvSpPr>
            <a:spLocks noGrp="1"/>
          </p:cNvSpPr>
          <p:nvPr>
            <p:ph idx="1"/>
          </p:nvPr>
        </p:nvSpPr>
        <p:spPr>
          <a:xfrm>
            <a:off x="702688" y="2101128"/>
            <a:ext cx="8441312" cy="3816000"/>
          </a:xfrm>
        </p:spPr>
        <p:txBody>
          <a:bodyPr/>
          <a:lstStyle/>
          <a:p>
            <a:pPr marL="285750" indent="-285750">
              <a:buFont typeface="Arial" panose="020B0604020202020204" pitchFamily="34" charset="0"/>
              <a:buChar char="•"/>
            </a:pPr>
            <a:r>
              <a:rPr lang="en-GB" altLang="de-DE" sz="2200" dirty="0" smtClean="0">
                <a:solidFill>
                  <a:schemeClr val="accent3"/>
                </a:solidFill>
              </a:rPr>
              <a:t>What</a:t>
            </a:r>
            <a:r>
              <a:rPr lang="en-GB" altLang="de-DE" sz="2200" dirty="0" smtClean="0"/>
              <a:t>: Main goals </a:t>
            </a:r>
            <a:r>
              <a:rPr lang="en-GB" altLang="de-DE" sz="2200" dirty="0"/>
              <a:t>and </a:t>
            </a:r>
            <a:r>
              <a:rPr lang="en-GB" altLang="de-DE" sz="2200" dirty="0" smtClean="0"/>
              <a:t>milestones? What is needed to get there?</a:t>
            </a:r>
            <a:endParaRPr lang="en-GB" altLang="de-DE" sz="2200" dirty="0"/>
          </a:p>
          <a:p>
            <a:pPr marL="285750" indent="-285750">
              <a:buFont typeface="Arial" panose="020B0604020202020204" pitchFamily="34" charset="0"/>
              <a:buChar char="•"/>
            </a:pPr>
            <a:r>
              <a:rPr lang="en-GB" altLang="de-DE" sz="2200" dirty="0">
                <a:solidFill>
                  <a:schemeClr val="accent3"/>
                </a:solidFill>
              </a:rPr>
              <a:t>When</a:t>
            </a:r>
            <a:r>
              <a:rPr lang="en-GB" altLang="de-DE" sz="2200" dirty="0"/>
              <a:t>: Until when shall goals and milestones be achieved?</a:t>
            </a:r>
          </a:p>
          <a:p>
            <a:pPr marL="285750" indent="-285750">
              <a:buFont typeface="Arial" panose="020B0604020202020204" pitchFamily="34" charset="0"/>
              <a:buChar char="•"/>
            </a:pPr>
            <a:r>
              <a:rPr lang="en-GB" altLang="de-DE" sz="2200" dirty="0" smtClean="0">
                <a:solidFill>
                  <a:schemeClr val="accent3"/>
                </a:solidFill>
              </a:rPr>
              <a:t>Who</a:t>
            </a:r>
            <a:r>
              <a:rPr lang="en-GB" altLang="de-DE" sz="2200" dirty="0" smtClean="0"/>
              <a:t>: Who </a:t>
            </a:r>
            <a:r>
              <a:rPr lang="en-GB" altLang="de-DE" sz="2200" dirty="0"/>
              <a:t>is driving the </a:t>
            </a:r>
            <a:r>
              <a:rPr lang="en-GB" altLang="de-DE" sz="2200" dirty="0" smtClean="0"/>
              <a:t>process? Who is responsible for milestones? Who provides (technical/scientific) assistance? Who implements? Define clear roles and responsibilities</a:t>
            </a:r>
          </a:p>
          <a:p>
            <a:pPr marL="285750" indent="-285750">
              <a:buFont typeface="Arial" panose="020B0604020202020204" pitchFamily="34" charset="0"/>
              <a:buChar char="•"/>
            </a:pPr>
            <a:r>
              <a:rPr lang="en-GB" altLang="de-DE" sz="2200" dirty="0" smtClean="0">
                <a:solidFill>
                  <a:schemeClr val="accent3"/>
                </a:solidFill>
              </a:rPr>
              <a:t>Whose </a:t>
            </a:r>
            <a:r>
              <a:rPr lang="en-GB" altLang="de-DE" sz="2200" dirty="0">
                <a:solidFill>
                  <a:schemeClr val="accent3"/>
                </a:solidFill>
              </a:rPr>
              <a:t>resources</a:t>
            </a:r>
            <a:r>
              <a:rPr lang="en-GB" altLang="de-DE" sz="2200" dirty="0" smtClean="0"/>
              <a:t>: Who will make funds available (state budget, national and international climate funds, private sector)?</a:t>
            </a:r>
          </a:p>
          <a:p>
            <a:pPr marL="285750" indent="-285750">
              <a:buFont typeface="Arial" panose="020B0604020202020204" pitchFamily="34" charset="0"/>
              <a:buChar char="•"/>
            </a:pPr>
            <a:r>
              <a:rPr lang="en-GB" altLang="de-DE" sz="2200" dirty="0" smtClean="0"/>
              <a:t>Formulate measures! </a:t>
            </a:r>
          </a:p>
          <a:p>
            <a:pPr marL="285750" indent="-285750">
              <a:buFont typeface="Arial" panose="020B0604020202020204" pitchFamily="34" charset="0"/>
              <a:buChar char="•"/>
            </a:pPr>
            <a:r>
              <a:rPr lang="en-GB" altLang="de-DE" sz="2200" dirty="0" smtClean="0"/>
              <a:t>Consider a follow-up strategy / steps after the roadmap (implementation, revision, etc.)</a:t>
            </a:r>
          </a:p>
          <a:p>
            <a:pPr lvl="1"/>
            <a:endParaRPr lang="en-GB" altLang="de-DE" sz="2200" dirty="0" smtClean="0"/>
          </a:p>
          <a:p>
            <a:endParaRPr lang="en-GB" altLang="de-DE" sz="2200" dirty="0" smtClean="0"/>
          </a:p>
        </p:txBody>
      </p:sp>
    </p:spTree>
    <p:extLst>
      <p:ext uri="{BB962C8B-B14F-4D97-AF65-F5344CB8AC3E}">
        <p14:creationId xmlns:p14="http://schemas.microsoft.com/office/powerpoint/2010/main" val="883437572"/>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en-GB" sz="2800" dirty="0" smtClean="0"/>
              <a:t>Challenges emerging when developing a roadmap</a:t>
            </a:r>
            <a:endParaRPr lang="en-GB" sz="2800" dirty="0"/>
          </a:p>
        </p:txBody>
      </p:sp>
      <p:sp>
        <p:nvSpPr>
          <p:cNvPr id="4" name="Inhaltsplatzhalter 3"/>
          <p:cNvSpPr>
            <a:spLocks noGrp="1"/>
          </p:cNvSpPr>
          <p:nvPr>
            <p:ph idx="1"/>
          </p:nvPr>
        </p:nvSpPr>
        <p:spPr>
          <a:xfrm>
            <a:off x="684000" y="2564904"/>
            <a:ext cx="7776000" cy="3141240"/>
          </a:xfrm>
        </p:spPr>
        <p:txBody>
          <a:bodyPr/>
          <a:lstStyle/>
          <a:p>
            <a:r>
              <a:rPr lang="en-GB" sz="2800" dirty="0" smtClean="0">
                <a:sym typeface="Wingdings" panose="05000000000000000000" pitchFamily="2" charset="2"/>
              </a:rPr>
              <a:t> To be elaborated together with participants!</a:t>
            </a:r>
            <a:endParaRPr lang="en-GB" sz="2800" dirty="0" smtClean="0"/>
          </a:p>
          <a:p>
            <a:pPr marL="285750" indent="-285750">
              <a:buFont typeface="Arial" panose="020B0604020202020204" pitchFamily="34" charset="0"/>
              <a:buChar char="•"/>
            </a:pPr>
            <a:r>
              <a:rPr lang="en-GB" sz="2800" dirty="0" smtClean="0"/>
              <a:t>Development of different elements / parts of the roadmap in silos</a:t>
            </a:r>
          </a:p>
          <a:p>
            <a:pPr marL="285750" indent="-285750">
              <a:buFont typeface="Arial" panose="020B0604020202020204" pitchFamily="34" charset="0"/>
              <a:buChar char="•"/>
            </a:pPr>
            <a:r>
              <a:rPr lang="en-GB" sz="2800" dirty="0" smtClean="0"/>
              <a:t>Implementation of elements / parts in silos</a:t>
            </a:r>
          </a:p>
          <a:p>
            <a:pPr marL="285750" indent="-285750">
              <a:buFont typeface="Arial" panose="020B0604020202020204" pitchFamily="34" charset="0"/>
              <a:buChar char="•"/>
            </a:pPr>
            <a:r>
              <a:rPr lang="en-GB" sz="2800" dirty="0" smtClean="0"/>
              <a:t>‘Free-riders‘</a:t>
            </a:r>
          </a:p>
          <a:p>
            <a:pPr marL="285750" indent="-285750">
              <a:buFont typeface="Arial" panose="020B0604020202020204" pitchFamily="34" charset="0"/>
              <a:buChar char="•"/>
            </a:pPr>
            <a:r>
              <a:rPr lang="en-GB" sz="2800" dirty="0" smtClean="0"/>
              <a:t>Question on financing</a:t>
            </a:r>
          </a:p>
          <a:p>
            <a:pPr marL="285750" indent="-285750">
              <a:buFont typeface="Arial" panose="020B0604020202020204" pitchFamily="34" charset="0"/>
              <a:buChar char="•"/>
            </a:pPr>
            <a:r>
              <a:rPr lang="en-GB" sz="2800" dirty="0" smtClean="0"/>
              <a:t>What else?</a:t>
            </a:r>
          </a:p>
          <a:p>
            <a:pPr marL="285750" indent="-285750">
              <a:buFont typeface="Arial" panose="020B0604020202020204" pitchFamily="34" charset="0"/>
              <a:buChar char="•"/>
            </a:pPr>
            <a:endParaRPr lang="de-DE" sz="2800" dirty="0"/>
          </a:p>
        </p:txBody>
      </p:sp>
    </p:spTree>
    <p:extLst>
      <p:ext uri="{BB962C8B-B14F-4D97-AF65-F5344CB8AC3E}">
        <p14:creationId xmlns:p14="http://schemas.microsoft.com/office/powerpoint/2010/main" val="2319252651"/>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GIZ_Powerpoint_EN">
  <a:themeElements>
    <a:clrScheme name="NAP Country level training">
      <a:dk1>
        <a:srgbClr val="000000"/>
      </a:dk1>
      <a:lt1>
        <a:srgbClr val="FFFFFF"/>
      </a:lt1>
      <a:dk2>
        <a:srgbClr val="727272"/>
      </a:dk2>
      <a:lt2>
        <a:srgbClr val="D9D9D9"/>
      </a:lt2>
      <a:accent1>
        <a:srgbClr val="C80F0E"/>
      </a:accent1>
      <a:accent2>
        <a:srgbClr val="6F6F6F"/>
      </a:accent2>
      <a:accent3>
        <a:srgbClr val="008AB5"/>
      </a:accent3>
      <a:accent4>
        <a:srgbClr val="DDF1F8"/>
      </a:accent4>
      <a:accent5>
        <a:srgbClr val="235AB4"/>
      </a:accent5>
      <a:accent6>
        <a:srgbClr val="D3E5BE"/>
      </a:accent6>
      <a:hlink>
        <a:srgbClr val="C80F0E"/>
      </a:hlink>
      <a:folHlink>
        <a:srgbClr val="800080"/>
      </a:folHlink>
    </a:clrScheme>
    <a:fontScheme name="GIZ Schrift">
      <a:majorFont>
        <a:latin typeface="Arial"/>
        <a:ea typeface=""/>
        <a:cs typeface=""/>
      </a:majorFont>
      <a:minorFont>
        <a:latin typeface="Arial"/>
        <a:ea typeface=""/>
        <a:cs typeface=""/>
      </a:minorFont>
    </a:fontScheme>
    <a:fmtScheme name="GTZ">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2"/>
        </a:solidFill>
        <a:ln w="9525" cap="flat" cmpd="sng" algn="ctr">
          <a:noFill/>
          <a:prstDash val="solid"/>
          <a:round/>
          <a:headEnd type="none" w="med" len="med"/>
          <a:tailEnd type="none" w="med" len="med"/>
        </a:ln>
        <a:effectLst/>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marL="0" marR="0" indent="0" algn="l" defTabSz="914400" rtl="0" eaLnBrk="0" fontAlgn="base" latinLnBrk="0" hangingPunct="0">
          <a:lnSpc>
            <a:spcPct val="100000"/>
          </a:lnSpc>
          <a:spcBef>
            <a:spcPct val="0"/>
          </a:spcBef>
          <a:spcAft>
            <a:spcPct val="0"/>
          </a:spcAft>
          <a:buClrTx/>
          <a:buSzTx/>
          <a:buFontTx/>
          <a:buNone/>
          <a:tabLst/>
          <a:defRPr kumimoji="0" sz="1800" b="0" i="0" u="none" strike="noStrike" cap="none" normalizeH="0" baseline="0" dirty="0" err="1" smtClean="0">
            <a:ln>
              <a:noFill/>
            </a:ln>
            <a:solidFill>
              <a:schemeClr val="tx2"/>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200" b="1" i="0" u="none" strike="noStrike" cap="none" normalizeH="0" baseline="0" smtClean="0">
            <a:ln>
              <a:noFill/>
            </a:ln>
            <a:solidFill>
              <a:srgbClr val="999999"/>
            </a:solidFill>
            <a:effectLst/>
            <a:latin typeface="Arial" charset="0"/>
          </a:defRPr>
        </a:defPPr>
      </a:lstStyle>
    </a:lnDef>
    <a:txDef>
      <a:spPr>
        <a:noFill/>
      </a:spPr>
      <a:bodyPr wrap="square" rtlCol="0">
        <a:spAutoFit/>
      </a:bodyPr>
      <a:lstStyle>
        <a:defPPr>
          <a:defRPr sz="1800" b="0" dirty="0" err="1" smtClean="0">
            <a:solidFill>
              <a:schemeClr val="tx2"/>
            </a:solidFill>
          </a:defRPr>
        </a:defPPr>
      </a:lstStyle>
    </a:txDef>
  </a:objectDefaults>
  <a:extraClrSchemeLst/>
</a:theme>
</file>

<file path=ppt/theme/theme2.xml><?xml version="1.0" encoding="utf-8"?>
<a:theme xmlns:a="http://schemas.openxmlformats.org/drawingml/2006/main" name="1_GIZ_Powerpoint_EN">
  <a:themeElements>
    <a:clrScheme name="NAP Country level training">
      <a:dk1>
        <a:srgbClr val="000000"/>
      </a:dk1>
      <a:lt1>
        <a:srgbClr val="FFFFFF"/>
      </a:lt1>
      <a:dk2>
        <a:srgbClr val="727272"/>
      </a:dk2>
      <a:lt2>
        <a:srgbClr val="D9D9D9"/>
      </a:lt2>
      <a:accent1>
        <a:srgbClr val="C80F0E"/>
      </a:accent1>
      <a:accent2>
        <a:srgbClr val="6F6F6F"/>
      </a:accent2>
      <a:accent3>
        <a:srgbClr val="008AB5"/>
      </a:accent3>
      <a:accent4>
        <a:srgbClr val="DDF1F8"/>
      </a:accent4>
      <a:accent5>
        <a:srgbClr val="235AB4"/>
      </a:accent5>
      <a:accent6>
        <a:srgbClr val="D3E5BE"/>
      </a:accent6>
      <a:hlink>
        <a:srgbClr val="C80F0E"/>
      </a:hlink>
      <a:folHlink>
        <a:srgbClr val="800080"/>
      </a:folHlink>
    </a:clrScheme>
    <a:fontScheme name="GIZ Schrift">
      <a:majorFont>
        <a:latin typeface="Arial"/>
        <a:ea typeface=""/>
        <a:cs typeface=""/>
      </a:majorFont>
      <a:minorFont>
        <a:latin typeface="Arial"/>
        <a:ea typeface=""/>
        <a:cs typeface=""/>
      </a:minorFont>
    </a:fontScheme>
    <a:fmtScheme name="GTZ">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2"/>
        </a:solidFill>
        <a:ln w="9525" cap="flat" cmpd="sng" algn="ctr">
          <a:noFill/>
          <a:prstDash val="solid"/>
          <a:round/>
          <a:headEnd type="none" w="med" len="med"/>
          <a:tailEnd type="none" w="med" len="med"/>
        </a:ln>
        <a:effectLst/>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marL="0" marR="0" indent="0" algn="l" defTabSz="914400" rtl="0" eaLnBrk="0" fontAlgn="base" latinLnBrk="0" hangingPunct="0">
          <a:lnSpc>
            <a:spcPct val="100000"/>
          </a:lnSpc>
          <a:spcBef>
            <a:spcPct val="0"/>
          </a:spcBef>
          <a:spcAft>
            <a:spcPct val="0"/>
          </a:spcAft>
          <a:buClrTx/>
          <a:buSzTx/>
          <a:buFontTx/>
          <a:buNone/>
          <a:tabLst/>
          <a:defRPr kumimoji="0" sz="1800" b="0" i="0" u="none" strike="noStrike" cap="none" normalizeH="0" baseline="0" dirty="0" err="1" smtClean="0">
            <a:ln>
              <a:noFill/>
            </a:ln>
            <a:solidFill>
              <a:schemeClr val="tx2"/>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200" b="1" i="0" u="none" strike="noStrike" cap="none" normalizeH="0" baseline="0" smtClean="0">
            <a:ln>
              <a:noFill/>
            </a:ln>
            <a:solidFill>
              <a:srgbClr val="999999"/>
            </a:solidFill>
            <a:effectLst/>
            <a:latin typeface="Arial" charset="0"/>
          </a:defRPr>
        </a:defPPr>
      </a:lstStyle>
    </a:lnDef>
    <a:txDef>
      <a:spPr>
        <a:noFill/>
      </a:spPr>
      <a:bodyPr wrap="square" rtlCol="0">
        <a:spAutoFit/>
      </a:bodyPr>
      <a:lstStyle>
        <a:defPPr>
          <a:defRPr sz="1800" b="0" dirty="0" err="1" smtClean="0">
            <a:solidFill>
              <a:schemeClr val="tx2"/>
            </a:solidFill>
          </a:defRPr>
        </a:defPPr>
      </a:lstStyle>
    </a:txDef>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GIZ_Powerpoint_EN</Template>
  <TotalTime>0</TotalTime>
  <Words>2100</Words>
  <Application>Microsoft Office PowerPoint</Application>
  <PresentationFormat>Bildschirmpräsentation (4:3)</PresentationFormat>
  <Paragraphs>232</Paragraphs>
  <Slides>18</Slides>
  <Notes>18</Notes>
  <HiddenSlides>0</HiddenSlides>
  <MMClips>0</MMClips>
  <ScaleCrop>false</ScaleCrop>
  <HeadingPairs>
    <vt:vector size="6" baseType="variant">
      <vt:variant>
        <vt:lpstr>Verwendete Schriftarten</vt:lpstr>
      </vt:variant>
      <vt:variant>
        <vt:i4>6</vt:i4>
      </vt:variant>
      <vt:variant>
        <vt:lpstr>Design</vt:lpstr>
      </vt:variant>
      <vt:variant>
        <vt:i4>2</vt:i4>
      </vt:variant>
      <vt:variant>
        <vt:lpstr>Folientitel</vt:lpstr>
      </vt:variant>
      <vt:variant>
        <vt:i4>18</vt:i4>
      </vt:variant>
    </vt:vector>
  </HeadingPairs>
  <TitlesOfParts>
    <vt:vector size="26" baseType="lpstr">
      <vt:lpstr>Arial</vt:lpstr>
      <vt:lpstr>Symbol</vt:lpstr>
      <vt:lpstr>Calibri</vt:lpstr>
      <vt:lpstr>Arial Narrow</vt:lpstr>
      <vt:lpstr>Wingdings</vt:lpstr>
      <vt:lpstr>Tahoma</vt:lpstr>
      <vt:lpstr>GIZ_Powerpoint_EN</vt:lpstr>
      <vt:lpstr>1_GIZ_Powerpoint_EN</vt:lpstr>
      <vt:lpstr>Module VI.1 Roadmap development  Trainer: [Name]</vt:lpstr>
      <vt:lpstr>Overview of this module</vt:lpstr>
      <vt:lpstr>What can you expect to learn from this session?</vt:lpstr>
      <vt:lpstr>What is meant by ‘roadmap’?</vt:lpstr>
      <vt:lpstr>Intersectoral coordination: example from Indonesia </vt:lpstr>
      <vt:lpstr>Intersectoral coordination: example from Germany </vt:lpstr>
      <vt:lpstr>Functional coordination structures</vt:lpstr>
      <vt:lpstr>What to consider when developing a roadmap</vt:lpstr>
      <vt:lpstr>Challenges emerging when developing a roadmap</vt:lpstr>
      <vt:lpstr>Workstream suggested by NAP Technical Guidelines on “Integrating climate change adaptation into national planning”</vt:lpstr>
      <vt:lpstr>Roadmap skeleton: Step by step analysis </vt:lpstr>
      <vt:lpstr>Roadmap skeleton: Focus on activities</vt:lpstr>
      <vt:lpstr>Roadmap skeleton: Focus on outputs</vt:lpstr>
      <vt:lpstr>Visualize a NAP roadmap for policy makers</vt:lpstr>
      <vt:lpstr>Exercise step 1: Development of an adequate structure for the roadmap  </vt:lpstr>
      <vt:lpstr>Exercise step 2: Identify main tasks to be conducted in your country  </vt:lpstr>
      <vt:lpstr>PowerPoint-Präsentation</vt:lpstr>
      <vt:lpstr>Indicative institutional setup of NAP at national level</vt:lpstr>
    </vt:vector>
  </TitlesOfParts>
  <Company>GIZ GmbH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 VI.1 Roadmap development</dc:title>
  <dc:creator>Nele Buenner</dc:creator>
  <cp:lastModifiedBy>Kerstin Sukale</cp:lastModifiedBy>
  <cp:revision>542</cp:revision>
  <cp:lastPrinted>2014-10-31T07:51:10Z</cp:lastPrinted>
  <dcterms:created xsi:type="dcterms:W3CDTF">2013-02-22T09:32:11Z</dcterms:created>
  <dcterms:modified xsi:type="dcterms:W3CDTF">2015-04-16T13:15:01Z</dcterms:modified>
</cp:coreProperties>
</file>